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1.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12.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407" r:id="rId2"/>
    <p:sldId id="487" r:id="rId3"/>
    <p:sldId id="488" r:id="rId4"/>
    <p:sldId id="489" r:id="rId5"/>
    <p:sldId id="490" r:id="rId6"/>
    <p:sldId id="491" r:id="rId7"/>
    <p:sldId id="258" r:id="rId8"/>
    <p:sldId id="494" r:id="rId9"/>
    <p:sldId id="492" r:id="rId10"/>
    <p:sldId id="259" r:id="rId11"/>
    <p:sldId id="260" r:id="rId12"/>
    <p:sldId id="495" r:id="rId13"/>
    <p:sldId id="496" r:id="rId14"/>
    <p:sldId id="264" r:id="rId15"/>
    <p:sldId id="497" r:id="rId16"/>
    <p:sldId id="265" r:id="rId17"/>
    <p:sldId id="327" r:id="rId18"/>
    <p:sldId id="317" r:id="rId19"/>
    <p:sldId id="364" r:id="rId20"/>
    <p:sldId id="399" r:id="rId21"/>
    <p:sldId id="339" r:id="rId22"/>
    <p:sldId id="341" r:id="rId23"/>
    <p:sldId id="435" r:id="rId24"/>
    <p:sldId id="326" r:id="rId25"/>
    <p:sldId id="340" r:id="rId26"/>
    <p:sldId id="315" r:id="rId27"/>
    <p:sldId id="377" r:id="rId28"/>
    <p:sldId id="378" r:id="rId29"/>
    <p:sldId id="345" r:id="rId30"/>
    <p:sldId id="383" r:id="rId31"/>
    <p:sldId id="430" r:id="rId32"/>
    <p:sldId id="441" r:id="rId33"/>
    <p:sldId id="434" r:id="rId34"/>
    <p:sldId id="498" r:id="rId35"/>
    <p:sldId id="499" r:id="rId36"/>
    <p:sldId id="500" r:id="rId37"/>
    <p:sldId id="445" r:id="rId38"/>
    <p:sldId id="446" r:id="rId39"/>
    <p:sldId id="501" r:id="rId40"/>
    <p:sldId id="448" r:id="rId41"/>
    <p:sldId id="449" r:id="rId42"/>
    <p:sldId id="502" r:id="rId43"/>
    <p:sldId id="451" r:id="rId44"/>
    <p:sldId id="384" r:id="rId45"/>
    <p:sldId id="453" r:id="rId46"/>
    <p:sldId id="472" r:id="rId47"/>
    <p:sldId id="457" r:id="rId48"/>
    <p:sldId id="458" r:id="rId49"/>
    <p:sldId id="464" r:id="rId50"/>
    <p:sldId id="473" r:id="rId51"/>
    <p:sldId id="503" r:id="rId52"/>
    <p:sldId id="504" r:id="rId53"/>
    <p:sldId id="388" r:id="rId54"/>
    <p:sldId id="389" r:id="rId55"/>
    <p:sldId id="474" r:id="rId56"/>
    <p:sldId id="505" r:id="rId57"/>
    <p:sldId id="475" r:id="rId58"/>
    <p:sldId id="461" r:id="rId59"/>
    <p:sldId id="476" r:id="rId60"/>
    <p:sldId id="462" r:id="rId61"/>
    <p:sldId id="477" r:id="rId62"/>
    <p:sldId id="506" r:id="rId63"/>
    <p:sldId id="455" r:id="rId64"/>
    <p:sldId id="456" r:id="rId65"/>
    <p:sldId id="459" r:id="rId66"/>
    <p:sldId id="460" r:id="rId67"/>
    <p:sldId id="463" r:id="rId68"/>
    <p:sldId id="391" r:id="rId69"/>
    <p:sldId id="392" r:id="rId70"/>
    <p:sldId id="465" r:id="rId71"/>
    <p:sldId id="478" r:id="rId72"/>
    <p:sldId id="469" r:id="rId73"/>
    <p:sldId id="395" r:id="rId74"/>
    <p:sldId id="466" r:id="rId75"/>
    <p:sldId id="394" r:id="rId76"/>
    <p:sldId id="343" r:id="rId77"/>
    <p:sldId id="400" r:id="rId78"/>
    <p:sldId id="330" r:id="rId79"/>
    <p:sldId id="368" r:id="rId80"/>
    <p:sldId id="403"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6B84EE-D057-2940-A5A1-6132F6859541}" v="354" dt="2019-08-05T09:09:57.064"/>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1"/>
    <p:restoredTop sz="92590"/>
  </p:normalViewPr>
  <p:slideViewPr>
    <p:cSldViewPr snapToGrid="0" snapToObjects="1">
      <p:cViewPr varScale="1">
        <p:scale>
          <a:sx n="100" d="100"/>
          <a:sy n="100" d="100"/>
        </p:scale>
        <p:origin x="680"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fjghod Goh" userId="17a83449cc180f75" providerId="LiveId" clId="{DB1E703C-942F-DE4E-AB55-D1ACC4AD64CC}"/>
  </pc:docChgLst>
  <pc:docChgLst>
    <pc:chgData name="bfjghod Goh" userId="17a83449cc180f75" providerId="LiveId" clId="{F05B3C32-CB5B-7F47-89EE-BFB30E598115}"/>
  </pc:docChgLst>
  <pc:docChgLst>
    <pc:chgData name="bfjghod Goh" userId="17a83449cc180f75" providerId="LiveId" clId="{5BCFB65E-1D4F-E746-B80A-AF50FDE2A4B3}"/>
  </pc:docChgLst>
  <pc:docChgLst>
    <pc:chgData name="bfjghod Goh" userId="17a83449cc180f75" providerId="LiveId" clId="{BC6B84EE-D057-2940-A5A1-6132F6859541}"/>
    <pc:docChg chg="undo custSel mod addSld delSld modSld sldOrd">
      <pc:chgData name="bfjghod Goh" userId="17a83449cc180f75" providerId="LiveId" clId="{BC6B84EE-D057-2940-A5A1-6132F6859541}" dt="2019-08-05T09:09:57.064" v="2644" actId="20577"/>
      <pc:docMkLst>
        <pc:docMk/>
      </pc:docMkLst>
      <pc:sldChg chg="addSp delSp modSp mod ord setBg">
        <pc:chgData name="bfjghod Goh" userId="17a83449cc180f75" providerId="LiveId" clId="{BC6B84EE-D057-2940-A5A1-6132F6859541}" dt="2019-07-11T05:11:47.882" v="666"/>
        <pc:sldMkLst>
          <pc:docMk/>
          <pc:sldMk cId="351657290" sldId="258"/>
        </pc:sldMkLst>
        <pc:spChg chg="mod">
          <ac:chgData name="bfjghod Goh" userId="17a83449cc180f75" providerId="LiveId" clId="{BC6B84EE-D057-2940-A5A1-6132F6859541}" dt="2019-07-11T05:11:39.007" v="663" actId="26606"/>
          <ac:spMkLst>
            <pc:docMk/>
            <pc:sldMk cId="351657290" sldId="258"/>
            <ac:spMk id="2" creationId="{6F3C373A-8005-9F48-8208-BB6ED052EA24}"/>
          </ac:spMkLst>
        </pc:spChg>
        <pc:spChg chg="del">
          <ac:chgData name="bfjghod Goh" userId="17a83449cc180f75" providerId="LiveId" clId="{BC6B84EE-D057-2940-A5A1-6132F6859541}" dt="2019-07-11T05:11:39.007" v="663" actId="26606"/>
          <ac:spMkLst>
            <pc:docMk/>
            <pc:sldMk cId="351657290" sldId="258"/>
            <ac:spMk id="7" creationId="{4351DFE5-F63D-4BE0-BDA9-E3EB88F01AA5}"/>
          </ac:spMkLst>
        </pc:spChg>
        <pc:spChg chg="add">
          <ac:chgData name="bfjghod Goh" userId="17a83449cc180f75" providerId="LiveId" clId="{BC6B84EE-D057-2940-A5A1-6132F6859541}" dt="2019-07-11T05:11:39.007" v="663" actId="26606"/>
          <ac:spMkLst>
            <pc:docMk/>
            <pc:sldMk cId="351657290" sldId="258"/>
            <ac:spMk id="13" creationId="{46C2E80F-49A6-4372-B103-219D417A55ED}"/>
          </ac:spMkLst>
        </pc:spChg>
        <pc:graphicFrameChg chg="mod modGraphic">
          <ac:chgData name="bfjghod Goh" userId="17a83449cc180f75" providerId="LiveId" clId="{BC6B84EE-D057-2940-A5A1-6132F6859541}" dt="2019-07-11T05:11:39.007" v="663" actId="26606"/>
          <ac:graphicFrameMkLst>
            <pc:docMk/>
            <pc:sldMk cId="351657290" sldId="258"/>
            <ac:graphicFrameMk id="5" creationId="{C7DCFFE4-86EB-4698-AC09-3F3C70907071}"/>
          </ac:graphicFrameMkLst>
        </pc:graphicFrameChg>
        <pc:picChg chg="del">
          <ac:chgData name="bfjghod Goh" userId="17a83449cc180f75" providerId="LiveId" clId="{BC6B84EE-D057-2940-A5A1-6132F6859541}" dt="2019-07-11T05:11:39.007" v="663" actId="26606"/>
          <ac:picMkLst>
            <pc:docMk/>
            <pc:sldMk cId="351657290" sldId="258"/>
            <ac:picMk id="8" creationId="{02DD2BC0-6F29-4B4F-8D61-2DCF6D2E8E73}"/>
          </ac:picMkLst>
        </pc:picChg>
      </pc:sldChg>
      <pc:sldChg chg="addSp delSp modSp mod ord setBg">
        <pc:chgData name="bfjghod Goh" userId="17a83449cc180f75" providerId="LiveId" clId="{BC6B84EE-D057-2940-A5A1-6132F6859541}" dt="2019-07-11T05:15:51.823" v="1123"/>
        <pc:sldMkLst>
          <pc:docMk/>
          <pc:sldMk cId="3268893442" sldId="259"/>
        </pc:sldMkLst>
        <pc:spChg chg="mod">
          <ac:chgData name="bfjghod Goh" userId="17a83449cc180f75" providerId="LiveId" clId="{BC6B84EE-D057-2940-A5A1-6132F6859541}" dt="2019-07-11T05:15:31.860" v="1120" actId="26606"/>
          <ac:spMkLst>
            <pc:docMk/>
            <pc:sldMk cId="3268893442" sldId="259"/>
            <ac:spMk id="2" creationId="{6F34D59F-10D8-A848-90C5-36A35DDD1BD4}"/>
          </ac:spMkLst>
        </pc:spChg>
        <pc:spChg chg="del">
          <ac:chgData name="bfjghod Goh" userId="17a83449cc180f75" providerId="LiveId" clId="{BC6B84EE-D057-2940-A5A1-6132F6859541}" dt="2019-07-11T05:15:31.860" v="1120" actId="26606"/>
          <ac:spMkLst>
            <pc:docMk/>
            <pc:sldMk cId="3268893442" sldId="259"/>
            <ac:spMk id="7" creationId="{4351DFE5-F63D-4BE0-BDA9-E3EB88F01AA5}"/>
          </ac:spMkLst>
        </pc:spChg>
        <pc:spChg chg="add">
          <ac:chgData name="bfjghod Goh" userId="17a83449cc180f75" providerId="LiveId" clId="{BC6B84EE-D057-2940-A5A1-6132F6859541}" dt="2019-07-11T05:15:31.860" v="1120" actId="26606"/>
          <ac:spMkLst>
            <pc:docMk/>
            <pc:sldMk cId="3268893442" sldId="259"/>
            <ac:spMk id="13" creationId="{46C2E80F-49A6-4372-B103-219D417A55ED}"/>
          </ac:spMkLst>
        </pc:spChg>
        <pc:graphicFrameChg chg="mod modGraphic">
          <ac:chgData name="bfjghod Goh" userId="17a83449cc180f75" providerId="LiveId" clId="{BC6B84EE-D057-2940-A5A1-6132F6859541}" dt="2019-07-11T05:15:31.860" v="1120" actId="26606"/>
          <ac:graphicFrameMkLst>
            <pc:docMk/>
            <pc:sldMk cId="3268893442" sldId="259"/>
            <ac:graphicFrameMk id="5" creationId="{6B210465-C6E0-4BAA-A106-6423372C41E4}"/>
          </ac:graphicFrameMkLst>
        </pc:graphicFrameChg>
        <pc:picChg chg="del">
          <ac:chgData name="bfjghod Goh" userId="17a83449cc180f75" providerId="LiveId" clId="{BC6B84EE-D057-2940-A5A1-6132F6859541}" dt="2019-07-11T05:15:31.860" v="1120" actId="26606"/>
          <ac:picMkLst>
            <pc:docMk/>
            <pc:sldMk cId="3268893442" sldId="259"/>
            <ac:picMk id="8" creationId="{02DD2BC0-6F29-4B4F-8D61-2DCF6D2E8E73}"/>
          </ac:picMkLst>
        </pc:picChg>
      </pc:sldChg>
      <pc:sldChg chg="addSp delSp modSp mod ord setBg">
        <pc:chgData name="bfjghod Goh" userId="17a83449cc180f75" providerId="LiveId" clId="{BC6B84EE-D057-2940-A5A1-6132F6859541}" dt="2019-07-11T05:19:29.528" v="1231"/>
        <pc:sldMkLst>
          <pc:docMk/>
          <pc:sldMk cId="2171180898" sldId="260"/>
        </pc:sldMkLst>
        <pc:spChg chg="mod">
          <ac:chgData name="bfjghod Goh" userId="17a83449cc180f75" providerId="LiveId" clId="{BC6B84EE-D057-2940-A5A1-6132F6859541}" dt="2019-07-11T05:17:18.781" v="1142" actId="26606"/>
          <ac:spMkLst>
            <pc:docMk/>
            <pc:sldMk cId="2171180898" sldId="260"/>
            <ac:spMk id="2" creationId="{043410B6-04DC-7A48-AF01-79421D0D119B}"/>
          </ac:spMkLst>
        </pc:spChg>
        <pc:spChg chg="del">
          <ac:chgData name="bfjghod Goh" userId="17a83449cc180f75" providerId="LiveId" clId="{BC6B84EE-D057-2940-A5A1-6132F6859541}" dt="2019-07-11T05:17:18.781" v="1142" actId="26606"/>
          <ac:spMkLst>
            <pc:docMk/>
            <pc:sldMk cId="2171180898" sldId="260"/>
            <ac:spMk id="7" creationId="{4351DFE5-F63D-4BE0-BDA9-E3EB88F01AA5}"/>
          </ac:spMkLst>
        </pc:spChg>
        <pc:spChg chg="add">
          <ac:chgData name="bfjghod Goh" userId="17a83449cc180f75" providerId="LiveId" clId="{BC6B84EE-D057-2940-A5A1-6132F6859541}" dt="2019-07-11T05:17:18.781" v="1142" actId="26606"/>
          <ac:spMkLst>
            <pc:docMk/>
            <pc:sldMk cId="2171180898" sldId="260"/>
            <ac:spMk id="13" creationId="{46C2E80F-49A6-4372-B103-219D417A55ED}"/>
          </ac:spMkLst>
        </pc:spChg>
        <pc:graphicFrameChg chg="mod modGraphic">
          <ac:chgData name="bfjghod Goh" userId="17a83449cc180f75" providerId="LiveId" clId="{BC6B84EE-D057-2940-A5A1-6132F6859541}" dt="2019-07-11T05:19:29.528" v="1231"/>
          <ac:graphicFrameMkLst>
            <pc:docMk/>
            <pc:sldMk cId="2171180898" sldId="260"/>
            <ac:graphicFrameMk id="5" creationId="{9EC9018B-4738-40C6-9EE5-C95D704487A7}"/>
          </ac:graphicFrameMkLst>
        </pc:graphicFrameChg>
        <pc:picChg chg="del">
          <ac:chgData name="bfjghod Goh" userId="17a83449cc180f75" providerId="LiveId" clId="{BC6B84EE-D057-2940-A5A1-6132F6859541}" dt="2019-07-11T05:17:18.781" v="1142" actId="26606"/>
          <ac:picMkLst>
            <pc:docMk/>
            <pc:sldMk cId="2171180898" sldId="260"/>
            <ac:picMk id="8" creationId="{02DD2BC0-6F29-4B4F-8D61-2DCF6D2E8E73}"/>
          </ac:picMkLst>
        </pc:picChg>
      </pc:sldChg>
      <pc:sldChg chg="addSp delSp modSp add del ord">
        <pc:chgData name="bfjghod Goh" userId="17a83449cc180f75" providerId="LiveId" clId="{BC6B84EE-D057-2940-A5A1-6132F6859541}" dt="2019-07-11T05:26:52.032" v="1544" actId="26606"/>
        <pc:sldMkLst>
          <pc:docMk/>
          <pc:sldMk cId="3563718750" sldId="264"/>
        </pc:sldMkLst>
        <pc:spChg chg="mod">
          <ac:chgData name="bfjghod Goh" userId="17a83449cc180f75" providerId="LiveId" clId="{BC6B84EE-D057-2940-A5A1-6132F6859541}" dt="2019-07-11T05:26:52.032" v="1544" actId="26606"/>
          <ac:spMkLst>
            <pc:docMk/>
            <pc:sldMk cId="3563718750" sldId="264"/>
            <ac:spMk id="2" creationId="{227768A3-1A3F-C24F-8A1B-D53EEF99A25C}"/>
          </ac:spMkLst>
        </pc:spChg>
        <pc:spChg chg="del mod">
          <ac:chgData name="bfjghod Goh" userId="17a83449cc180f75" providerId="LiveId" clId="{BC6B84EE-D057-2940-A5A1-6132F6859541}" dt="2019-07-11T05:26:52.032" v="1544" actId="26606"/>
          <ac:spMkLst>
            <pc:docMk/>
            <pc:sldMk cId="3563718750" sldId="264"/>
            <ac:spMk id="3" creationId="{8275D007-6D0E-6448-9AB1-9E1A87CE338F}"/>
          </ac:spMkLst>
        </pc:spChg>
        <pc:spChg chg="del">
          <ac:chgData name="bfjghod Goh" userId="17a83449cc180f75" providerId="LiveId" clId="{BC6B84EE-D057-2940-A5A1-6132F6859541}" dt="2019-07-11T05:26:39.025" v="1542" actId="26606"/>
          <ac:spMkLst>
            <pc:docMk/>
            <pc:sldMk cId="3563718750" sldId="264"/>
            <ac:spMk id="16" creationId="{30992ED3-FA99-4FAD-A3CA-2B9B3BB8B48E}"/>
          </ac:spMkLst>
        </pc:spChg>
        <pc:spChg chg="add del">
          <ac:chgData name="bfjghod Goh" userId="17a83449cc180f75" providerId="LiveId" clId="{BC6B84EE-D057-2940-A5A1-6132F6859541}" dt="2019-07-11T05:26:52.032" v="1544" actId="26606"/>
          <ac:spMkLst>
            <pc:docMk/>
            <pc:sldMk cId="3563718750" sldId="264"/>
            <ac:spMk id="21" creationId="{4351DFE5-F63D-4BE0-BDA9-E3EB88F01AA5}"/>
          </ac:spMkLst>
        </pc:spChg>
        <pc:spChg chg="add">
          <ac:chgData name="bfjghod Goh" userId="17a83449cc180f75" providerId="LiveId" clId="{BC6B84EE-D057-2940-A5A1-6132F6859541}" dt="2019-07-11T05:26:52.032" v="1544" actId="26606"/>
          <ac:spMkLst>
            <pc:docMk/>
            <pc:sldMk cId="3563718750" sldId="264"/>
            <ac:spMk id="30" creationId="{46C2E80F-49A6-4372-B103-219D417A55ED}"/>
          </ac:spMkLst>
        </pc:spChg>
        <pc:graphicFrameChg chg="add">
          <ac:chgData name="bfjghod Goh" userId="17a83449cc180f75" providerId="LiveId" clId="{BC6B84EE-D057-2940-A5A1-6132F6859541}" dt="2019-07-11T05:26:52.032" v="1544" actId="26606"/>
          <ac:graphicFrameMkLst>
            <pc:docMk/>
            <pc:sldMk cId="3563718750" sldId="264"/>
            <ac:graphicFrameMk id="25" creationId="{A60797A1-D0C8-446C-A4E0-EE1331FC2617}"/>
          </ac:graphicFrameMkLst>
        </pc:graphicFrameChg>
        <pc:picChg chg="del">
          <ac:chgData name="bfjghod Goh" userId="17a83449cc180f75" providerId="LiveId" clId="{BC6B84EE-D057-2940-A5A1-6132F6859541}" dt="2019-07-11T05:24:39.221" v="1523"/>
          <ac:picMkLst>
            <pc:docMk/>
            <pc:sldMk cId="3563718750" sldId="264"/>
            <ac:picMk id="5" creationId="{FE220792-1A42-3D4D-A992-55BF00471977}"/>
          </ac:picMkLst>
        </pc:picChg>
        <pc:picChg chg="add del">
          <ac:chgData name="bfjghod Goh" userId="17a83449cc180f75" providerId="LiveId" clId="{BC6B84EE-D057-2940-A5A1-6132F6859541}" dt="2019-07-11T05:26:52.032" v="1544" actId="26606"/>
          <ac:picMkLst>
            <pc:docMk/>
            <pc:sldMk cId="3563718750" sldId="264"/>
            <ac:picMk id="23" creationId="{3AA16612-ACD2-4A16-8F2B-4514FD6BF28F}"/>
          </ac:picMkLst>
        </pc:picChg>
      </pc:sldChg>
      <pc:sldChg chg="addSp delSp modSp mod ord setBg">
        <pc:chgData name="bfjghod Goh" userId="17a83449cc180f75" providerId="LiveId" clId="{BC6B84EE-D057-2940-A5A1-6132F6859541}" dt="2019-07-11T05:27:41.255" v="1547" actId="26606"/>
        <pc:sldMkLst>
          <pc:docMk/>
          <pc:sldMk cId="3711867625" sldId="265"/>
        </pc:sldMkLst>
        <pc:spChg chg="mod">
          <ac:chgData name="bfjghod Goh" userId="17a83449cc180f75" providerId="LiveId" clId="{BC6B84EE-D057-2940-A5A1-6132F6859541}" dt="2019-07-11T05:27:41.255" v="1547" actId="26606"/>
          <ac:spMkLst>
            <pc:docMk/>
            <pc:sldMk cId="3711867625" sldId="265"/>
            <ac:spMk id="2" creationId="{4806D98D-5520-8348-8B80-B56394B8E0BE}"/>
          </ac:spMkLst>
        </pc:spChg>
        <pc:spChg chg="del">
          <ac:chgData name="bfjghod Goh" userId="17a83449cc180f75" providerId="LiveId" clId="{BC6B84EE-D057-2940-A5A1-6132F6859541}" dt="2019-07-11T05:27:35.107" v="1546" actId="478"/>
          <ac:spMkLst>
            <pc:docMk/>
            <pc:sldMk cId="3711867625" sldId="265"/>
            <ac:spMk id="3" creationId="{AD93F947-F873-474D-891C-63B5E0C44DB9}"/>
          </ac:spMkLst>
        </pc:spChg>
        <pc:spChg chg="del">
          <ac:chgData name="bfjghod Goh" userId="17a83449cc180f75" providerId="LiveId" clId="{BC6B84EE-D057-2940-A5A1-6132F6859541}" dt="2019-07-11T05:27:41.255" v="1547" actId="26606"/>
          <ac:spMkLst>
            <pc:docMk/>
            <pc:sldMk cId="3711867625" sldId="265"/>
            <ac:spMk id="7" creationId="{4351DFE5-F63D-4BE0-BDA9-E3EB88F01AA5}"/>
          </ac:spMkLst>
        </pc:spChg>
        <pc:spChg chg="add">
          <ac:chgData name="bfjghod Goh" userId="17a83449cc180f75" providerId="LiveId" clId="{BC6B84EE-D057-2940-A5A1-6132F6859541}" dt="2019-07-11T05:27:41.255" v="1547" actId="26606"/>
          <ac:spMkLst>
            <pc:docMk/>
            <pc:sldMk cId="3711867625" sldId="265"/>
            <ac:spMk id="13" creationId="{46C2E80F-49A6-4372-B103-219D417A55ED}"/>
          </ac:spMkLst>
        </pc:spChg>
        <pc:graphicFrameChg chg="mod modGraphic">
          <ac:chgData name="bfjghod Goh" userId="17a83449cc180f75" providerId="LiveId" clId="{BC6B84EE-D057-2940-A5A1-6132F6859541}" dt="2019-07-11T05:27:41.255" v="1547" actId="26606"/>
          <ac:graphicFrameMkLst>
            <pc:docMk/>
            <pc:sldMk cId="3711867625" sldId="265"/>
            <ac:graphicFrameMk id="5" creationId="{A4829EAC-1398-4AAA-862E-098216217300}"/>
          </ac:graphicFrameMkLst>
        </pc:graphicFrameChg>
        <pc:picChg chg="del">
          <ac:chgData name="bfjghod Goh" userId="17a83449cc180f75" providerId="LiveId" clId="{BC6B84EE-D057-2940-A5A1-6132F6859541}" dt="2019-07-11T05:27:41.255" v="1547" actId="26606"/>
          <ac:picMkLst>
            <pc:docMk/>
            <pc:sldMk cId="3711867625" sldId="265"/>
            <ac:picMk id="8" creationId="{02DD2BC0-6F29-4B4F-8D61-2DCF6D2E8E73}"/>
          </ac:picMkLst>
        </pc:picChg>
      </pc:sldChg>
      <pc:sldChg chg="modSp">
        <pc:chgData name="bfjghod Goh" userId="17a83449cc180f75" providerId="LiveId" clId="{BC6B84EE-D057-2940-A5A1-6132F6859541}" dt="2019-07-11T05:32:44.943" v="1590" actId="1076"/>
        <pc:sldMkLst>
          <pc:docMk/>
          <pc:sldMk cId="4044508337" sldId="315"/>
        </pc:sldMkLst>
        <pc:spChg chg="mod">
          <ac:chgData name="bfjghod Goh" userId="17a83449cc180f75" providerId="LiveId" clId="{BC6B84EE-D057-2940-A5A1-6132F6859541}" dt="2019-07-11T05:32:33.809" v="1588" actId="20577"/>
          <ac:spMkLst>
            <pc:docMk/>
            <pc:sldMk cId="4044508337" sldId="315"/>
            <ac:spMk id="7" creationId="{00000000-0000-0000-0000-000000000000}"/>
          </ac:spMkLst>
        </pc:spChg>
        <pc:spChg chg="mod">
          <ac:chgData name="bfjghod Goh" userId="17a83449cc180f75" providerId="LiveId" clId="{BC6B84EE-D057-2940-A5A1-6132F6859541}" dt="2019-07-11T05:32:40.281" v="1589" actId="1076"/>
          <ac:spMkLst>
            <pc:docMk/>
            <pc:sldMk cId="4044508337" sldId="315"/>
            <ac:spMk id="9" creationId="{00000000-0000-0000-0000-000000000000}"/>
          </ac:spMkLst>
        </pc:spChg>
        <pc:spChg chg="mod">
          <ac:chgData name="bfjghod Goh" userId="17a83449cc180f75" providerId="LiveId" clId="{BC6B84EE-D057-2940-A5A1-6132F6859541}" dt="2019-07-11T05:32:44.943" v="1590" actId="1076"/>
          <ac:spMkLst>
            <pc:docMk/>
            <pc:sldMk cId="4044508337" sldId="315"/>
            <ac:spMk id="15" creationId="{00000000-0000-0000-0000-000000000000}"/>
          </ac:spMkLst>
        </pc:spChg>
      </pc:sldChg>
      <pc:sldChg chg="addSp delSp modSp add mod setBg">
        <pc:chgData name="bfjghod Goh" userId="17a83449cc180f75" providerId="LiveId" clId="{BC6B84EE-D057-2940-A5A1-6132F6859541}" dt="2019-07-11T05:30:12.771" v="1572" actId="26606"/>
        <pc:sldMkLst>
          <pc:docMk/>
          <pc:sldMk cId="3995802837" sldId="317"/>
        </pc:sldMkLst>
        <pc:spChg chg="mod">
          <ac:chgData name="bfjghod Goh" userId="17a83449cc180f75" providerId="LiveId" clId="{BC6B84EE-D057-2940-A5A1-6132F6859541}" dt="2019-07-11T05:30:12.771" v="1572" actId="26606"/>
          <ac:spMkLst>
            <pc:docMk/>
            <pc:sldMk cId="3995802837" sldId="317"/>
            <ac:spMk id="2" creationId="{00000000-0000-0000-0000-000000000000}"/>
          </ac:spMkLst>
        </pc:spChg>
        <pc:spChg chg="del">
          <ac:chgData name="bfjghod Goh" userId="17a83449cc180f75" providerId="LiveId" clId="{BC6B84EE-D057-2940-A5A1-6132F6859541}" dt="2019-07-11T05:30:12.771" v="1572" actId="26606"/>
          <ac:spMkLst>
            <pc:docMk/>
            <pc:sldMk cId="3995802837" sldId="317"/>
            <ac:spMk id="7" creationId="{00000000-0000-0000-0000-000000000000}"/>
          </ac:spMkLst>
        </pc:spChg>
        <pc:spChg chg="del">
          <ac:chgData name="bfjghod Goh" userId="17a83449cc180f75" providerId="LiveId" clId="{BC6B84EE-D057-2940-A5A1-6132F6859541}" dt="2019-07-11T05:30:08.421" v="1571" actId="478"/>
          <ac:spMkLst>
            <pc:docMk/>
            <pc:sldMk cId="3995802837" sldId="317"/>
            <ac:spMk id="8" creationId="{00000000-0000-0000-0000-000000000000}"/>
          </ac:spMkLst>
        </pc:spChg>
        <pc:spChg chg="add">
          <ac:chgData name="bfjghod Goh" userId="17a83449cc180f75" providerId="LiveId" clId="{BC6B84EE-D057-2940-A5A1-6132F6859541}" dt="2019-07-11T05:30:12.771" v="1572" actId="26606"/>
          <ac:spMkLst>
            <pc:docMk/>
            <pc:sldMk cId="3995802837" sldId="317"/>
            <ac:spMk id="14" creationId="{46C2E80F-49A6-4372-B103-219D417A55ED}"/>
          </ac:spMkLst>
        </pc:spChg>
        <pc:graphicFrameChg chg="add">
          <ac:chgData name="bfjghod Goh" userId="17a83449cc180f75" providerId="LiveId" clId="{BC6B84EE-D057-2940-A5A1-6132F6859541}" dt="2019-07-11T05:30:12.771" v="1572" actId="26606"/>
          <ac:graphicFrameMkLst>
            <pc:docMk/>
            <pc:sldMk cId="3995802837" sldId="317"/>
            <ac:graphicFrameMk id="9" creationId="{06BEEB56-EABA-4068-AB11-D58216543CAD}"/>
          </ac:graphicFrameMkLst>
        </pc:graphicFrameChg>
      </pc:sldChg>
      <pc:sldChg chg="addSp delSp modSp add mod setBg">
        <pc:chgData name="bfjghod Goh" userId="17a83449cc180f75" providerId="LiveId" clId="{BC6B84EE-D057-2940-A5A1-6132F6859541}" dt="2019-07-11T05:29:45.126" v="1570" actId="26606"/>
        <pc:sldMkLst>
          <pc:docMk/>
          <pc:sldMk cId="744574895" sldId="327"/>
        </pc:sldMkLst>
        <pc:spChg chg="mod">
          <ac:chgData name="bfjghod Goh" userId="17a83449cc180f75" providerId="LiveId" clId="{BC6B84EE-D057-2940-A5A1-6132F6859541}" dt="2019-07-11T05:29:45.126" v="1570" actId="26606"/>
          <ac:spMkLst>
            <pc:docMk/>
            <pc:sldMk cId="744574895" sldId="327"/>
            <ac:spMk id="2" creationId="{00000000-0000-0000-0000-000000000000}"/>
          </ac:spMkLst>
        </pc:spChg>
        <pc:spChg chg="del mod">
          <ac:chgData name="bfjghod Goh" userId="17a83449cc180f75" providerId="LiveId" clId="{BC6B84EE-D057-2940-A5A1-6132F6859541}" dt="2019-07-11T05:29:24.493" v="1564" actId="26606"/>
          <ac:spMkLst>
            <pc:docMk/>
            <pc:sldMk cId="744574895" sldId="327"/>
            <ac:spMk id="3" creationId="{00000000-0000-0000-0000-000000000000}"/>
          </ac:spMkLst>
        </pc:spChg>
        <pc:spChg chg="del">
          <ac:chgData name="bfjghod Goh" userId="17a83449cc180f75" providerId="LiveId" clId="{BC6B84EE-D057-2940-A5A1-6132F6859541}" dt="2019-07-11T05:28:55.160" v="1559"/>
          <ac:spMkLst>
            <pc:docMk/>
            <pc:sldMk cId="744574895" sldId="327"/>
            <ac:spMk id="4" creationId="{EDD2E2CA-9FC7-304C-9EC7-3D5186D03B67}"/>
          </ac:spMkLst>
        </pc:spChg>
        <pc:spChg chg="del">
          <ac:chgData name="bfjghod Goh" userId="17a83449cc180f75" providerId="LiveId" clId="{BC6B84EE-D057-2940-A5A1-6132F6859541}" dt="2019-07-11T05:29:21.936" v="1563"/>
          <ac:spMkLst>
            <pc:docMk/>
            <pc:sldMk cId="744574895" sldId="327"/>
            <ac:spMk id="6" creationId="{00000000-0000-0000-0000-000000000000}"/>
          </ac:spMkLst>
        </pc:spChg>
        <pc:spChg chg="add del mod">
          <ac:chgData name="bfjghod Goh" userId="17a83449cc180f75" providerId="LiveId" clId="{BC6B84EE-D057-2940-A5A1-6132F6859541}" dt="2019-07-11T05:29:24.959" v="1566"/>
          <ac:spMkLst>
            <pc:docMk/>
            <pc:sldMk cId="744574895" sldId="327"/>
            <ac:spMk id="7" creationId="{CC84218B-1521-7D4A-BF3A-19AB3BB3A2E2}"/>
          </ac:spMkLst>
        </pc:spChg>
        <pc:spChg chg="add del">
          <ac:chgData name="bfjghod Goh" userId="17a83449cc180f75" providerId="LiveId" clId="{BC6B84EE-D057-2940-A5A1-6132F6859541}" dt="2019-07-11T05:29:38.373" v="1568"/>
          <ac:spMkLst>
            <pc:docMk/>
            <pc:sldMk cId="744574895" sldId="327"/>
            <ac:spMk id="10" creationId="{04C47757-7C9A-1444-A298-0DE9A6C8A8BD}"/>
          </ac:spMkLst>
        </pc:spChg>
        <pc:spChg chg="add del">
          <ac:chgData name="bfjghod Goh" userId="17a83449cc180f75" providerId="LiveId" clId="{BC6B84EE-D057-2940-A5A1-6132F6859541}" dt="2019-07-11T05:29:45.126" v="1570" actId="26606"/>
          <ac:spMkLst>
            <pc:docMk/>
            <pc:sldMk cId="744574895" sldId="327"/>
            <ac:spMk id="14" creationId="{46C2E80F-49A6-4372-B103-219D417A55ED}"/>
          </ac:spMkLst>
        </pc:spChg>
        <pc:spChg chg="add">
          <ac:chgData name="bfjghod Goh" userId="17a83449cc180f75" providerId="LiveId" clId="{BC6B84EE-D057-2940-A5A1-6132F6859541}" dt="2019-07-11T05:29:45.126" v="1570" actId="26606"/>
          <ac:spMkLst>
            <pc:docMk/>
            <pc:sldMk cId="744574895" sldId="327"/>
            <ac:spMk id="19" creationId="{11C59EDF-5A1E-404D-B55D-8AEA5D8D6D62}"/>
          </ac:spMkLst>
        </pc:spChg>
        <pc:spChg chg="add">
          <ac:chgData name="bfjghod Goh" userId="17a83449cc180f75" providerId="LiveId" clId="{BC6B84EE-D057-2940-A5A1-6132F6859541}" dt="2019-07-11T05:29:45.126" v="1570" actId="26606"/>
          <ac:spMkLst>
            <pc:docMk/>
            <pc:sldMk cId="744574895" sldId="327"/>
            <ac:spMk id="21" creationId="{FEE0385D-4151-43AA-9C6B-0365E103172D}"/>
          </ac:spMkLst>
        </pc:spChg>
        <pc:graphicFrameChg chg="add mod ord modGraphic">
          <ac:chgData name="bfjghod Goh" userId="17a83449cc180f75" providerId="LiveId" clId="{BC6B84EE-D057-2940-A5A1-6132F6859541}" dt="2019-07-11T05:29:45.126" v="1570" actId="26606"/>
          <ac:graphicFrameMkLst>
            <pc:docMk/>
            <pc:sldMk cId="744574895" sldId="327"/>
            <ac:graphicFrameMk id="9" creationId="{0CDF39A3-1332-42D3-A017-BAC4A6C7E4B4}"/>
          </ac:graphicFrameMkLst>
        </pc:graphicFrameChg>
        <pc:picChg chg="add mod">
          <ac:chgData name="bfjghod Goh" userId="17a83449cc180f75" providerId="LiveId" clId="{BC6B84EE-D057-2940-A5A1-6132F6859541}" dt="2019-07-11T05:29:45.126" v="1570" actId="26606"/>
          <ac:picMkLst>
            <pc:docMk/>
            <pc:sldMk cId="744574895" sldId="327"/>
            <ac:picMk id="5" creationId="{ADA2BD86-CE7A-934E-B13B-B69FA37C2A88}"/>
          </ac:picMkLst>
        </pc:picChg>
      </pc:sldChg>
      <pc:sldChg chg="addSp modSp add mod setBg">
        <pc:chgData name="bfjghod Goh" userId="17a83449cc180f75" providerId="LiveId" clId="{BC6B84EE-D057-2940-A5A1-6132F6859541}" dt="2019-07-11T07:07:32.329" v="2637" actId="26606"/>
        <pc:sldMkLst>
          <pc:docMk/>
          <pc:sldMk cId="2840714133" sldId="330"/>
        </pc:sldMkLst>
        <pc:spChg chg="mod">
          <ac:chgData name="bfjghod Goh" userId="17a83449cc180f75" providerId="LiveId" clId="{BC6B84EE-D057-2940-A5A1-6132F6859541}" dt="2019-07-11T07:07:32.329" v="2637" actId="26606"/>
          <ac:spMkLst>
            <pc:docMk/>
            <pc:sldMk cId="2840714133" sldId="330"/>
            <ac:spMk id="6" creationId="{BCB951DE-4253-5441-B3F2-C05E678E24C6}"/>
          </ac:spMkLst>
        </pc:spChg>
        <pc:spChg chg="mod">
          <ac:chgData name="bfjghod Goh" userId="17a83449cc180f75" providerId="LiveId" clId="{BC6B84EE-D057-2940-A5A1-6132F6859541}" dt="2019-07-11T07:07:32.329" v="2637" actId="26606"/>
          <ac:spMkLst>
            <pc:docMk/>
            <pc:sldMk cId="2840714133" sldId="330"/>
            <ac:spMk id="7" creationId="{1F3BA6A7-911D-F246-B5C9-D99085A8D914}"/>
          </ac:spMkLst>
        </pc:spChg>
        <pc:spChg chg="add">
          <ac:chgData name="bfjghod Goh" userId="17a83449cc180f75" providerId="LiveId" clId="{BC6B84EE-D057-2940-A5A1-6132F6859541}" dt="2019-07-11T07:07:32.329" v="2637" actId="26606"/>
          <ac:spMkLst>
            <pc:docMk/>
            <pc:sldMk cId="2840714133" sldId="330"/>
            <ac:spMk id="14" creationId="{867D4867-5BA7-4462-B2F6-A23F4A622AA7}"/>
          </ac:spMkLst>
        </pc:spChg>
        <pc:picChg chg="mod">
          <ac:chgData name="bfjghod Goh" userId="17a83449cc180f75" providerId="LiveId" clId="{BC6B84EE-D057-2940-A5A1-6132F6859541}" dt="2019-07-11T07:07:32.329" v="2637" actId="26606"/>
          <ac:picMkLst>
            <pc:docMk/>
            <pc:sldMk cId="2840714133" sldId="330"/>
            <ac:picMk id="9" creationId="{1444CA41-124B-DE41-A00F-DBECBDD3C310}"/>
          </ac:picMkLst>
        </pc:picChg>
      </pc:sldChg>
      <pc:sldChg chg="addSp delSp modSp">
        <pc:chgData name="bfjghod Goh" userId="17a83449cc180f75" providerId="LiveId" clId="{BC6B84EE-D057-2940-A5A1-6132F6859541}" dt="2019-07-11T05:32:07.753" v="1587" actId="26606"/>
        <pc:sldMkLst>
          <pc:docMk/>
          <pc:sldMk cId="2753999659" sldId="339"/>
        </pc:sldMkLst>
        <pc:spChg chg="mod">
          <ac:chgData name="bfjghod Goh" userId="17a83449cc180f75" providerId="LiveId" clId="{BC6B84EE-D057-2940-A5A1-6132F6859541}" dt="2019-07-11T05:16:40.376" v="1139" actId="26606"/>
          <ac:spMkLst>
            <pc:docMk/>
            <pc:sldMk cId="2753999659" sldId="339"/>
            <ac:spMk id="2" creationId="{E5B70743-D882-C449-A6F4-0627A4B2CDF4}"/>
          </ac:spMkLst>
        </pc:spChg>
        <pc:spChg chg="add del">
          <ac:chgData name="bfjghod Goh" userId="17a83449cc180f75" providerId="LiveId" clId="{BC6B84EE-D057-2940-A5A1-6132F6859541}" dt="2019-07-11T05:16:49.997" v="1140" actId="26606"/>
          <ac:spMkLst>
            <pc:docMk/>
            <pc:sldMk cId="2753999659" sldId="339"/>
            <ac:spMk id="10" creationId="{46C2E80F-49A6-4372-B103-219D417A55ED}"/>
          </ac:spMkLst>
        </pc:spChg>
        <pc:spChg chg="del">
          <ac:chgData name="bfjghod Goh" userId="17a83449cc180f75" providerId="LiveId" clId="{BC6B84EE-D057-2940-A5A1-6132F6859541}" dt="2019-07-11T05:16:34.403" v="1138" actId="26606"/>
          <ac:spMkLst>
            <pc:docMk/>
            <pc:sldMk cId="2753999659" sldId="339"/>
            <ac:spMk id="12" creationId="{46C2E80F-49A6-4372-B103-219D417A55ED}"/>
          </ac:spMkLst>
        </pc:spChg>
        <pc:spChg chg="add del">
          <ac:chgData name="bfjghod Goh" userId="17a83449cc180f75" providerId="LiveId" clId="{BC6B84EE-D057-2940-A5A1-6132F6859541}" dt="2019-07-11T05:32:03.512" v="1586" actId="26606"/>
          <ac:spMkLst>
            <pc:docMk/>
            <pc:sldMk cId="2753999659" sldId="339"/>
            <ac:spMk id="15" creationId="{46C2E80F-49A6-4372-B103-219D417A55ED}"/>
          </ac:spMkLst>
        </pc:spChg>
        <pc:spChg chg="add del">
          <ac:chgData name="bfjghod Goh" userId="17a83449cc180f75" providerId="LiveId" clId="{BC6B84EE-D057-2940-A5A1-6132F6859541}" dt="2019-07-11T05:32:07.753" v="1587" actId="26606"/>
          <ac:spMkLst>
            <pc:docMk/>
            <pc:sldMk cId="2753999659" sldId="339"/>
            <ac:spMk id="20" creationId="{46C2E80F-49A6-4372-B103-219D417A55ED}"/>
          </ac:spMkLst>
        </pc:spChg>
        <pc:spChg chg="add">
          <ac:chgData name="bfjghod Goh" userId="17a83449cc180f75" providerId="LiveId" clId="{BC6B84EE-D057-2940-A5A1-6132F6859541}" dt="2019-07-11T05:32:07.753" v="1587" actId="26606"/>
          <ac:spMkLst>
            <pc:docMk/>
            <pc:sldMk cId="2753999659" sldId="339"/>
            <ac:spMk id="25" creationId="{46C2E80F-49A6-4372-B103-219D417A55ED}"/>
          </ac:spMkLst>
        </pc:spChg>
        <pc:graphicFrameChg chg="mod modGraphic">
          <ac:chgData name="bfjghod Goh" userId="17a83449cc180f75" providerId="LiveId" clId="{BC6B84EE-D057-2940-A5A1-6132F6859541}" dt="2019-07-11T05:32:07.753" v="1587" actId="26606"/>
          <ac:graphicFrameMkLst>
            <pc:docMk/>
            <pc:sldMk cId="2753999659" sldId="339"/>
            <ac:graphicFrameMk id="5" creationId="{FBD0BD54-4663-4BAB-A3EB-8582F97578CD}"/>
          </ac:graphicFrameMkLst>
        </pc:graphicFrameChg>
      </pc:sldChg>
      <pc:sldChg chg="delSp modSp add setBg delDesignElem">
        <pc:chgData name="bfjghod Goh" userId="17a83449cc180f75" providerId="LiveId" clId="{BC6B84EE-D057-2940-A5A1-6132F6859541}" dt="2019-07-11T07:03:34.982" v="2611" actId="207"/>
        <pc:sldMkLst>
          <pc:docMk/>
          <pc:sldMk cId="4219249127" sldId="343"/>
        </pc:sldMkLst>
        <pc:spChg chg="del">
          <ac:chgData name="bfjghod Goh" userId="17a83449cc180f75" providerId="LiveId" clId="{BC6B84EE-D057-2940-A5A1-6132F6859541}" dt="2019-07-11T03:29:56.905" v="104"/>
          <ac:spMkLst>
            <pc:docMk/>
            <pc:sldMk cId="4219249127" sldId="343"/>
            <ac:spMk id="71" creationId="{4351DFE5-F63D-4BE0-BDA9-E3EB88F01AA5}"/>
          </ac:spMkLst>
        </pc:spChg>
        <pc:spChg chg="mod">
          <ac:chgData name="bfjghod Goh" userId="17a83449cc180f75" providerId="LiveId" clId="{BC6B84EE-D057-2940-A5A1-6132F6859541}" dt="2019-07-11T07:03:34.982" v="2611" actId="207"/>
          <ac:spMkLst>
            <pc:docMk/>
            <pc:sldMk cId="4219249127" sldId="343"/>
            <ac:spMk id="340994" creationId="{00000000-0000-0000-0000-000000000000}"/>
          </ac:spMkLst>
        </pc:spChg>
        <pc:picChg chg="del">
          <ac:chgData name="bfjghod Goh" userId="17a83449cc180f75" providerId="LiveId" clId="{BC6B84EE-D057-2940-A5A1-6132F6859541}" dt="2019-07-11T03:29:56.905" v="104"/>
          <ac:picMkLst>
            <pc:docMk/>
            <pc:sldMk cId="4219249127" sldId="343"/>
            <ac:picMk id="73" creationId="{3AA16612-ACD2-4A16-8F2B-4514FD6BF28F}"/>
          </ac:picMkLst>
        </pc:picChg>
      </pc:sldChg>
      <pc:sldChg chg="addSp delSp modSp add mod setBg delDesignElem">
        <pc:chgData name="bfjghod Goh" userId="17a83449cc180f75" providerId="LiveId" clId="{BC6B84EE-D057-2940-A5A1-6132F6859541}" dt="2019-07-11T05:39:46" v="1660" actId="20577"/>
        <pc:sldMkLst>
          <pc:docMk/>
          <pc:sldMk cId="1393037592" sldId="345"/>
        </pc:sldMkLst>
        <pc:spChg chg="mod">
          <ac:chgData name="bfjghod Goh" userId="17a83449cc180f75" providerId="LiveId" clId="{BC6B84EE-D057-2940-A5A1-6132F6859541}" dt="2019-07-11T05:39:46" v="1660" actId="20577"/>
          <ac:spMkLst>
            <pc:docMk/>
            <pc:sldMk cId="1393037592" sldId="345"/>
            <ac:spMk id="2" creationId="{00000000-0000-0000-0000-000000000000}"/>
          </ac:spMkLst>
        </pc:spChg>
        <pc:spChg chg="add">
          <ac:chgData name="bfjghod Goh" userId="17a83449cc180f75" providerId="LiveId" clId="{BC6B84EE-D057-2940-A5A1-6132F6859541}" dt="2019-07-11T05:38:32.295" v="1630" actId="26606"/>
          <ac:spMkLst>
            <pc:docMk/>
            <pc:sldMk cId="1393037592" sldId="345"/>
            <ac:spMk id="9" creationId="{867D4867-5BA7-4462-B2F6-A23F4A622AA7}"/>
          </ac:spMkLst>
        </pc:spChg>
        <pc:spChg chg="del">
          <ac:chgData name="bfjghod Goh" userId="17a83449cc180f75" providerId="LiveId" clId="{BC6B84EE-D057-2940-A5A1-6132F6859541}" dt="2019-07-11T03:29:56.905" v="104"/>
          <ac:spMkLst>
            <pc:docMk/>
            <pc:sldMk cId="1393037592" sldId="345"/>
            <ac:spMk id="15" creationId="{867D4867-5BA7-4462-B2F6-A23F4A622AA7}"/>
          </ac:spMkLst>
        </pc:spChg>
      </pc:sldChg>
      <pc:sldChg chg="addSp delSp modSp add mod setBg">
        <pc:chgData name="bfjghod Goh" userId="17a83449cc180f75" providerId="LiveId" clId="{BC6B84EE-D057-2940-A5A1-6132F6859541}" dt="2019-08-05T05:28:44.396" v="2643" actId="1076"/>
        <pc:sldMkLst>
          <pc:docMk/>
          <pc:sldMk cId="1458863667" sldId="364"/>
        </pc:sldMkLst>
        <pc:spChg chg="mod">
          <ac:chgData name="bfjghod Goh" userId="17a83449cc180f75" providerId="LiveId" clId="{BC6B84EE-D057-2940-A5A1-6132F6859541}" dt="2019-07-11T05:31:26.281" v="1582" actId="26606"/>
          <ac:spMkLst>
            <pc:docMk/>
            <pc:sldMk cId="1458863667" sldId="364"/>
            <ac:spMk id="2" creationId="{EF4E937F-1F17-1B49-B177-EE23B7763B5C}"/>
          </ac:spMkLst>
        </pc:spChg>
        <pc:spChg chg="del mod">
          <ac:chgData name="bfjghod Goh" userId="17a83449cc180f75" providerId="LiveId" clId="{BC6B84EE-D057-2940-A5A1-6132F6859541}" dt="2019-07-11T05:30:38.839" v="1574" actId="478"/>
          <ac:spMkLst>
            <pc:docMk/>
            <pc:sldMk cId="1458863667" sldId="364"/>
            <ac:spMk id="4" creationId="{A22BC4D0-2D69-634A-816F-1607754246AB}"/>
          </ac:spMkLst>
        </pc:spChg>
        <pc:spChg chg="add del mod">
          <ac:chgData name="bfjghod Goh" userId="17a83449cc180f75" providerId="LiveId" clId="{BC6B84EE-D057-2940-A5A1-6132F6859541}" dt="2019-07-11T05:30:42.252" v="1576" actId="478"/>
          <ac:spMkLst>
            <pc:docMk/>
            <pc:sldMk cId="1458863667" sldId="364"/>
            <ac:spMk id="5" creationId="{FB94FDBA-D616-1E42-A2AE-EA8CAC654534}"/>
          </ac:spMkLst>
        </pc:spChg>
        <pc:spChg chg="del mod">
          <ac:chgData name="bfjghod Goh" userId="17a83449cc180f75" providerId="LiveId" clId="{BC6B84EE-D057-2940-A5A1-6132F6859541}" dt="2019-07-11T05:31:20.879" v="1581"/>
          <ac:spMkLst>
            <pc:docMk/>
            <pc:sldMk cId="1458863667" sldId="364"/>
            <ac:spMk id="11" creationId="{122C5534-E345-764A-BA13-56DBAFD7CC88}"/>
          </ac:spMkLst>
        </pc:spChg>
        <pc:spChg chg="del mod">
          <ac:chgData name="bfjghod Goh" userId="17a83449cc180f75" providerId="LiveId" clId="{BC6B84EE-D057-2940-A5A1-6132F6859541}" dt="2019-07-11T05:30:50.676" v="1578" actId="478"/>
          <ac:spMkLst>
            <pc:docMk/>
            <pc:sldMk cId="1458863667" sldId="364"/>
            <ac:spMk id="12" creationId="{CE7A61B1-2A7C-AF49-B5EC-0F9FFE67D849}"/>
          </ac:spMkLst>
        </pc:spChg>
        <pc:spChg chg="add del mod">
          <ac:chgData name="bfjghod Goh" userId="17a83449cc180f75" providerId="LiveId" clId="{BC6B84EE-D057-2940-A5A1-6132F6859541}" dt="2019-07-11T05:31:35.665" v="1585" actId="478"/>
          <ac:spMkLst>
            <pc:docMk/>
            <pc:sldMk cId="1458863667" sldId="364"/>
            <ac:spMk id="13" creationId="{CE073ED4-C900-7243-84AA-47AC45FFA8AE}"/>
          </ac:spMkLst>
        </pc:spChg>
        <pc:spChg chg="add">
          <ac:chgData name="bfjghod Goh" userId="17a83449cc180f75" providerId="LiveId" clId="{BC6B84EE-D057-2940-A5A1-6132F6859541}" dt="2019-07-11T05:31:26.281" v="1582" actId="26606"/>
          <ac:spMkLst>
            <pc:docMk/>
            <pc:sldMk cId="1458863667" sldId="364"/>
            <ac:spMk id="15" creationId="{823AC064-BC96-4F32-8AE1-B2FD38754823}"/>
          </ac:spMkLst>
        </pc:spChg>
        <pc:picChg chg="mod">
          <ac:chgData name="bfjghod Goh" userId="17a83449cc180f75" providerId="LiveId" clId="{BC6B84EE-D057-2940-A5A1-6132F6859541}" dt="2019-08-05T05:28:44.396" v="2643" actId="1076"/>
          <ac:picMkLst>
            <pc:docMk/>
            <pc:sldMk cId="1458863667" sldId="364"/>
            <ac:picMk id="7" creationId="{1C83CB08-4FAD-054F-8F7F-5293B60F1E53}"/>
          </ac:picMkLst>
        </pc:picChg>
        <pc:picChg chg="mod ord">
          <ac:chgData name="bfjghod Goh" userId="17a83449cc180f75" providerId="LiveId" clId="{BC6B84EE-D057-2940-A5A1-6132F6859541}" dt="2019-07-11T05:31:26.281" v="1582" actId="26606"/>
          <ac:picMkLst>
            <pc:docMk/>
            <pc:sldMk cId="1458863667" sldId="364"/>
            <ac:picMk id="10" creationId="{6FFC17B1-E051-8048-8F47-BBD619BC9894}"/>
          </ac:picMkLst>
        </pc:picChg>
        <pc:cxnChg chg="add">
          <ac:chgData name="bfjghod Goh" userId="17a83449cc180f75" providerId="LiveId" clId="{BC6B84EE-D057-2940-A5A1-6132F6859541}" dt="2019-07-11T05:31:26.281" v="1582" actId="26606"/>
          <ac:cxnSpMkLst>
            <pc:docMk/>
            <pc:sldMk cId="1458863667" sldId="364"/>
            <ac:cxnSpMk id="17" creationId="{7E7C77BC-7138-40B1-A15B-20F57A494629}"/>
          </ac:cxnSpMkLst>
        </pc:cxnChg>
        <pc:cxnChg chg="add">
          <ac:chgData name="bfjghod Goh" userId="17a83449cc180f75" providerId="LiveId" clId="{BC6B84EE-D057-2940-A5A1-6132F6859541}" dt="2019-07-11T05:31:26.281" v="1582" actId="26606"/>
          <ac:cxnSpMkLst>
            <pc:docMk/>
            <pc:sldMk cId="1458863667" sldId="364"/>
            <ac:cxnSpMk id="19" creationId="{DB146403-F3D6-484B-B2ED-97F9565D0370}"/>
          </ac:cxnSpMkLst>
        </pc:cxnChg>
      </pc:sldChg>
      <pc:sldChg chg="add">
        <pc:chgData name="bfjghod Goh" userId="17a83449cc180f75" providerId="LiveId" clId="{BC6B84EE-D057-2940-A5A1-6132F6859541}" dt="2019-07-11T03:29:56.905" v="104"/>
        <pc:sldMkLst>
          <pc:docMk/>
          <pc:sldMk cId="796021315" sldId="368"/>
        </pc:sldMkLst>
      </pc:sldChg>
      <pc:sldChg chg="addSp delSp modSp add mod setBg delDesignElem">
        <pc:chgData name="bfjghod Goh" userId="17a83449cc180f75" providerId="LiveId" clId="{BC6B84EE-D057-2940-A5A1-6132F6859541}" dt="2019-07-11T05:33:29.518" v="1616" actId="26606"/>
        <pc:sldMkLst>
          <pc:docMk/>
          <pc:sldMk cId="3542336829" sldId="377"/>
        </pc:sldMkLst>
        <pc:spChg chg="mod">
          <ac:chgData name="bfjghod Goh" userId="17a83449cc180f75" providerId="LiveId" clId="{BC6B84EE-D057-2940-A5A1-6132F6859541}" dt="2019-07-11T05:33:19.978" v="1614" actId="20577"/>
          <ac:spMkLst>
            <pc:docMk/>
            <pc:sldMk cId="3542336829" sldId="377"/>
            <ac:spMk id="4" creationId="{E3AFCF75-972D-9B46-B8BC-4759048BD0EB}"/>
          </ac:spMkLst>
        </pc:spChg>
        <pc:spChg chg="mod">
          <ac:chgData name="bfjghod Goh" userId="17a83449cc180f75" providerId="LiveId" clId="{BC6B84EE-D057-2940-A5A1-6132F6859541}" dt="2019-07-11T05:33:13.962" v="1591"/>
          <ac:spMkLst>
            <pc:docMk/>
            <pc:sldMk cId="3542336829" sldId="377"/>
            <ac:spMk id="5" creationId="{A8B24F1F-1BFF-8B43-A95A-97550756E7AB}"/>
          </ac:spMkLst>
        </pc:spChg>
        <pc:spChg chg="add">
          <ac:chgData name="bfjghod Goh" userId="17a83449cc180f75" providerId="LiveId" clId="{BC6B84EE-D057-2940-A5A1-6132F6859541}" dt="2019-07-11T05:33:29.518" v="1616" actId="26606"/>
          <ac:spMkLst>
            <pc:docMk/>
            <pc:sldMk cId="3542336829" sldId="377"/>
            <ac:spMk id="7" creationId="{559AE206-7EBA-4D33-8BC9-9D8158553F0E}"/>
          </ac:spMkLst>
        </pc:spChg>
        <pc:spChg chg="add">
          <ac:chgData name="bfjghod Goh" userId="17a83449cc180f75" providerId="LiveId" clId="{BC6B84EE-D057-2940-A5A1-6132F6859541}" dt="2019-07-11T05:33:29.518" v="1616" actId="26606"/>
          <ac:spMkLst>
            <pc:docMk/>
            <pc:sldMk cId="3542336829" sldId="377"/>
            <ac:spMk id="8" creationId="{6437D937-A7F1-4011-92B4-328E5BE1B166}"/>
          </ac:spMkLst>
        </pc:spChg>
        <pc:spChg chg="add">
          <ac:chgData name="bfjghod Goh" userId="17a83449cc180f75" providerId="LiveId" clId="{BC6B84EE-D057-2940-A5A1-6132F6859541}" dt="2019-07-11T05:33:29.518" v="1616" actId="26606"/>
          <ac:spMkLst>
            <pc:docMk/>
            <pc:sldMk cId="3542336829" sldId="377"/>
            <ac:spMk id="9" creationId="{B672F332-AF08-46C6-94F0-77684310D7B7}"/>
          </ac:spMkLst>
        </pc:spChg>
        <pc:spChg chg="del">
          <ac:chgData name="bfjghod Goh" userId="17a83449cc180f75" providerId="LiveId" clId="{BC6B84EE-D057-2940-A5A1-6132F6859541}" dt="2019-07-11T03:29:56.905" v="104"/>
          <ac:spMkLst>
            <pc:docMk/>
            <pc:sldMk cId="3542336829" sldId="377"/>
            <ac:spMk id="10" creationId="{559AE206-7EBA-4D33-8BC9-9D8158553F0E}"/>
          </ac:spMkLst>
        </pc:spChg>
        <pc:spChg chg="add">
          <ac:chgData name="bfjghod Goh" userId="17a83449cc180f75" providerId="LiveId" clId="{BC6B84EE-D057-2940-A5A1-6132F6859541}" dt="2019-07-11T05:33:29.518" v="1616" actId="26606"/>
          <ac:spMkLst>
            <pc:docMk/>
            <pc:sldMk cId="3542336829" sldId="377"/>
            <ac:spMk id="11" creationId="{34244EF8-D73A-40E1-BE73-D46E6B4B04ED}"/>
          </ac:spMkLst>
        </pc:spChg>
        <pc:spChg chg="del">
          <ac:chgData name="bfjghod Goh" userId="17a83449cc180f75" providerId="LiveId" clId="{BC6B84EE-D057-2940-A5A1-6132F6859541}" dt="2019-07-11T03:29:56.905" v="104"/>
          <ac:spMkLst>
            <pc:docMk/>
            <pc:sldMk cId="3542336829" sldId="377"/>
            <ac:spMk id="12" creationId="{6437D937-A7F1-4011-92B4-328E5BE1B166}"/>
          </ac:spMkLst>
        </pc:spChg>
        <pc:spChg chg="add">
          <ac:chgData name="bfjghod Goh" userId="17a83449cc180f75" providerId="LiveId" clId="{BC6B84EE-D057-2940-A5A1-6132F6859541}" dt="2019-07-11T05:33:29.518" v="1616" actId="26606"/>
          <ac:spMkLst>
            <pc:docMk/>
            <pc:sldMk cId="3542336829" sldId="377"/>
            <ac:spMk id="13" creationId="{AB84D7E8-4ECB-42D7-ADBF-01689B0F24AE}"/>
          </ac:spMkLst>
        </pc:spChg>
        <pc:spChg chg="del">
          <ac:chgData name="bfjghod Goh" userId="17a83449cc180f75" providerId="LiveId" clId="{BC6B84EE-D057-2940-A5A1-6132F6859541}" dt="2019-07-11T03:29:56.905" v="104"/>
          <ac:spMkLst>
            <pc:docMk/>
            <pc:sldMk cId="3542336829" sldId="377"/>
            <ac:spMk id="14" creationId="{B672F332-AF08-46C6-94F0-77684310D7B7}"/>
          </ac:spMkLst>
        </pc:spChg>
        <pc:spChg chg="del">
          <ac:chgData name="bfjghod Goh" userId="17a83449cc180f75" providerId="LiveId" clId="{BC6B84EE-D057-2940-A5A1-6132F6859541}" dt="2019-07-11T03:29:56.905" v="104"/>
          <ac:spMkLst>
            <pc:docMk/>
            <pc:sldMk cId="3542336829" sldId="377"/>
            <ac:spMk id="16" creationId="{34244EF8-D73A-40E1-BE73-D46E6B4B04ED}"/>
          </ac:spMkLst>
        </pc:spChg>
        <pc:spChg chg="del">
          <ac:chgData name="bfjghod Goh" userId="17a83449cc180f75" providerId="LiveId" clId="{BC6B84EE-D057-2940-A5A1-6132F6859541}" dt="2019-07-11T03:29:56.905" v="104"/>
          <ac:spMkLst>
            <pc:docMk/>
            <pc:sldMk cId="3542336829" sldId="377"/>
            <ac:spMk id="18" creationId="{AB84D7E8-4ECB-42D7-ADBF-01689B0F24AE}"/>
          </ac:spMkLst>
        </pc:spChg>
        <pc:cxnChg chg="add">
          <ac:chgData name="bfjghod Goh" userId="17a83449cc180f75" providerId="LiveId" clId="{BC6B84EE-D057-2940-A5A1-6132F6859541}" dt="2019-07-11T05:33:29.518" v="1616" actId="26606"/>
          <ac:cxnSpMkLst>
            <pc:docMk/>
            <pc:sldMk cId="3542336829" sldId="377"/>
            <ac:cxnSpMk id="15" creationId="{9E8E38ED-369A-44C2-B635-0BED0E48A6E8}"/>
          </ac:cxnSpMkLst>
        </pc:cxnChg>
        <pc:cxnChg chg="del">
          <ac:chgData name="bfjghod Goh" userId="17a83449cc180f75" providerId="LiveId" clId="{BC6B84EE-D057-2940-A5A1-6132F6859541}" dt="2019-07-11T03:29:56.905" v="104"/>
          <ac:cxnSpMkLst>
            <pc:docMk/>
            <pc:sldMk cId="3542336829" sldId="377"/>
            <ac:cxnSpMk id="20" creationId="{9E8E38ED-369A-44C2-B635-0BED0E48A6E8}"/>
          </ac:cxnSpMkLst>
        </pc:cxnChg>
      </pc:sldChg>
      <pc:sldChg chg="addSp delSp modSp add mod setBg delDesignElem">
        <pc:chgData name="bfjghod Goh" userId="17a83449cc180f75" providerId="LiveId" clId="{BC6B84EE-D057-2940-A5A1-6132F6859541}" dt="2019-07-11T05:39:51.186" v="1662" actId="20577"/>
        <pc:sldMkLst>
          <pc:docMk/>
          <pc:sldMk cId="3086790194" sldId="378"/>
        </pc:sldMkLst>
        <pc:spChg chg="mod">
          <ac:chgData name="bfjghod Goh" userId="17a83449cc180f75" providerId="LiveId" clId="{BC6B84EE-D057-2940-A5A1-6132F6859541}" dt="2019-07-11T05:39:51.186" v="1662" actId="20577"/>
          <ac:spMkLst>
            <pc:docMk/>
            <pc:sldMk cId="3086790194" sldId="378"/>
            <ac:spMk id="2" creationId="{7F36691A-6000-AD4A-93B5-08E3041EF923}"/>
          </ac:spMkLst>
        </pc:spChg>
        <pc:spChg chg="add del">
          <ac:chgData name="bfjghod Goh" userId="17a83449cc180f75" providerId="LiveId" clId="{BC6B84EE-D057-2940-A5A1-6132F6859541}" dt="2019-07-11T05:38:23.251" v="1629" actId="26606"/>
          <ac:spMkLst>
            <pc:docMk/>
            <pc:sldMk cId="3086790194" sldId="378"/>
            <ac:spMk id="19" creationId="{46C2E80F-49A6-4372-B103-219D417A55ED}"/>
          </ac:spMkLst>
        </pc:spChg>
        <pc:spChg chg="del">
          <ac:chgData name="bfjghod Goh" userId="17a83449cc180f75" providerId="LiveId" clId="{BC6B84EE-D057-2940-A5A1-6132F6859541}" dt="2019-07-11T03:29:56.905" v="104"/>
          <ac:spMkLst>
            <pc:docMk/>
            <pc:sldMk cId="3086790194" sldId="378"/>
            <ac:spMk id="22" creationId="{46C2E80F-49A6-4372-B103-219D417A55ED}"/>
          </ac:spMkLst>
        </pc:spChg>
        <pc:spChg chg="add">
          <ac:chgData name="bfjghod Goh" userId="17a83449cc180f75" providerId="LiveId" clId="{BC6B84EE-D057-2940-A5A1-6132F6859541}" dt="2019-07-11T05:38:23.251" v="1629" actId="26606"/>
          <ac:spMkLst>
            <pc:docMk/>
            <pc:sldMk cId="3086790194" sldId="378"/>
            <ac:spMk id="24" creationId="{46C2E80F-49A6-4372-B103-219D417A55ED}"/>
          </ac:spMkLst>
        </pc:spChg>
        <pc:graphicFrameChg chg="mod modGraphic">
          <ac:chgData name="bfjghod Goh" userId="17a83449cc180f75" providerId="LiveId" clId="{BC6B84EE-D057-2940-A5A1-6132F6859541}" dt="2019-07-11T05:38:23.251" v="1629" actId="26606"/>
          <ac:graphicFrameMkLst>
            <pc:docMk/>
            <pc:sldMk cId="3086790194" sldId="378"/>
            <ac:graphicFrameMk id="17" creationId="{5A47B40E-10BC-48C2-9A31-0D88D209C6BD}"/>
          </ac:graphicFrameMkLst>
        </pc:graphicFrameChg>
      </pc:sldChg>
      <pc:sldChg chg="addSp delSp modSp add mod setBg delDesignElem">
        <pc:chgData name="bfjghod Goh" userId="17a83449cc180f75" providerId="LiveId" clId="{BC6B84EE-D057-2940-A5A1-6132F6859541}" dt="2019-07-11T05:39:42.391" v="1659" actId="20577"/>
        <pc:sldMkLst>
          <pc:docMk/>
          <pc:sldMk cId="2304034040" sldId="383"/>
        </pc:sldMkLst>
        <pc:spChg chg="mod">
          <ac:chgData name="bfjghod Goh" userId="17a83449cc180f75" providerId="LiveId" clId="{BC6B84EE-D057-2940-A5A1-6132F6859541}" dt="2019-07-11T05:39:42.391" v="1659" actId="20577"/>
          <ac:spMkLst>
            <pc:docMk/>
            <pc:sldMk cId="2304034040" sldId="383"/>
            <ac:spMk id="2" creationId="{00000000-0000-0000-0000-000000000000}"/>
          </ac:spMkLst>
        </pc:spChg>
        <pc:spChg chg="mod">
          <ac:chgData name="bfjghod Goh" userId="17a83449cc180f75" providerId="LiveId" clId="{BC6B84EE-D057-2940-A5A1-6132F6859541}" dt="2019-07-11T05:38:41.908" v="1631" actId="26606"/>
          <ac:spMkLst>
            <pc:docMk/>
            <pc:sldMk cId="2304034040" sldId="383"/>
            <ac:spMk id="3" creationId="{00000000-0000-0000-0000-000000000000}"/>
          </ac:spMkLst>
        </pc:spChg>
        <pc:spChg chg="del">
          <ac:chgData name="bfjghod Goh" userId="17a83449cc180f75" providerId="LiveId" clId="{BC6B84EE-D057-2940-A5A1-6132F6859541}" dt="2019-07-11T03:29:56.905" v="104"/>
          <ac:spMkLst>
            <pc:docMk/>
            <pc:sldMk cId="2304034040" sldId="383"/>
            <ac:spMk id="8" creationId="{4351DFE5-F63D-4BE0-BDA9-E3EB88F01AA5}"/>
          </ac:spMkLst>
        </pc:spChg>
        <pc:spChg chg="add">
          <ac:chgData name="bfjghod Goh" userId="17a83449cc180f75" providerId="LiveId" clId="{BC6B84EE-D057-2940-A5A1-6132F6859541}" dt="2019-07-11T05:38:41.908" v="1631" actId="26606"/>
          <ac:spMkLst>
            <pc:docMk/>
            <pc:sldMk cId="2304034040" sldId="383"/>
            <ac:spMk id="11" creationId="{867D4867-5BA7-4462-B2F6-A23F4A622AA7}"/>
          </ac:spMkLst>
        </pc:spChg>
        <pc:picChg chg="mod">
          <ac:chgData name="bfjghod Goh" userId="17a83449cc180f75" providerId="LiveId" clId="{BC6B84EE-D057-2940-A5A1-6132F6859541}" dt="2019-07-11T05:38:41.908" v="1631" actId="26606"/>
          <ac:picMkLst>
            <pc:docMk/>
            <pc:sldMk cId="2304034040" sldId="383"/>
            <ac:picMk id="6" creationId="{15F8324A-D9BF-4644-B015-E35E409F919A}"/>
          </ac:picMkLst>
        </pc:picChg>
        <pc:picChg chg="del">
          <ac:chgData name="bfjghod Goh" userId="17a83449cc180f75" providerId="LiveId" clId="{BC6B84EE-D057-2940-A5A1-6132F6859541}" dt="2019-07-11T03:29:56.905" v="104"/>
          <ac:picMkLst>
            <pc:docMk/>
            <pc:sldMk cId="2304034040" sldId="383"/>
            <ac:picMk id="10" creationId="{3AA16612-ACD2-4A16-8F2B-4514FD6BF28F}"/>
          </ac:picMkLst>
        </pc:picChg>
      </pc:sldChg>
      <pc:sldChg chg="addSp delSp modSp add mod setBg delDesignElem">
        <pc:chgData name="bfjghod Goh" userId="17a83449cc180f75" providerId="LiveId" clId="{BC6B84EE-D057-2940-A5A1-6132F6859541}" dt="2019-07-11T05:56:13.772" v="1945" actId="26606"/>
        <pc:sldMkLst>
          <pc:docMk/>
          <pc:sldMk cId="2596217360" sldId="384"/>
        </pc:sldMkLst>
        <pc:spChg chg="mod">
          <ac:chgData name="bfjghod Goh" userId="17a83449cc180f75" providerId="LiveId" clId="{BC6B84EE-D057-2940-A5A1-6132F6859541}" dt="2019-07-11T05:56:02.005" v="1943" actId="20577"/>
          <ac:spMkLst>
            <pc:docMk/>
            <pc:sldMk cId="2596217360" sldId="384"/>
            <ac:spMk id="4" creationId="{E3AFCF75-972D-9B46-B8BC-4759048BD0EB}"/>
          </ac:spMkLst>
        </pc:spChg>
        <pc:spChg chg="mod">
          <ac:chgData name="bfjghod Goh" userId="17a83449cc180f75" providerId="LiveId" clId="{BC6B84EE-D057-2940-A5A1-6132F6859541}" dt="2019-07-11T05:55:52.367" v="1930"/>
          <ac:spMkLst>
            <pc:docMk/>
            <pc:sldMk cId="2596217360" sldId="384"/>
            <ac:spMk id="5" creationId="{A8B24F1F-1BFF-8B43-A95A-97550756E7AB}"/>
          </ac:spMkLst>
        </pc:spChg>
        <pc:spChg chg="add">
          <ac:chgData name="bfjghod Goh" userId="17a83449cc180f75" providerId="LiveId" clId="{BC6B84EE-D057-2940-A5A1-6132F6859541}" dt="2019-07-11T05:56:13.772" v="1945" actId="26606"/>
          <ac:spMkLst>
            <pc:docMk/>
            <pc:sldMk cId="2596217360" sldId="384"/>
            <ac:spMk id="7" creationId="{559AE206-7EBA-4D33-8BC9-9D8158553F0E}"/>
          </ac:spMkLst>
        </pc:spChg>
        <pc:spChg chg="add">
          <ac:chgData name="bfjghod Goh" userId="17a83449cc180f75" providerId="LiveId" clId="{BC6B84EE-D057-2940-A5A1-6132F6859541}" dt="2019-07-11T05:56:13.772" v="1945" actId="26606"/>
          <ac:spMkLst>
            <pc:docMk/>
            <pc:sldMk cId="2596217360" sldId="384"/>
            <ac:spMk id="8" creationId="{6437D937-A7F1-4011-92B4-328E5BE1B166}"/>
          </ac:spMkLst>
        </pc:spChg>
        <pc:spChg chg="add">
          <ac:chgData name="bfjghod Goh" userId="17a83449cc180f75" providerId="LiveId" clId="{BC6B84EE-D057-2940-A5A1-6132F6859541}" dt="2019-07-11T05:56:13.772" v="1945" actId="26606"/>
          <ac:spMkLst>
            <pc:docMk/>
            <pc:sldMk cId="2596217360" sldId="384"/>
            <ac:spMk id="9" creationId="{B672F332-AF08-46C6-94F0-77684310D7B7}"/>
          </ac:spMkLst>
        </pc:spChg>
        <pc:spChg chg="del">
          <ac:chgData name="bfjghod Goh" userId="17a83449cc180f75" providerId="LiveId" clId="{BC6B84EE-D057-2940-A5A1-6132F6859541}" dt="2019-07-11T03:29:56.905" v="104"/>
          <ac:spMkLst>
            <pc:docMk/>
            <pc:sldMk cId="2596217360" sldId="384"/>
            <ac:spMk id="10" creationId="{559AE206-7EBA-4D33-8BC9-9D8158553F0E}"/>
          </ac:spMkLst>
        </pc:spChg>
        <pc:spChg chg="add">
          <ac:chgData name="bfjghod Goh" userId="17a83449cc180f75" providerId="LiveId" clId="{BC6B84EE-D057-2940-A5A1-6132F6859541}" dt="2019-07-11T05:56:13.772" v="1945" actId="26606"/>
          <ac:spMkLst>
            <pc:docMk/>
            <pc:sldMk cId="2596217360" sldId="384"/>
            <ac:spMk id="11" creationId="{34244EF8-D73A-40E1-BE73-D46E6B4B04ED}"/>
          </ac:spMkLst>
        </pc:spChg>
        <pc:spChg chg="del">
          <ac:chgData name="bfjghod Goh" userId="17a83449cc180f75" providerId="LiveId" clId="{BC6B84EE-D057-2940-A5A1-6132F6859541}" dt="2019-07-11T03:29:56.905" v="104"/>
          <ac:spMkLst>
            <pc:docMk/>
            <pc:sldMk cId="2596217360" sldId="384"/>
            <ac:spMk id="12" creationId="{6437D937-A7F1-4011-92B4-328E5BE1B166}"/>
          </ac:spMkLst>
        </pc:spChg>
        <pc:spChg chg="add">
          <ac:chgData name="bfjghod Goh" userId="17a83449cc180f75" providerId="LiveId" clId="{BC6B84EE-D057-2940-A5A1-6132F6859541}" dt="2019-07-11T05:56:13.772" v="1945" actId="26606"/>
          <ac:spMkLst>
            <pc:docMk/>
            <pc:sldMk cId="2596217360" sldId="384"/>
            <ac:spMk id="13" creationId="{AB84D7E8-4ECB-42D7-ADBF-01689B0F24AE}"/>
          </ac:spMkLst>
        </pc:spChg>
        <pc:spChg chg="del">
          <ac:chgData name="bfjghod Goh" userId="17a83449cc180f75" providerId="LiveId" clId="{BC6B84EE-D057-2940-A5A1-6132F6859541}" dt="2019-07-11T03:29:56.905" v="104"/>
          <ac:spMkLst>
            <pc:docMk/>
            <pc:sldMk cId="2596217360" sldId="384"/>
            <ac:spMk id="14" creationId="{B672F332-AF08-46C6-94F0-77684310D7B7}"/>
          </ac:spMkLst>
        </pc:spChg>
        <pc:spChg chg="del">
          <ac:chgData name="bfjghod Goh" userId="17a83449cc180f75" providerId="LiveId" clId="{BC6B84EE-D057-2940-A5A1-6132F6859541}" dt="2019-07-11T03:29:56.905" v="104"/>
          <ac:spMkLst>
            <pc:docMk/>
            <pc:sldMk cId="2596217360" sldId="384"/>
            <ac:spMk id="16" creationId="{34244EF8-D73A-40E1-BE73-D46E6B4B04ED}"/>
          </ac:spMkLst>
        </pc:spChg>
        <pc:spChg chg="del">
          <ac:chgData name="bfjghod Goh" userId="17a83449cc180f75" providerId="LiveId" clId="{BC6B84EE-D057-2940-A5A1-6132F6859541}" dt="2019-07-11T03:29:56.905" v="104"/>
          <ac:spMkLst>
            <pc:docMk/>
            <pc:sldMk cId="2596217360" sldId="384"/>
            <ac:spMk id="18" creationId="{AB84D7E8-4ECB-42D7-ADBF-01689B0F24AE}"/>
          </ac:spMkLst>
        </pc:spChg>
        <pc:cxnChg chg="add">
          <ac:chgData name="bfjghod Goh" userId="17a83449cc180f75" providerId="LiveId" clId="{BC6B84EE-D057-2940-A5A1-6132F6859541}" dt="2019-07-11T05:56:13.772" v="1945" actId="26606"/>
          <ac:cxnSpMkLst>
            <pc:docMk/>
            <pc:sldMk cId="2596217360" sldId="384"/>
            <ac:cxnSpMk id="15" creationId="{9E8E38ED-369A-44C2-B635-0BED0E48A6E8}"/>
          </ac:cxnSpMkLst>
        </pc:cxnChg>
        <pc:cxnChg chg="del">
          <ac:chgData name="bfjghod Goh" userId="17a83449cc180f75" providerId="LiveId" clId="{BC6B84EE-D057-2940-A5A1-6132F6859541}" dt="2019-07-11T03:29:56.905" v="104"/>
          <ac:cxnSpMkLst>
            <pc:docMk/>
            <pc:sldMk cId="2596217360" sldId="384"/>
            <ac:cxnSpMk id="20" creationId="{9E8E38ED-369A-44C2-B635-0BED0E48A6E8}"/>
          </ac:cxnSpMkLst>
        </pc:cxnChg>
      </pc:sldChg>
      <pc:sldChg chg="addSp delSp modSp add mod setBg delDesignElem">
        <pc:chgData name="bfjghod Goh" userId="17a83449cc180f75" providerId="LiveId" clId="{BC6B84EE-D057-2940-A5A1-6132F6859541}" dt="2019-07-11T06:45:24.296" v="2235" actId="26606"/>
        <pc:sldMkLst>
          <pc:docMk/>
          <pc:sldMk cId="3856532164" sldId="388"/>
        </pc:sldMkLst>
        <pc:spChg chg="mod">
          <ac:chgData name="bfjghod Goh" userId="17a83449cc180f75" providerId="LiveId" clId="{BC6B84EE-D057-2940-A5A1-6132F6859541}" dt="2019-07-11T06:45:24.296" v="2235" actId="26606"/>
          <ac:spMkLst>
            <pc:docMk/>
            <pc:sldMk cId="3856532164" sldId="388"/>
            <ac:spMk id="2" creationId="{AB05AEA9-8437-5947-BAE0-732EBC50E991}"/>
          </ac:spMkLst>
        </pc:spChg>
        <pc:spChg chg="add del mod">
          <ac:chgData name="bfjghod Goh" userId="17a83449cc180f75" providerId="LiveId" clId="{BC6B84EE-D057-2940-A5A1-6132F6859541}" dt="2019-07-11T06:44:59.394" v="2223"/>
          <ac:spMkLst>
            <pc:docMk/>
            <pc:sldMk cId="3856532164" sldId="388"/>
            <ac:spMk id="3" creationId="{11696A54-CF8E-6243-99F4-36D135F5086D}"/>
          </ac:spMkLst>
        </pc:spChg>
        <pc:spChg chg="del mod">
          <ac:chgData name="bfjghod Goh" userId="17a83449cc180f75" providerId="LiveId" clId="{BC6B84EE-D057-2940-A5A1-6132F6859541}" dt="2019-07-11T06:45:24.296" v="2235" actId="26606"/>
          <ac:spMkLst>
            <pc:docMk/>
            <pc:sldMk cId="3856532164" sldId="388"/>
            <ac:spMk id="7" creationId="{6A7A8D4C-FED9-074F-9508-02BB0AF93D13}"/>
          </ac:spMkLst>
        </pc:spChg>
        <pc:spChg chg="del">
          <ac:chgData name="bfjghod Goh" userId="17a83449cc180f75" providerId="LiveId" clId="{BC6B84EE-D057-2940-A5A1-6132F6859541}" dt="2019-07-11T03:29:56.905" v="104"/>
          <ac:spMkLst>
            <pc:docMk/>
            <pc:sldMk cId="3856532164" sldId="388"/>
            <ac:spMk id="9" creationId="{4351DFE5-F63D-4BE0-BDA9-E3EB88F01AA5}"/>
          </ac:spMkLst>
        </pc:spChg>
        <pc:spChg chg="add del">
          <ac:chgData name="bfjghod Goh" userId="17a83449cc180f75" providerId="LiveId" clId="{BC6B84EE-D057-2940-A5A1-6132F6859541}" dt="2019-07-11T06:45:24.296" v="2235" actId="26606"/>
          <ac:spMkLst>
            <pc:docMk/>
            <pc:sldMk cId="3856532164" sldId="388"/>
            <ac:spMk id="12" creationId="{4351DFE5-F63D-4BE0-BDA9-E3EB88F01AA5}"/>
          </ac:spMkLst>
        </pc:spChg>
        <pc:spChg chg="add">
          <ac:chgData name="bfjghod Goh" userId="17a83449cc180f75" providerId="LiveId" clId="{BC6B84EE-D057-2940-A5A1-6132F6859541}" dt="2019-07-11T06:45:24.296" v="2235" actId="26606"/>
          <ac:spMkLst>
            <pc:docMk/>
            <pc:sldMk cId="3856532164" sldId="388"/>
            <ac:spMk id="21" creationId="{46C2E80F-49A6-4372-B103-219D417A55ED}"/>
          </ac:spMkLst>
        </pc:spChg>
        <pc:graphicFrameChg chg="add">
          <ac:chgData name="bfjghod Goh" userId="17a83449cc180f75" providerId="LiveId" clId="{BC6B84EE-D057-2940-A5A1-6132F6859541}" dt="2019-07-11T06:45:24.296" v="2235" actId="26606"/>
          <ac:graphicFrameMkLst>
            <pc:docMk/>
            <pc:sldMk cId="3856532164" sldId="388"/>
            <ac:graphicFrameMk id="16" creationId="{750279BD-2C6B-4454-BDAD-43DED6C3D56A}"/>
          </ac:graphicFrameMkLst>
        </pc:graphicFrameChg>
        <pc:picChg chg="del">
          <ac:chgData name="bfjghod Goh" userId="17a83449cc180f75" providerId="LiveId" clId="{BC6B84EE-D057-2940-A5A1-6132F6859541}" dt="2019-07-11T03:29:56.905" v="104"/>
          <ac:picMkLst>
            <pc:docMk/>
            <pc:sldMk cId="3856532164" sldId="388"/>
            <ac:picMk id="11" creationId="{3AA16612-ACD2-4A16-8F2B-4514FD6BF28F}"/>
          </ac:picMkLst>
        </pc:picChg>
        <pc:picChg chg="add del">
          <ac:chgData name="bfjghod Goh" userId="17a83449cc180f75" providerId="LiveId" clId="{BC6B84EE-D057-2940-A5A1-6132F6859541}" dt="2019-07-11T06:45:24.296" v="2235" actId="26606"/>
          <ac:picMkLst>
            <pc:docMk/>
            <pc:sldMk cId="3856532164" sldId="388"/>
            <ac:picMk id="14" creationId="{3AA16612-ACD2-4A16-8F2B-4514FD6BF28F}"/>
          </ac:picMkLst>
        </pc:picChg>
      </pc:sldChg>
      <pc:sldChg chg="addSp delSp modSp add mod setBg delDesignElem">
        <pc:chgData name="bfjghod Goh" userId="17a83449cc180f75" providerId="LiveId" clId="{BC6B84EE-D057-2940-A5A1-6132F6859541}" dt="2019-07-11T06:46:55.995" v="2261" actId="20577"/>
        <pc:sldMkLst>
          <pc:docMk/>
          <pc:sldMk cId="1677530448" sldId="389"/>
        </pc:sldMkLst>
        <pc:spChg chg="mod">
          <ac:chgData name="bfjghod Goh" userId="17a83449cc180f75" providerId="LiveId" clId="{BC6B84EE-D057-2940-A5A1-6132F6859541}" dt="2019-07-11T06:46:55.995" v="2261" actId="20577"/>
          <ac:spMkLst>
            <pc:docMk/>
            <pc:sldMk cId="1677530448" sldId="389"/>
            <ac:spMk id="2" creationId="{AB05AEA9-8437-5947-BAE0-732EBC50E991}"/>
          </ac:spMkLst>
        </pc:spChg>
        <pc:spChg chg="del mod">
          <ac:chgData name="bfjghod Goh" userId="17a83449cc180f75" providerId="LiveId" clId="{BC6B84EE-D057-2940-A5A1-6132F6859541}" dt="2019-07-11T06:46:47.649" v="2249" actId="26606"/>
          <ac:spMkLst>
            <pc:docMk/>
            <pc:sldMk cId="1677530448" sldId="389"/>
            <ac:spMk id="6" creationId="{B0D0F984-C6CA-EA41-8C66-A79CECE65667}"/>
          </ac:spMkLst>
        </pc:spChg>
        <pc:spChg chg="add del">
          <ac:chgData name="bfjghod Goh" userId="17a83449cc180f75" providerId="LiveId" clId="{BC6B84EE-D057-2940-A5A1-6132F6859541}" dt="2019-07-11T06:46:47.649" v="2249" actId="26606"/>
          <ac:spMkLst>
            <pc:docMk/>
            <pc:sldMk cId="1677530448" sldId="389"/>
            <ac:spMk id="8" creationId="{4351DFE5-F63D-4BE0-BDA9-E3EB88F01AA5}"/>
          </ac:spMkLst>
        </pc:spChg>
        <pc:spChg chg="del">
          <ac:chgData name="bfjghod Goh" userId="17a83449cc180f75" providerId="LiveId" clId="{BC6B84EE-D057-2940-A5A1-6132F6859541}" dt="2019-07-11T03:29:56.905" v="104"/>
          <ac:spMkLst>
            <pc:docMk/>
            <pc:sldMk cId="1677530448" sldId="389"/>
            <ac:spMk id="9" creationId="{4351DFE5-F63D-4BE0-BDA9-E3EB88F01AA5}"/>
          </ac:spMkLst>
        </pc:spChg>
        <pc:spChg chg="add">
          <ac:chgData name="bfjghod Goh" userId="17a83449cc180f75" providerId="LiveId" clId="{BC6B84EE-D057-2940-A5A1-6132F6859541}" dt="2019-07-11T06:46:47.649" v="2249" actId="26606"/>
          <ac:spMkLst>
            <pc:docMk/>
            <pc:sldMk cId="1677530448" sldId="389"/>
            <ac:spMk id="20" creationId="{46C2E80F-49A6-4372-B103-219D417A55ED}"/>
          </ac:spMkLst>
        </pc:spChg>
        <pc:graphicFrameChg chg="add">
          <ac:chgData name="bfjghod Goh" userId="17a83449cc180f75" providerId="LiveId" clId="{BC6B84EE-D057-2940-A5A1-6132F6859541}" dt="2019-07-11T06:46:47.649" v="2249" actId="26606"/>
          <ac:graphicFrameMkLst>
            <pc:docMk/>
            <pc:sldMk cId="1677530448" sldId="389"/>
            <ac:graphicFrameMk id="15" creationId="{E4B417E4-4AE3-4AA3-A4DF-C6B59283DE3A}"/>
          </ac:graphicFrameMkLst>
        </pc:graphicFrameChg>
        <pc:picChg chg="del">
          <ac:chgData name="bfjghod Goh" userId="17a83449cc180f75" providerId="LiveId" clId="{BC6B84EE-D057-2940-A5A1-6132F6859541}" dt="2019-07-11T03:29:56.905" v="104"/>
          <ac:picMkLst>
            <pc:docMk/>
            <pc:sldMk cId="1677530448" sldId="389"/>
            <ac:picMk id="11" creationId="{3AA16612-ACD2-4A16-8F2B-4514FD6BF28F}"/>
          </ac:picMkLst>
        </pc:picChg>
        <pc:picChg chg="add del">
          <ac:chgData name="bfjghod Goh" userId="17a83449cc180f75" providerId="LiveId" clId="{BC6B84EE-D057-2940-A5A1-6132F6859541}" dt="2019-07-11T06:46:47.649" v="2249" actId="26606"/>
          <ac:picMkLst>
            <pc:docMk/>
            <pc:sldMk cId="1677530448" sldId="389"/>
            <ac:picMk id="13" creationId="{3AA16612-ACD2-4A16-8F2B-4514FD6BF28F}"/>
          </ac:picMkLst>
        </pc:picChg>
      </pc:sldChg>
      <pc:sldChg chg="addSp delSp modSp add mod setBg delDesignElem">
        <pc:chgData name="bfjghod Goh" userId="17a83449cc180f75" providerId="LiveId" clId="{BC6B84EE-D057-2940-A5A1-6132F6859541}" dt="2019-07-11T06:56:18.185" v="2527" actId="26606"/>
        <pc:sldMkLst>
          <pc:docMk/>
          <pc:sldMk cId="3914892639" sldId="391"/>
        </pc:sldMkLst>
        <pc:spChg chg="mod">
          <ac:chgData name="bfjghod Goh" userId="17a83449cc180f75" providerId="LiveId" clId="{BC6B84EE-D057-2940-A5A1-6132F6859541}" dt="2019-07-11T06:54:31.457" v="2500"/>
          <ac:spMkLst>
            <pc:docMk/>
            <pc:sldMk cId="3914892639" sldId="391"/>
            <ac:spMk id="4" creationId="{E3AFCF75-972D-9B46-B8BC-4759048BD0EB}"/>
          </ac:spMkLst>
        </pc:spChg>
        <pc:spChg chg="mod">
          <ac:chgData name="bfjghod Goh" userId="17a83449cc180f75" providerId="LiveId" clId="{BC6B84EE-D057-2940-A5A1-6132F6859541}" dt="2019-07-11T06:54:28.973" v="2499"/>
          <ac:spMkLst>
            <pc:docMk/>
            <pc:sldMk cId="3914892639" sldId="391"/>
            <ac:spMk id="5" creationId="{A8B24F1F-1BFF-8B43-A95A-97550756E7AB}"/>
          </ac:spMkLst>
        </pc:spChg>
        <pc:spChg chg="add">
          <ac:chgData name="bfjghod Goh" userId="17a83449cc180f75" providerId="LiveId" clId="{BC6B84EE-D057-2940-A5A1-6132F6859541}" dt="2019-07-11T06:56:18.185" v="2527" actId="26606"/>
          <ac:spMkLst>
            <pc:docMk/>
            <pc:sldMk cId="3914892639" sldId="391"/>
            <ac:spMk id="7" creationId="{559AE206-7EBA-4D33-8BC9-9D8158553F0E}"/>
          </ac:spMkLst>
        </pc:spChg>
        <pc:spChg chg="add">
          <ac:chgData name="bfjghod Goh" userId="17a83449cc180f75" providerId="LiveId" clId="{BC6B84EE-D057-2940-A5A1-6132F6859541}" dt="2019-07-11T06:56:18.185" v="2527" actId="26606"/>
          <ac:spMkLst>
            <pc:docMk/>
            <pc:sldMk cId="3914892639" sldId="391"/>
            <ac:spMk id="8" creationId="{6437D937-A7F1-4011-92B4-328E5BE1B166}"/>
          </ac:spMkLst>
        </pc:spChg>
        <pc:spChg chg="add">
          <ac:chgData name="bfjghod Goh" userId="17a83449cc180f75" providerId="LiveId" clId="{BC6B84EE-D057-2940-A5A1-6132F6859541}" dt="2019-07-11T06:56:18.185" v="2527" actId="26606"/>
          <ac:spMkLst>
            <pc:docMk/>
            <pc:sldMk cId="3914892639" sldId="391"/>
            <ac:spMk id="9" creationId="{B672F332-AF08-46C6-94F0-77684310D7B7}"/>
          </ac:spMkLst>
        </pc:spChg>
        <pc:spChg chg="del">
          <ac:chgData name="bfjghod Goh" userId="17a83449cc180f75" providerId="LiveId" clId="{BC6B84EE-D057-2940-A5A1-6132F6859541}" dt="2019-07-11T03:29:56.905" v="104"/>
          <ac:spMkLst>
            <pc:docMk/>
            <pc:sldMk cId="3914892639" sldId="391"/>
            <ac:spMk id="10" creationId="{559AE206-7EBA-4D33-8BC9-9D8158553F0E}"/>
          </ac:spMkLst>
        </pc:spChg>
        <pc:spChg chg="add">
          <ac:chgData name="bfjghod Goh" userId="17a83449cc180f75" providerId="LiveId" clId="{BC6B84EE-D057-2940-A5A1-6132F6859541}" dt="2019-07-11T06:56:18.185" v="2527" actId="26606"/>
          <ac:spMkLst>
            <pc:docMk/>
            <pc:sldMk cId="3914892639" sldId="391"/>
            <ac:spMk id="11" creationId="{34244EF8-D73A-40E1-BE73-D46E6B4B04ED}"/>
          </ac:spMkLst>
        </pc:spChg>
        <pc:spChg chg="del">
          <ac:chgData name="bfjghod Goh" userId="17a83449cc180f75" providerId="LiveId" clId="{BC6B84EE-D057-2940-A5A1-6132F6859541}" dt="2019-07-11T03:29:56.905" v="104"/>
          <ac:spMkLst>
            <pc:docMk/>
            <pc:sldMk cId="3914892639" sldId="391"/>
            <ac:spMk id="12" creationId="{6437D937-A7F1-4011-92B4-328E5BE1B166}"/>
          </ac:spMkLst>
        </pc:spChg>
        <pc:spChg chg="add">
          <ac:chgData name="bfjghod Goh" userId="17a83449cc180f75" providerId="LiveId" clId="{BC6B84EE-D057-2940-A5A1-6132F6859541}" dt="2019-07-11T06:56:18.185" v="2527" actId="26606"/>
          <ac:spMkLst>
            <pc:docMk/>
            <pc:sldMk cId="3914892639" sldId="391"/>
            <ac:spMk id="13" creationId="{AB84D7E8-4ECB-42D7-ADBF-01689B0F24AE}"/>
          </ac:spMkLst>
        </pc:spChg>
        <pc:spChg chg="del">
          <ac:chgData name="bfjghod Goh" userId="17a83449cc180f75" providerId="LiveId" clId="{BC6B84EE-D057-2940-A5A1-6132F6859541}" dt="2019-07-11T03:29:56.905" v="104"/>
          <ac:spMkLst>
            <pc:docMk/>
            <pc:sldMk cId="3914892639" sldId="391"/>
            <ac:spMk id="14" creationId="{B672F332-AF08-46C6-94F0-77684310D7B7}"/>
          </ac:spMkLst>
        </pc:spChg>
        <pc:spChg chg="del">
          <ac:chgData name="bfjghod Goh" userId="17a83449cc180f75" providerId="LiveId" clId="{BC6B84EE-D057-2940-A5A1-6132F6859541}" dt="2019-07-11T03:29:56.905" v="104"/>
          <ac:spMkLst>
            <pc:docMk/>
            <pc:sldMk cId="3914892639" sldId="391"/>
            <ac:spMk id="16" creationId="{34244EF8-D73A-40E1-BE73-D46E6B4B04ED}"/>
          </ac:spMkLst>
        </pc:spChg>
        <pc:spChg chg="del">
          <ac:chgData name="bfjghod Goh" userId="17a83449cc180f75" providerId="LiveId" clId="{BC6B84EE-D057-2940-A5A1-6132F6859541}" dt="2019-07-11T03:29:56.905" v="104"/>
          <ac:spMkLst>
            <pc:docMk/>
            <pc:sldMk cId="3914892639" sldId="391"/>
            <ac:spMk id="18" creationId="{AB84D7E8-4ECB-42D7-ADBF-01689B0F24AE}"/>
          </ac:spMkLst>
        </pc:spChg>
        <pc:cxnChg chg="add">
          <ac:chgData name="bfjghod Goh" userId="17a83449cc180f75" providerId="LiveId" clId="{BC6B84EE-D057-2940-A5A1-6132F6859541}" dt="2019-07-11T06:56:18.185" v="2527" actId="26606"/>
          <ac:cxnSpMkLst>
            <pc:docMk/>
            <pc:sldMk cId="3914892639" sldId="391"/>
            <ac:cxnSpMk id="15" creationId="{9E8E38ED-369A-44C2-B635-0BED0E48A6E8}"/>
          </ac:cxnSpMkLst>
        </pc:cxnChg>
        <pc:cxnChg chg="del">
          <ac:chgData name="bfjghod Goh" userId="17a83449cc180f75" providerId="LiveId" clId="{BC6B84EE-D057-2940-A5A1-6132F6859541}" dt="2019-07-11T03:29:56.905" v="104"/>
          <ac:cxnSpMkLst>
            <pc:docMk/>
            <pc:sldMk cId="3914892639" sldId="391"/>
            <ac:cxnSpMk id="20" creationId="{9E8E38ED-369A-44C2-B635-0BED0E48A6E8}"/>
          </ac:cxnSpMkLst>
        </pc:cxnChg>
      </pc:sldChg>
      <pc:sldChg chg="addSp delSp modSp add mod setBg delDesignElem">
        <pc:chgData name="bfjghod Goh" userId="17a83449cc180f75" providerId="LiveId" clId="{BC6B84EE-D057-2940-A5A1-6132F6859541}" dt="2019-07-11T06:56:42.837" v="2535" actId="26606"/>
        <pc:sldMkLst>
          <pc:docMk/>
          <pc:sldMk cId="3940158125" sldId="392"/>
        </pc:sldMkLst>
        <pc:spChg chg="mod">
          <ac:chgData name="bfjghod Goh" userId="17a83449cc180f75" providerId="LiveId" clId="{BC6B84EE-D057-2940-A5A1-6132F6859541}" dt="2019-07-11T06:56:42.837" v="2535" actId="26606"/>
          <ac:spMkLst>
            <pc:docMk/>
            <pc:sldMk cId="3940158125" sldId="392"/>
            <ac:spMk id="2" creationId="{E994AF84-C44C-2F41-B83C-6C68C74FEE27}"/>
          </ac:spMkLst>
        </pc:spChg>
        <pc:spChg chg="del">
          <ac:chgData name="bfjghod Goh" userId="17a83449cc180f75" providerId="LiveId" clId="{BC6B84EE-D057-2940-A5A1-6132F6859541}" dt="2019-07-11T03:29:56.905" v="104"/>
          <ac:spMkLst>
            <pc:docMk/>
            <pc:sldMk cId="3940158125" sldId="392"/>
            <ac:spMk id="25" creationId="{4351DFE5-F63D-4BE0-BDA9-E3EB88F01AA5}"/>
          </ac:spMkLst>
        </pc:spChg>
        <pc:spChg chg="add">
          <ac:chgData name="bfjghod Goh" userId="17a83449cc180f75" providerId="LiveId" clId="{BC6B84EE-D057-2940-A5A1-6132F6859541}" dt="2019-07-11T06:56:42.837" v="2535" actId="26606"/>
          <ac:spMkLst>
            <pc:docMk/>
            <pc:sldMk cId="3940158125" sldId="392"/>
            <ac:spMk id="32" creationId="{46C2E80F-49A6-4372-B103-219D417A55ED}"/>
          </ac:spMkLst>
        </pc:spChg>
        <pc:graphicFrameChg chg="mod modGraphic">
          <ac:chgData name="bfjghod Goh" userId="17a83449cc180f75" providerId="LiveId" clId="{BC6B84EE-D057-2940-A5A1-6132F6859541}" dt="2019-07-11T06:56:42.837" v="2535" actId="26606"/>
          <ac:graphicFrameMkLst>
            <pc:docMk/>
            <pc:sldMk cId="3940158125" sldId="392"/>
            <ac:graphicFrameMk id="27" creationId="{EB182F92-EBDF-4549-ADD8-1E188236E92C}"/>
          </ac:graphicFrameMkLst>
        </pc:graphicFrameChg>
        <pc:picChg chg="del">
          <ac:chgData name="bfjghod Goh" userId="17a83449cc180f75" providerId="LiveId" clId="{BC6B84EE-D057-2940-A5A1-6132F6859541}" dt="2019-07-11T03:29:56.905" v="104"/>
          <ac:picMkLst>
            <pc:docMk/>
            <pc:sldMk cId="3940158125" sldId="392"/>
            <ac:picMk id="26" creationId="{02DD2BC0-6F29-4B4F-8D61-2DCF6D2E8E73}"/>
          </ac:picMkLst>
        </pc:picChg>
      </pc:sldChg>
      <pc:sldChg chg="addSp delSp modSp add mod ord setBg modAnim delDesignElem">
        <pc:chgData name="bfjghod Goh" userId="17a83449cc180f75" providerId="LiveId" clId="{BC6B84EE-D057-2940-A5A1-6132F6859541}" dt="2019-07-11T07:03:20.101" v="2609"/>
        <pc:sldMkLst>
          <pc:docMk/>
          <pc:sldMk cId="4084306021" sldId="394"/>
        </pc:sldMkLst>
        <pc:spChg chg="mod">
          <ac:chgData name="bfjghod Goh" userId="17a83449cc180f75" providerId="LiveId" clId="{BC6B84EE-D057-2940-A5A1-6132F6859541}" dt="2019-07-11T06:58:45.385" v="2560" actId="26606"/>
          <ac:spMkLst>
            <pc:docMk/>
            <pc:sldMk cId="4084306021" sldId="394"/>
            <ac:spMk id="2" creationId="{380D5F99-27EC-5440-BD06-613C7B12825C}"/>
          </ac:spMkLst>
        </pc:spChg>
        <pc:spChg chg="add del mod">
          <ac:chgData name="bfjghod Goh" userId="17a83449cc180f75" providerId="LiveId" clId="{BC6B84EE-D057-2940-A5A1-6132F6859541}" dt="2019-07-11T06:58:19.136" v="2552" actId="478"/>
          <ac:spMkLst>
            <pc:docMk/>
            <pc:sldMk cId="4084306021" sldId="394"/>
            <ac:spMk id="4" creationId="{509A47BA-73BB-0844-95A4-9340BC76F49B}"/>
          </ac:spMkLst>
        </pc:spChg>
        <pc:spChg chg="add mod">
          <ac:chgData name="bfjghod Goh" userId="17a83449cc180f75" providerId="LiveId" clId="{BC6B84EE-D057-2940-A5A1-6132F6859541}" dt="2019-07-11T06:58:56.238" v="2562" actId="1076"/>
          <ac:spMkLst>
            <pc:docMk/>
            <pc:sldMk cId="4084306021" sldId="394"/>
            <ac:spMk id="6" creationId="{18B60EA3-1ABF-6B48-8CA2-22A61392CEF9}"/>
          </ac:spMkLst>
        </pc:spChg>
        <pc:spChg chg="add">
          <ac:chgData name="bfjghod Goh" userId="17a83449cc180f75" providerId="LiveId" clId="{BC6B84EE-D057-2940-A5A1-6132F6859541}" dt="2019-07-11T06:58:45.385" v="2560" actId="26606"/>
          <ac:spMkLst>
            <pc:docMk/>
            <pc:sldMk cId="4084306021" sldId="394"/>
            <ac:spMk id="10" creationId="{823AC064-BC96-4F32-8AE1-B2FD38754823}"/>
          </ac:spMkLst>
        </pc:spChg>
        <pc:spChg chg="add del">
          <ac:chgData name="bfjghod Goh" userId="17a83449cc180f75" providerId="LiveId" clId="{BC6B84EE-D057-2940-A5A1-6132F6859541}" dt="2019-07-11T06:58:22.718" v="2554"/>
          <ac:spMkLst>
            <pc:docMk/>
            <pc:sldMk cId="4084306021" sldId="394"/>
            <ac:spMk id="35" creationId="{FE5A2DDB-CC3D-C74E-ADCD-1DC263E27746}"/>
          </ac:spMkLst>
        </pc:spChg>
        <pc:spChg chg="del">
          <ac:chgData name="bfjghod Goh" userId="17a83449cc180f75" providerId="LiveId" clId="{BC6B84EE-D057-2940-A5A1-6132F6859541}" dt="2019-07-11T06:58:17.108" v="2551"/>
          <ac:spMkLst>
            <pc:docMk/>
            <pc:sldMk cId="4084306021" sldId="394"/>
            <ac:spMk id="50" creationId="{3D7F2AFE-F2A4-EA45-BCD8-4884792EF865}"/>
          </ac:spMkLst>
        </pc:spChg>
        <pc:spChg chg="del mod">
          <ac:chgData name="bfjghod Goh" userId="17a83449cc180f75" providerId="LiveId" clId="{BC6B84EE-D057-2940-A5A1-6132F6859541}" dt="2019-07-11T06:58:35.324" v="2559"/>
          <ac:spMkLst>
            <pc:docMk/>
            <pc:sldMk cId="4084306021" sldId="394"/>
            <ac:spMk id="51" creationId="{A478CD4B-F1D2-CA43-B324-63C1E51486BA}"/>
          </ac:spMkLst>
        </pc:spChg>
        <pc:spChg chg="del">
          <ac:chgData name="bfjghod Goh" userId="17a83449cc180f75" providerId="LiveId" clId="{BC6B84EE-D057-2940-A5A1-6132F6859541}" dt="2019-07-11T03:29:56.905" v="104"/>
          <ac:spMkLst>
            <pc:docMk/>
            <pc:sldMk cId="4084306021" sldId="394"/>
            <ac:spMk id="55" creationId="{4351DFE5-F63D-4BE0-BDA9-E3EB88F01AA5}"/>
          </ac:spMkLst>
        </pc:spChg>
        <pc:grpChg chg="add del">
          <ac:chgData name="bfjghod Goh" userId="17a83449cc180f75" providerId="LiveId" clId="{BC6B84EE-D057-2940-A5A1-6132F6859541}" dt="2019-07-11T06:58:11.633" v="2548"/>
          <ac:grpSpMkLst>
            <pc:docMk/>
            <pc:sldMk cId="4084306021" sldId="394"/>
            <ac:grpSpMk id="20" creationId="{32512010-BE13-2C46-B113-BB310A00AF9B}"/>
          </ac:grpSpMkLst>
        </pc:grpChg>
        <pc:grpChg chg="del">
          <ac:chgData name="bfjghod Goh" userId="17a83449cc180f75" providerId="LiveId" clId="{BC6B84EE-D057-2940-A5A1-6132F6859541}" dt="2019-07-11T06:58:08.371" v="2546"/>
          <ac:grpSpMkLst>
            <pc:docMk/>
            <pc:sldMk cId="4084306021" sldId="394"/>
            <ac:grpSpMk id="68" creationId="{58197B30-1F39-0F4B-9F02-8E3F5DD28536}"/>
          </ac:grpSpMkLst>
        </pc:grpChg>
        <pc:picChg chg="add mod">
          <ac:chgData name="bfjghod Goh" userId="17a83449cc180f75" providerId="LiveId" clId="{BC6B84EE-D057-2940-A5A1-6132F6859541}" dt="2019-07-11T06:58:45.385" v="2560" actId="26606"/>
          <ac:picMkLst>
            <pc:docMk/>
            <pc:sldMk cId="4084306021" sldId="394"/>
            <ac:picMk id="3" creationId="{8AF70853-4096-CB47-8485-C499AE202937}"/>
          </ac:picMkLst>
        </pc:picChg>
        <pc:picChg chg="add mod">
          <ac:chgData name="bfjghod Goh" userId="17a83449cc180f75" providerId="LiveId" clId="{BC6B84EE-D057-2940-A5A1-6132F6859541}" dt="2019-07-11T06:58:45.385" v="2560" actId="26606"/>
          <ac:picMkLst>
            <pc:docMk/>
            <pc:sldMk cId="4084306021" sldId="394"/>
            <ac:picMk id="5" creationId="{EFC53B99-A250-F048-900E-C01E7FFB9BB6}"/>
          </ac:picMkLst>
        </pc:picChg>
        <pc:picChg chg="del">
          <ac:chgData name="bfjghod Goh" userId="17a83449cc180f75" providerId="LiveId" clId="{BC6B84EE-D057-2940-A5A1-6132F6859541}" dt="2019-07-11T03:29:56.905" v="104"/>
          <ac:picMkLst>
            <pc:docMk/>
            <pc:sldMk cId="4084306021" sldId="394"/>
            <ac:picMk id="57" creationId="{3AA16612-ACD2-4A16-8F2B-4514FD6BF28F}"/>
          </ac:picMkLst>
        </pc:picChg>
        <pc:cxnChg chg="add">
          <ac:chgData name="bfjghod Goh" userId="17a83449cc180f75" providerId="LiveId" clId="{BC6B84EE-D057-2940-A5A1-6132F6859541}" dt="2019-07-11T06:58:45.385" v="2560" actId="26606"/>
          <ac:cxnSpMkLst>
            <pc:docMk/>
            <pc:sldMk cId="4084306021" sldId="394"/>
            <ac:cxnSpMk id="12" creationId="{7E7C77BC-7138-40B1-A15B-20F57A494629}"/>
          </ac:cxnSpMkLst>
        </pc:cxnChg>
        <pc:cxnChg chg="add">
          <ac:chgData name="bfjghod Goh" userId="17a83449cc180f75" providerId="LiveId" clId="{BC6B84EE-D057-2940-A5A1-6132F6859541}" dt="2019-07-11T06:58:45.385" v="2560" actId="26606"/>
          <ac:cxnSpMkLst>
            <pc:docMk/>
            <pc:sldMk cId="4084306021" sldId="394"/>
            <ac:cxnSpMk id="14" creationId="{DB146403-F3D6-484B-B2ED-97F9565D0370}"/>
          </ac:cxnSpMkLst>
        </pc:cxnChg>
      </pc:sldChg>
      <pc:sldChg chg="addSp delSp modSp add mod ord setBg modAnim delDesignElem modNotesTx">
        <pc:chgData name="bfjghod Goh" userId="17a83449cc180f75" providerId="LiveId" clId="{BC6B84EE-D057-2940-A5A1-6132F6859541}" dt="2019-07-11T07:03:05.663" v="2608"/>
        <pc:sldMkLst>
          <pc:docMk/>
          <pc:sldMk cId="3767521264" sldId="395"/>
        </pc:sldMkLst>
        <pc:spChg chg="mod">
          <ac:chgData name="bfjghod Goh" userId="17a83449cc180f75" providerId="LiveId" clId="{BC6B84EE-D057-2940-A5A1-6132F6859541}" dt="2019-07-11T07:02:54.363" v="2607" actId="26606"/>
          <ac:spMkLst>
            <pc:docMk/>
            <pc:sldMk cId="3767521264" sldId="395"/>
            <ac:spMk id="2" creationId="{FF9B6E13-DC71-054A-9794-B7A229BECCE8}"/>
          </ac:spMkLst>
        </pc:spChg>
        <pc:spChg chg="del">
          <ac:chgData name="bfjghod Goh" userId="17a83449cc180f75" providerId="LiveId" clId="{BC6B84EE-D057-2940-A5A1-6132F6859541}" dt="2019-07-11T07:02:44.677" v="2602"/>
          <ac:spMkLst>
            <pc:docMk/>
            <pc:sldMk cId="3767521264" sldId="395"/>
            <ac:spMk id="3" creationId="{1F6D4FEA-85D8-5741-9F4C-B132AA22A586}"/>
          </ac:spMkLst>
        </pc:spChg>
        <pc:spChg chg="add del mod">
          <ac:chgData name="bfjghod Goh" userId="17a83449cc180f75" providerId="LiveId" clId="{BC6B84EE-D057-2940-A5A1-6132F6859541}" dt="2019-07-11T07:02:46.898" v="2603" actId="478"/>
          <ac:spMkLst>
            <pc:docMk/>
            <pc:sldMk cId="3767521264" sldId="395"/>
            <ac:spMk id="5" creationId="{5855C102-5C4D-5542-89A6-6D14C5BE631C}"/>
          </ac:spMkLst>
        </pc:spChg>
        <pc:spChg chg="del">
          <ac:chgData name="bfjghod Goh" userId="17a83449cc180f75" providerId="LiveId" clId="{BC6B84EE-D057-2940-A5A1-6132F6859541}" dt="2019-07-11T03:29:56.905" v="104"/>
          <ac:spMkLst>
            <pc:docMk/>
            <pc:sldMk cId="3767521264" sldId="395"/>
            <ac:spMk id="8" creationId="{4351DFE5-F63D-4BE0-BDA9-E3EB88F01AA5}"/>
          </ac:spMkLst>
        </pc:spChg>
        <pc:spChg chg="del mod">
          <ac:chgData name="bfjghod Goh" userId="17a83449cc180f75" providerId="LiveId" clId="{BC6B84EE-D057-2940-A5A1-6132F6859541}" dt="2019-07-11T07:02:21.892" v="2596" actId="478"/>
          <ac:spMkLst>
            <pc:docMk/>
            <pc:sldMk cId="3767521264" sldId="395"/>
            <ac:spMk id="26" creationId="{BFC8CFB7-18BA-EA4A-A204-53BDD26AEB8C}"/>
          </ac:spMkLst>
        </pc:spChg>
        <pc:spChg chg="add del">
          <ac:chgData name="bfjghod Goh" userId="17a83449cc180f75" providerId="LiveId" clId="{BC6B84EE-D057-2940-A5A1-6132F6859541}" dt="2019-07-11T07:02:50.928" v="2605"/>
          <ac:spMkLst>
            <pc:docMk/>
            <pc:sldMk cId="3767521264" sldId="395"/>
            <ac:spMk id="43" creationId="{917D9BDB-7A93-A940-B142-4C46E9E0A38A}"/>
          </ac:spMkLst>
        </pc:spChg>
        <pc:spChg chg="add">
          <ac:chgData name="bfjghod Goh" userId="17a83449cc180f75" providerId="LiveId" clId="{BC6B84EE-D057-2940-A5A1-6132F6859541}" dt="2019-07-11T07:02:54.363" v="2607" actId="26606"/>
          <ac:spMkLst>
            <pc:docMk/>
            <pc:sldMk cId="3767521264" sldId="395"/>
            <ac:spMk id="49" creationId="{823AC064-BC96-4F32-8AE1-B2FD38754823}"/>
          </ac:spMkLst>
        </pc:spChg>
        <pc:grpChg chg="del">
          <ac:chgData name="bfjghod Goh" userId="17a83449cc180f75" providerId="LiveId" clId="{BC6B84EE-D057-2940-A5A1-6132F6859541}" dt="2019-07-11T07:02:37.586" v="2598"/>
          <ac:grpSpMkLst>
            <pc:docMk/>
            <pc:sldMk cId="3767521264" sldId="395"/>
            <ac:grpSpMk id="6" creationId="{C388CED1-C75F-1140-A9D0-FE1067DA4414}"/>
          </ac:grpSpMkLst>
        </pc:grpChg>
        <pc:grpChg chg="add del">
          <ac:chgData name="bfjghod Goh" userId="17a83449cc180f75" providerId="LiveId" clId="{BC6B84EE-D057-2940-A5A1-6132F6859541}" dt="2019-07-11T07:02:41.188" v="2600"/>
          <ac:grpSpMkLst>
            <pc:docMk/>
            <pc:sldMk cId="3767521264" sldId="395"/>
            <ac:grpSpMk id="25" creationId="{DEFB02C3-17F6-C644-B686-065A28D6EF86}"/>
          </ac:grpSpMkLst>
        </pc:grpChg>
        <pc:picChg chg="add mod">
          <ac:chgData name="bfjghod Goh" userId="17a83449cc180f75" providerId="LiveId" clId="{BC6B84EE-D057-2940-A5A1-6132F6859541}" dt="2019-07-11T07:02:54.363" v="2607" actId="26606"/>
          <ac:picMkLst>
            <pc:docMk/>
            <pc:sldMk cId="3767521264" sldId="395"/>
            <ac:picMk id="4" creationId="{02E102ED-782F-DE43-A065-686ABE482113}"/>
          </ac:picMkLst>
        </pc:picChg>
        <pc:picChg chg="del">
          <ac:chgData name="bfjghod Goh" userId="17a83449cc180f75" providerId="LiveId" clId="{BC6B84EE-D057-2940-A5A1-6132F6859541}" dt="2019-07-11T03:29:56.905" v="104"/>
          <ac:picMkLst>
            <pc:docMk/>
            <pc:sldMk cId="3767521264" sldId="395"/>
            <ac:picMk id="10" creationId="{3AA16612-ACD2-4A16-8F2B-4514FD6BF28F}"/>
          </ac:picMkLst>
        </pc:picChg>
        <pc:picChg chg="add mod">
          <ac:chgData name="bfjghod Goh" userId="17a83449cc180f75" providerId="LiveId" clId="{BC6B84EE-D057-2940-A5A1-6132F6859541}" dt="2019-07-11T07:02:54.363" v="2607" actId="26606"/>
          <ac:picMkLst>
            <pc:docMk/>
            <pc:sldMk cId="3767521264" sldId="395"/>
            <ac:picMk id="44" creationId="{A6D7C1F1-550B-4F40-8DA6-9966EF9CF79E}"/>
          </ac:picMkLst>
        </pc:picChg>
        <pc:cxnChg chg="add">
          <ac:chgData name="bfjghod Goh" userId="17a83449cc180f75" providerId="LiveId" clId="{BC6B84EE-D057-2940-A5A1-6132F6859541}" dt="2019-07-11T07:02:54.363" v="2607" actId="26606"/>
          <ac:cxnSpMkLst>
            <pc:docMk/>
            <pc:sldMk cId="3767521264" sldId="395"/>
            <ac:cxnSpMk id="51" creationId="{7E7C77BC-7138-40B1-A15B-20F57A494629}"/>
          </ac:cxnSpMkLst>
        </pc:cxnChg>
        <pc:cxnChg chg="add">
          <ac:chgData name="bfjghod Goh" userId="17a83449cc180f75" providerId="LiveId" clId="{BC6B84EE-D057-2940-A5A1-6132F6859541}" dt="2019-07-11T07:02:54.363" v="2607" actId="26606"/>
          <ac:cxnSpMkLst>
            <pc:docMk/>
            <pc:sldMk cId="3767521264" sldId="395"/>
            <ac:cxnSpMk id="53" creationId="{DB146403-F3D6-484B-B2ED-97F9565D0370}"/>
          </ac:cxnSpMkLst>
        </pc:cxnChg>
      </pc:sldChg>
      <pc:sldChg chg="modSp">
        <pc:chgData name="bfjghod Goh" userId="17a83449cc180f75" providerId="LiveId" clId="{BC6B84EE-D057-2940-A5A1-6132F6859541}" dt="2019-07-11T05:15:57.021" v="1125"/>
        <pc:sldMkLst>
          <pc:docMk/>
          <pc:sldMk cId="2602738245" sldId="399"/>
        </pc:sldMkLst>
        <pc:spChg chg="mod">
          <ac:chgData name="bfjghod Goh" userId="17a83449cc180f75" providerId="LiveId" clId="{BC6B84EE-D057-2940-A5A1-6132F6859541}" dt="2019-07-11T05:15:57.021" v="1125"/>
          <ac:spMkLst>
            <pc:docMk/>
            <pc:sldMk cId="2602738245" sldId="399"/>
            <ac:spMk id="4" creationId="{E3AFCF75-972D-9B46-B8BC-4759048BD0EB}"/>
          </ac:spMkLst>
        </pc:spChg>
        <pc:spChg chg="mod">
          <ac:chgData name="bfjghod Goh" userId="17a83449cc180f75" providerId="LiveId" clId="{BC6B84EE-D057-2940-A5A1-6132F6859541}" dt="2019-07-11T05:15:54.890" v="1124"/>
          <ac:spMkLst>
            <pc:docMk/>
            <pc:sldMk cId="2602738245" sldId="399"/>
            <ac:spMk id="5" creationId="{A8B24F1F-1BFF-8B43-A95A-97550756E7AB}"/>
          </ac:spMkLst>
        </pc:spChg>
      </pc:sldChg>
      <pc:sldChg chg="addSp delSp modSp add mod setBg delDesignElem">
        <pc:chgData name="bfjghod Goh" userId="17a83449cc180f75" providerId="LiveId" clId="{BC6B84EE-D057-2940-A5A1-6132F6859541}" dt="2019-07-11T07:07:24.349" v="2636" actId="26606"/>
        <pc:sldMkLst>
          <pc:docMk/>
          <pc:sldMk cId="604314140" sldId="400"/>
        </pc:sldMkLst>
        <pc:spChg chg="mod">
          <ac:chgData name="bfjghod Goh" userId="17a83449cc180f75" providerId="LiveId" clId="{BC6B84EE-D057-2940-A5A1-6132F6859541}" dt="2019-07-11T07:07:19.455" v="2635" actId="20577"/>
          <ac:spMkLst>
            <pc:docMk/>
            <pc:sldMk cId="604314140" sldId="400"/>
            <ac:spMk id="4" creationId="{0E225DAC-1A11-8D48-A0B6-B285784FA966}"/>
          </ac:spMkLst>
        </pc:spChg>
        <pc:spChg chg="mod">
          <ac:chgData name="bfjghod Goh" userId="17a83449cc180f75" providerId="LiveId" clId="{BC6B84EE-D057-2940-A5A1-6132F6859541}" dt="2019-07-11T07:07:16.658" v="2633"/>
          <ac:spMkLst>
            <pc:docMk/>
            <pc:sldMk cId="604314140" sldId="400"/>
            <ac:spMk id="5" creationId="{1744A59F-D50E-9244-8485-7C170E5084CC}"/>
          </ac:spMkLst>
        </pc:spChg>
        <pc:spChg chg="add">
          <ac:chgData name="bfjghod Goh" userId="17a83449cc180f75" providerId="LiveId" clId="{BC6B84EE-D057-2940-A5A1-6132F6859541}" dt="2019-07-11T07:07:24.349" v="2636" actId="26606"/>
          <ac:spMkLst>
            <pc:docMk/>
            <pc:sldMk cId="604314140" sldId="400"/>
            <ac:spMk id="7" creationId="{559AE206-7EBA-4D33-8BC9-9D8158553F0E}"/>
          </ac:spMkLst>
        </pc:spChg>
        <pc:spChg chg="add">
          <ac:chgData name="bfjghod Goh" userId="17a83449cc180f75" providerId="LiveId" clId="{BC6B84EE-D057-2940-A5A1-6132F6859541}" dt="2019-07-11T07:07:24.349" v="2636" actId="26606"/>
          <ac:spMkLst>
            <pc:docMk/>
            <pc:sldMk cId="604314140" sldId="400"/>
            <ac:spMk id="8" creationId="{6437D937-A7F1-4011-92B4-328E5BE1B166}"/>
          </ac:spMkLst>
        </pc:spChg>
        <pc:spChg chg="add">
          <ac:chgData name="bfjghod Goh" userId="17a83449cc180f75" providerId="LiveId" clId="{BC6B84EE-D057-2940-A5A1-6132F6859541}" dt="2019-07-11T07:07:24.349" v="2636" actId="26606"/>
          <ac:spMkLst>
            <pc:docMk/>
            <pc:sldMk cId="604314140" sldId="400"/>
            <ac:spMk id="9" creationId="{B672F332-AF08-46C6-94F0-77684310D7B7}"/>
          </ac:spMkLst>
        </pc:spChg>
        <pc:spChg chg="del">
          <ac:chgData name="bfjghod Goh" userId="17a83449cc180f75" providerId="LiveId" clId="{BC6B84EE-D057-2940-A5A1-6132F6859541}" dt="2019-07-11T03:29:56.905" v="104"/>
          <ac:spMkLst>
            <pc:docMk/>
            <pc:sldMk cId="604314140" sldId="400"/>
            <ac:spMk id="10" creationId="{559AE206-7EBA-4D33-8BC9-9D8158553F0E}"/>
          </ac:spMkLst>
        </pc:spChg>
        <pc:spChg chg="add">
          <ac:chgData name="bfjghod Goh" userId="17a83449cc180f75" providerId="LiveId" clId="{BC6B84EE-D057-2940-A5A1-6132F6859541}" dt="2019-07-11T07:07:24.349" v="2636" actId="26606"/>
          <ac:spMkLst>
            <pc:docMk/>
            <pc:sldMk cId="604314140" sldId="400"/>
            <ac:spMk id="11" creationId="{34244EF8-D73A-40E1-BE73-D46E6B4B04ED}"/>
          </ac:spMkLst>
        </pc:spChg>
        <pc:spChg chg="del">
          <ac:chgData name="bfjghod Goh" userId="17a83449cc180f75" providerId="LiveId" clId="{BC6B84EE-D057-2940-A5A1-6132F6859541}" dt="2019-07-11T03:29:56.905" v="104"/>
          <ac:spMkLst>
            <pc:docMk/>
            <pc:sldMk cId="604314140" sldId="400"/>
            <ac:spMk id="12" creationId="{6437D937-A7F1-4011-92B4-328E5BE1B166}"/>
          </ac:spMkLst>
        </pc:spChg>
        <pc:spChg chg="add">
          <ac:chgData name="bfjghod Goh" userId="17a83449cc180f75" providerId="LiveId" clId="{BC6B84EE-D057-2940-A5A1-6132F6859541}" dt="2019-07-11T07:07:24.349" v="2636" actId="26606"/>
          <ac:spMkLst>
            <pc:docMk/>
            <pc:sldMk cId="604314140" sldId="400"/>
            <ac:spMk id="13" creationId="{AB84D7E8-4ECB-42D7-ADBF-01689B0F24AE}"/>
          </ac:spMkLst>
        </pc:spChg>
        <pc:spChg chg="del">
          <ac:chgData name="bfjghod Goh" userId="17a83449cc180f75" providerId="LiveId" clId="{BC6B84EE-D057-2940-A5A1-6132F6859541}" dt="2019-07-11T03:29:56.905" v="104"/>
          <ac:spMkLst>
            <pc:docMk/>
            <pc:sldMk cId="604314140" sldId="400"/>
            <ac:spMk id="14" creationId="{B672F332-AF08-46C6-94F0-77684310D7B7}"/>
          </ac:spMkLst>
        </pc:spChg>
        <pc:spChg chg="del">
          <ac:chgData name="bfjghod Goh" userId="17a83449cc180f75" providerId="LiveId" clId="{BC6B84EE-D057-2940-A5A1-6132F6859541}" dt="2019-07-11T03:29:56.905" v="104"/>
          <ac:spMkLst>
            <pc:docMk/>
            <pc:sldMk cId="604314140" sldId="400"/>
            <ac:spMk id="16" creationId="{34244EF8-D73A-40E1-BE73-D46E6B4B04ED}"/>
          </ac:spMkLst>
        </pc:spChg>
        <pc:spChg chg="del">
          <ac:chgData name="bfjghod Goh" userId="17a83449cc180f75" providerId="LiveId" clId="{BC6B84EE-D057-2940-A5A1-6132F6859541}" dt="2019-07-11T03:29:56.905" v="104"/>
          <ac:spMkLst>
            <pc:docMk/>
            <pc:sldMk cId="604314140" sldId="400"/>
            <ac:spMk id="18" creationId="{AB84D7E8-4ECB-42D7-ADBF-01689B0F24AE}"/>
          </ac:spMkLst>
        </pc:spChg>
        <pc:cxnChg chg="add">
          <ac:chgData name="bfjghod Goh" userId="17a83449cc180f75" providerId="LiveId" clId="{BC6B84EE-D057-2940-A5A1-6132F6859541}" dt="2019-07-11T07:07:24.349" v="2636" actId="26606"/>
          <ac:cxnSpMkLst>
            <pc:docMk/>
            <pc:sldMk cId="604314140" sldId="400"/>
            <ac:cxnSpMk id="15" creationId="{9E8E38ED-369A-44C2-B635-0BED0E48A6E8}"/>
          </ac:cxnSpMkLst>
        </pc:cxnChg>
        <pc:cxnChg chg="del">
          <ac:chgData name="bfjghod Goh" userId="17a83449cc180f75" providerId="LiveId" clId="{BC6B84EE-D057-2940-A5A1-6132F6859541}" dt="2019-07-11T03:29:56.905" v="104"/>
          <ac:cxnSpMkLst>
            <pc:docMk/>
            <pc:sldMk cId="604314140" sldId="400"/>
            <ac:cxnSpMk id="20" creationId="{9E8E38ED-369A-44C2-B635-0BED0E48A6E8}"/>
          </ac:cxnSpMkLst>
        </pc:cxnChg>
      </pc:sldChg>
      <pc:sldChg chg="addSp delSp add mod setBg delDesignElem">
        <pc:chgData name="bfjghod Goh" userId="17a83449cc180f75" providerId="LiveId" clId="{BC6B84EE-D057-2940-A5A1-6132F6859541}" dt="2019-07-11T07:07:09.329" v="2632" actId="26606"/>
        <pc:sldMkLst>
          <pc:docMk/>
          <pc:sldMk cId="1134041102" sldId="403"/>
        </pc:sldMkLst>
        <pc:spChg chg="add">
          <ac:chgData name="bfjghod Goh" userId="17a83449cc180f75" providerId="LiveId" clId="{BC6B84EE-D057-2940-A5A1-6132F6859541}" dt="2019-07-11T07:07:09.329" v="2632" actId="26606"/>
          <ac:spMkLst>
            <pc:docMk/>
            <pc:sldMk cId="1134041102" sldId="403"/>
            <ac:spMk id="8" creationId="{559AE206-7EBA-4D33-8BC9-9D8158553F0E}"/>
          </ac:spMkLst>
        </pc:spChg>
        <pc:spChg chg="add">
          <ac:chgData name="bfjghod Goh" userId="17a83449cc180f75" providerId="LiveId" clId="{BC6B84EE-D057-2940-A5A1-6132F6859541}" dt="2019-07-11T07:07:09.329" v="2632" actId="26606"/>
          <ac:spMkLst>
            <pc:docMk/>
            <pc:sldMk cId="1134041102" sldId="403"/>
            <ac:spMk id="10" creationId="{6437D937-A7F1-4011-92B4-328E5BE1B166}"/>
          </ac:spMkLst>
        </pc:spChg>
        <pc:spChg chg="add">
          <ac:chgData name="bfjghod Goh" userId="17a83449cc180f75" providerId="LiveId" clId="{BC6B84EE-D057-2940-A5A1-6132F6859541}" dt="2019-07-11T07:07:09.329" v="2632" actId="26606"/>
          <ac:spMkLst>
            <pc:docMk/>
            <pc:sldMk cId="1134041102" sldId="403"/>
            <ac:spMk id="12" creationId="{B672F332-AF08-46C6-94F0-77684310D7B7}"/>
          </ac:spMkLst>
        </pc:spChg>
        <pc:spChg chg="add">
          <ac:chgData name="bfjghod Goh" userId="17a83449cc180f75" providerId="LiveId" clId="{BC6B84EE-D057-2940-A5A1-6132F6859541}" dt="2019-07-11T07:07:09.329" v="2632" actId="26606"/>
          <ac:spMkLst>
            <pc:docMk/>
            <pc:sldMk cId="1134041102" sldId="403"/>
            <ac:spMk id="14" creationId="{34244EF8-D73A-40E1-BE73-D46E6B4B04ED}"/>
          </ac:spMkLst>
        </pc:spChg>
        <pc:spChg chg="add">
          <ac:chgData name="bfjghod Goh" userId="17a83449cc180f75" providerId="LiveId" clId="{BC6B84EE-D057-2940-A5A1-6132F6859541}" dt="2019-07-11T07:07:09.329" v="2632" actId="26606"/>
          <ac:spMkLst>
            <pc:docMk/>
            <pc:sldMk cId="1134041102" sldId="403"/>
            <ac:spMk id="16" creationId="{AB84D7E8-4ECB-42D7-ADBF-01689B0F24AE}"/>
          </ac:spMkLst>
        </pc:spChg>
        <pc:spChg chg="del">
          <ac:chgData name="bfjghod Goh" userId="17a83449cc180f75" providerId="LiveId" clId="{BC6B84EE-D057-2940-A5A1-6132F6859541}" dt="2019-07-11T07:07:02.535" v="2631"/>
          <ac:spMkLst>
            <pc:docMk/>
            <pc:sldMk cId="1134041102" sldId="403"/>
            <ac:spMk id="19" creationId="{559AE206-7EBA-4D33-8BC9-9D8158553F0E}"/>
          </ac:spMkLst>
        </pc:spChg>
        <pc:spChg chg="del">
          <ac:chgData name="bfjghod Goh" userId="17a83449cc180f75" providerId="LiveId" clId="{BC6B84EE-D057-2940-A5A1-6132F6859541}" dt="2019-07-11T07:07:02.535" v="2631"/>
          <ac:spMkLst>
            <pc:docMk/>
            <pc:sldMk cId="1134041102" sldId="403"/>
            <ac:spMk id="21" creationId="{6437D937-A7F1-4011-92B4-328E5BE1B166}"/>
          </ac:spMkLst>
        </pc:spChg>
        <pc:spChg chg="del">
          <ac:chgData name="bfjghod Goh" userId="17a83449cc180f75" providerId="LiveId" clId="{BC6B84EE-D057-2940-A5A1-6132F6859541}" dt="2019-07-11T07:07:02.535" v="2631"/>
          <ac:spMkLst>
            <pc:docMk/>
            <pc:sldMk cId="1134041102" sldId="403"/>
            <ac:spMk id="23" creationId="{B672F332-AF08-46C6-94F0-77684310D7B7}"/>
          </ac:spMkLst>
        </pc:spChg>
        <pc:spChg chg="del">
          <ac:chgData name="bfjghod Goh" userId="17a83449cc180f75" providerId="LiveId" clId="{BC6B84EE-D057-2940-A5A1-6132F6859541}" dt="2019-07-11T07:07:02.535" v="2631"/>
          <ac:spMkLst>
            <pc:docMk/>
            <pc:sldMk cId="1134041102" sldId="403"/>
            <ac:spMk id="25" creationId="{34244EF8-D73A-40E1-BE73-D46E6B4B04ED}"/>
          </ac:spMkLst>
        </pc:spChg>
        <pc:spChg chg="del">
          <ac:chgData name="bfjghod Goh" userId="17a83449cc180f75" providerId="LiveId" clId="{BC6B84EE-D057-2940-A5A1-6132F6859541}" dt="2019-07-11T07:07:02.535" v="2631"/>
          <ac:spMkLst>
            <pc:docMk/>
            <pc:sldMk cId="1134041102" sldId="403"/>
            <ac:spMk id="27" creationId="{AB84D7E8-4ECB-42D7-ADBF-01689B0F24AE}"/>
          </ac:spMkLst>
        </pc:spChg>
        <pc:cxnChg chg="add">
          <ac:chgData name="bfjghod Goh" userId="17a83449cc180f75" providerId="LiveId" clId="{BC6B84EE-D057-2940-A5A1-6132F6859541}" dt="2019-07-11T07:07:09.329" v="2632" actId="26606"/>
          <ac:cxnSpMkLst>
            <pc:docMk/>
            <pc:sldMk cId="1134041102" sldId="403"/>
            <ac:cxnSpMk id="18" creationId="{9E8E38ED-369A-44C2-B635-0BED0E48A6E8}"/>
          </ac:cxnSpMkLst>
        </pc:cxnChg>
        <pc:cxnChg chg="del">
          <ac:chgData name="bfjghod Goh" userId="17a83449cc180f75" providerId="LiveId" clId="{BC6B84EE-D057-2940-A5A1-6132F6859541}" dt="2019-07-11T07:07:02.535" v="2631"/>
          <ac:cxnSpMkLst>
            <pc:docMk/>
            <pc:sldMk cId="1134041102" sldId="403"/>
            <ac:cxnSpMk id="29" creationId="{9E8E38ED-369A-44C2-B635-0BED0E48A6E8}"/>
          </ac:cxnSpMkLst>
        </pc:cxnChg>
      </pc:sldChg>
      <pc:sldChg chg="addSp delSp modSp">
        <pc:chgData name="bfjghod Goh" userId="17a83449cc180f75" providerId="LiveId" clId="{BC6B84EE-D057-2940-A5A1-6132F6859541}" dt="2019-07-11T03:19:32.151" v="47" actId="20577"/>
        <pc:sldMkLst>
          <pc:docMk/>
          <pc:sldMk cId="369050622" sldId="407"/>
        </pc:sldMkLst>
        <pc:spChg chg="mod">
          <ac:chgData name="bfjghod Goh" userId="17a83449cc180f75" providerId="LiveId" clId="{BC6B84EE-D057-2940-A5A1-6132F6859541}" dt="2019-07-11T03:19:28.490" v="41" actId="20577"/>
          <ac:spMkLst>
            <pc:docMk/>
            <pc:sldMk cId="369050622" sldId="407"/>
            <ac:spMk id="2" creationId="{B72BC722-64B2-7C44-B6A2-CB8A10EDF1D6}"/>
          </ac:spMkLst>
        </pc:spChg>
        <pc:spChg chg="mod">
          <ac:chgData name="bfjghod Goh" userId="17a83449cc180f75" providerId="LiveId" clId="{BC6B84EE-D057-2940-A5A1-6132F6859541}" dt="2019-07-11T03:19:32.151" v="47" actId="20577"/>
          <ac:spMkLst>
            <pc:docMk/>
            <pc:sldMk cId="369050622" sldId="407"/>
            <ac:spMk id="3" creationId="{0D812B6F-D06E-D44B-A925-FC984469F3E2}"/>
          </ac:spMkLst>
        </pc:spChg>
        <pc:spChg chg="del">
          <ac:chgData name="bfjghod Goh" userId="17a83449cc180f75" providerId="LiveId" clId="{BC6B84EE-D057-2940-A5A1-6132F6859541}" dt="2019-07-11T03:19:04.541" v="0" actId="26606"/>
          <ac:spMkLst>
            <pc:docMk/>
            <pc:sldMk cId="369050622" sldId="407"/>
            <ac:spMk id="5" creationId="{A6ED7E7F-75F7-4581-A930-C4DEBC2A8419}"/>
          </ac:spMkLst>
        </pc:spChg>
        <pc:spChg chg="del">
          <ac:chgData name="bfjghod Goh" userId="17a83449cc180f75" providerId="LiveId" clId="{BC6B84EE-D057-2940-A5A1-6132F6859541}" dt="2019-07-11T03:19:04.541" v="0" actId="26606"/>
          <ac:spMkLst>
            <pc:docMk/>
            <pc:sldMk cId="369050622" sldId="407"/>
            <ac:spMk id="8" creationId="{6DB7ADBC-26DA-450D-A8BF-E1ACCB46639C}"/>
          </ac:spMkLst>
        </pc:spChg>
        <pc:spChg chg="del">
          <ac:chgData name="bfjghod Goh" userId="17a83449cc180f75" providerId="LiveId" clId="{BC6B84EE-D057-2940-A5A1-6132F6859541}" dt="2019-07-11T03:19:04.541" v="0" actId="26606"/>
          <ac:spMkLst>
            <pc:docMk/>
            <pc:sldMk cId="369050622" sldId="407"/>
            <ac:spMk id="10" creationId="{5692FB99-428A-4151-9665-80E56EF03D76}"/>
          </ac:spMkLst>
        </pc:spChg>
        <pc:spChg chg="del">
          <ac:chgData name="bfjghod Goh" userId="17a83449cc180f75" providerId="LiveId" clId="{BC6B84EE-D057-2940-A5A1-6132F6859541}" dt="2019-07-11T03:19:04.541" v="0" actId="26606"/>
          <ac:spMkLst>
            <pc:docMk/>
            <pc:sldMk cId="369050622" sldId="407"/>
            <ac:spMk id="12" creationId="{5E3C0EDB-60D3-4CEF-8B80-C6D01E08DEC2}"/>
          </ac:spMkLst>
        </pc:spChg>
        <pc:spChg chg="del">
          <ac:chgData name="bfjghod Goh" userId="17a83449cc180f75" providerId="LiveId" clId="{BC6B84EE-D057-2940-A5A1-6132F6859541}" dt="2019-07-11T03:19:04.541" v="0" actId="26606"/>
          <ac:spMkLst>
            <pc:docMk/>
            <pc:sldMk cId="369050622" sldId="407"/>
            <ac:spMk id="14" creationId="{4B306978-A26E-4AC4-9EAA-BD29BD476A4F}"/>
          </ac:spMkLst>
        </pc:spChg>
        <pc:spChg chg="del">
          <ac:chgData name="bfjghod Goh" userId="17a83449cc180f75" providerId="LiveId" clId="{BC6B84EE-D057-2940-A5A1-6132F6859541}" dt="2019-07-11T03:19:04.541" v="0" actId="26606"/>
          <ac:spMkLst>
            <pc:docMk/>
            <pc:sldMk cId="369050622" sldId="407"/>
            <ac:spMk id="16" creationId="{40C269CE-FB56-4D68-8CFB-1CFD5F350518}"/>
          </ac:spMkLst>
        </pc:spChg>
        <pc:spChg chg="add">
          <ac:chgData name="bfjghod Goh" userId="17a83449cc180f75" providerId="LiveId" clId="{BC6B84EE-D057-2940-A5A1-6132F6859541}" dt="2019-07-11T03:19:04.541" v="0" actId="26606"/>
          <ac:spMkLst>
            <pc:docMk/>
            <pc:sldMk cId="369050622" sldId="407"/>
            <ac:spMk id="21" creationId="{559AE206-7EBA-4D33-8BC9-9D8158553F0E}"/>
          </ac:spMkLst>
        </pc:spChg>
        <pc:spChg chg="add">
          <ac:chgData name="bfjghod Goh" userId="17a83449cc180f75" providerId="LiveId" clId="{BC6B84EE-D057-2940-A5A1-6132F6859541}" dt="2019-07-11T03:19:04.541" v="0" actId="26606"/>
          <ac:spMkLst>
            <pc:docMk/>
            <pc:sldMk cId="369050622" sldId="407"/>
            <ac:spMk id="23" creationId="{6437D937-A7F1-4011-92B4-328E5BE1B166}"/>
          </ac:spMkLst>
        </pc:spChg>
        <pc:spChg chg="add">
          <ac:chgData name="bfjghod Goh" userId="17a83449cc180f75" providerId="LiveId" clId="{BC6B84EE-D057-2940-A5A1-6132F6859541}" dt="2019-07-11T03:19:04.541" v="0" actId="26606"/>
          <ac:spMkLst>
            <pc:docMk/>
            <pc:sldMk cId="369050622" sldId="407"/>
            <ac:spMk id="25" creationId="{B672F332-AF08-46C6-94F0-77684310D7B7}"/>
          </ac:spMkLst>
        </pc:spChg>
        <pc:spChg chg="add">
          <ac:chgData name="bfjghod Goh" userId="17a83449cc180f75" providerId="LiveId" clId="{BC6B84EE-D057-2940-A5A1-6132F6859541}" dt="2019-07-11T03:19:04.541" v="0" actId="26606"/>
          <ac:spMkLst>
            <pc:docMk/>
            <pc:sldMk cId="369050622" sldId="407"/>
            <ac:spMk id="27" creationId="{34244EF8-D73A-40E1-BE73-D46E6B4B04ED}"/>
          </ac:spMkLst>
        </pc:spChg>
        <pc:spChg chg="add">
          <ac:chgData name="bfjghod Goh" userId="17a83449cc180f75" providerId="LiveId" clId="{BC6B84EE-D057-2940-A5A1-6132F6859541}" dt="2019-07-11T03:19:04.541" v="0" actId="26606"/>
          <ac:spMkLst>
            <pc:docMk/>
            <pc:sldMk cId="369050622" sldId="407"/>
            <ac:spMk id="29" creationId="{AB84D7E8-4ECB-42D7-ADBF-01689B0F24AE}"/>
          </ac:spMkLst>
        </pc:spChg>
        <pc:cxnChg chg="add">
          <ac:chgData name="bfjghod Goh" userId="17a83449cc180f75" providerId="LiveId" clId="{BC6B84EE-D057-2940-A5A1-6132F6859541}" dt="2019-07-11T03:19:04.541" v="0" actId="26606"/>
          <ac:cxnSpMkLst>
            <pc:docMk/>
            <pc:sldMk cId="369050622" sldId="407"/>
            <ac:cxnSpMk id="31" creationId="{9E8E38ED-369A-44C2-B635-0BED0E48A6E8}"/>
          </ac:cxnSpMkLst>
        </pc:cxnChg>
      </pc:sldChg>
      <pc:sldChg chg="addSp delSp modSp add mod setBg delDesignElem">
        <pc:chgData name="bfjghod Goh" userId="17a83449cc180f75" providerId="LiveId" clId="{BC6B84EE-D057-2940-A5A1-6132F6859541}" dt="2019-07-11T05:39:26.075" v="1656" actId="20577"/>
        <pc:sldMkLst>
          <pc:docMk/>
          <pc:sldMk cId="1452286196" sldId="430"/>
        </pc:sldMkLst>
        <pc:spChg chg="mod">
          <ac:chgData name="bfjghod Goh" userId="17a83449cc180f75" providerId="LiveId" clId="{BC6B84EE-D057-2940-A5A1-6132F6859541}" dt="2019-07-11T05:39:26.075" v="1656" actId="20577"/>
          <ac:spMkLst>
            <pc:docMk/>
            <pc:sldMk cId="1452286196" sldId="430"/>
            <ac:spMk id="2" creationId="{DD415E4B-B3B3-2F49-95E2-080A8A14C782}"/>
          </ac:spMkLst>
        </pc:spChg>
        <pc:spChg chg="add del">
          <ac:chgData name="bfjghod Goh" userId="17a83449cc180f75" providerId="LiveId" clId="{BC6B84EE-D057-2940-A5A1-6132F6859541}" dt="2019-07-11T05:39:00.813" v="1633" actId="26606"/>
          <ac:spMkLst>
            <pc:docMk/>
            <pc:sldMk cId="1452286196" sldId="430"/>
            <ac:spMk id="7" creationId="{46C2E80F-49A6-4372-B103-219D417A55ED}"/>
          </ac:spMkLst>
        </pc:spChg>
        <pc:spChg chg="del">
          <ac:chgData name="bfjghod Goh" userId="17a83449cc180f75" providerId="LiveId" clId="{BC6B84EE-D057-2940-A5A1-6132F6859541}" dt="2019-07-11T03:29:56.905" v="104"/>
          <ac:spMkLst>
            <pc:docMk/>
            <pc:sldMk cId="1452286196" sldId="430"/>
            <ac:spMk id="10" creationId="{46C2E80F-49A6-4372-B103-219D417A55ED}"/>
          </ac:spMkLst>
        </pc:spChg>
        <pc:spChg chg="add">
          <ac:chgData name="bfjghod Goh" userId="17a83449cc180f75" providerId="LiveId" clId="{BC6B84EE-D057-2940-A5A1-6132F6859541}" dt="2019-07-11T05:39:00.813" v="1633" actId="26606"/>
          <ac:spMkLst>
            <pc:docMk/>
            <pc:sldMk cId="1452286196" sldId="430"/>
            <ac:spMk id="12" creationId="{46C2E80F-49A6-4372-B103-219D417A55ED}"/>
          </ac:spMkLst>
        </pc:spChg>
        <pc:graphicFrameChg chg="mod modGraphic">
          <ac:chgData name="bfjghod Goh" userId="17a83449cc180f75" providerId="LiveId" clId="{BC6B84EE-D057-2940-A5A1-6132F6859541}" dt="2019-07-11T05:39:00.813" v="1633" actId="26606"/>
          <ac:graphicFrameMkLst>
            <pc:docMk/>
            <pc:sldMk cId="1452286196" sldId="430"/>
            <ac:graphicFrameMk id="5" creationId="{AC5EBE0C-5DD5-4414-87F3-962658C59243}"/>
          </ac:graphicFrameMkLst>
        </pc:graphicFrameChg>
      </pc:sldChg>
      <pc:sldChg chg="addSp delSp modSp add mod setBg delDesignElem">
        <pc:chgData name="bfjghod Goh" userId="17a83449cc180f75" providerId="LiveId" clId="{BC6B84EE-D057-2940-A5A1-6132F6859541}" dt="2019-07-11T05:43:54.614" v="1721" actId="20577"/>
        <pc:sldMkLst>
          <pc:docMk/>
          <pc:sldMk cId="2813643183" sldId="434"/>
        </pc:sldMkLst>
        <pc:spChg chg="mod">
          <ac:chgData name="bfjghod Goh" userId="17a83449cc180f75" providerId="LiveId" clId="{BC6B84EE-D057-2940-A5A1-6132F6859541}" dt="2019-07-11T05:43:54.614" v="1721" actId="20577"/>
          <ac:spMkLst>
            <pc:docMk/>
            <pc:sldMk cId="2813643183" sldId="434"/>
            <ac:spMk id="2" creationId="{9286A71B-1BDB-384E-8667-34E9372882AD}"/>
          </ac:spMkLst>
        </pc:spChg>
        <pc:spChg chg="add">
          <ac:chgData name="bfjghod Goh" userId="17a83449cc180f75" providerId="LiveId" clId="{BC6B84EE-D057-2940-A5A1-6132F6859541}" dt="2019-07-11T05:40:14.305" v="1665" actId="26606"/>
          <ac:spMkLst>
            <pc:docMk/>
            <pc:sldMk cId="2813643183" sldId="434"/>
            <ac:spMk id="10" creationId="{46C2E80F-49A6-4372-B103-219D417A55ED}"/>
          </ac:spMkLst>
        </pc:spChg>
        <pc:spChg chg="del">
          <ac:chgData name="bfjghod Goh" userId="17a83449cc180f75" providerId="LiveId" clId="{BC6B84EE-D057-2940-A5A1-6132F6859541}" dt="2019-07-11T03:29:56.905" v="104"/>
          <ac:spMkLst>
            <pc:docMk/>
            <pc:sldMk cId="2813643183" sldId="434"/>
            <ac:spMk id="24" creationId="{4351DFE5-F63D-4BE0-BDA9-E3EB88F01AA5}"/>
          </ac:spMkLst>
        </pc:spChg>
        <pc:graphicFrameChg chg="mod modGraphic">
          <ac:chgData name="bfjghod Goh" userId="17a83449cc180f75" providerId="LiveId" clId="{BC6B84EE-D057-2940-A5A1-6132F6859541}" dt="2019-07-11T05:41:22.409" v="1685" actId="20577"/>
          <ac:graphicFrameMkLst>
            <pc:docMk/>
            <pc:sldMk cId="2813643183" sldId="434"/>
            <ac:graphicFrameMk id="5" creationId="{CDB65A95-6416-47D6-B1DF-E631E57CEEE7}"/>
          </ac:graphicFrameMkLst>
        </pc:graphicFrameChg>
        <pc:picChg chg="del">
          <ac:chgData name="bfjghod Goh" userId="17a83449cc180f75" providerId="LiveId" clId="{BC6B84EE-D057-2940-A5A1-6132F6859541}" dt="2019-07-11T03:29:56.905" v="104"/>
          <ac:picMkLst>
            <pc:docMk/>
            <pc:sldMk cId="2813643183" sldId="434"/>
            <ac:picMk id="26" creationId="{02DD2BC0-6F29-4B4F-8D61-2DCF6D2E8E73}"/>
          </ac:picMkLst>
        </pc:picChg>
      </pc:sldChg>
      <pc:sldChg chg="addSp delSp modSp add mod setBg delDesignElem">
        <pc:chgData name="bfjghod Goh" userId="17a83449cc180f75" providerId="LiveId" clId="{BC6B84EE-D057-2940-A5A1-6132F6859541}" dt="2019-07-11T05:40:06.765" v="1664" actId="26606"/>
        <pc:sldMkLst>
          <pc:docMk/>
          <pc:sldMk cId="1959683114" sldId="441"/>
        </pc:sldMkLst>
        <pc:spChg chg="add del">
          <ac:chgData name="bfjghod Goh" userId="17a83449cc180f75" providerId="LiveId" clId="{BC6B84EE-D057-2940-A5A1-6132F6859541}" dt="2019-07-11T05:40:06.765" v="1664" actId="26606"/>
          <ac:spMkLst>
            <pc:docMk/>
            <pc:sldMk cId="1959683114" sldId="441"/>
            <ac:spMk id="10" creationId="{46C2E80F-49A6-4372-B103-219D417A55ED}"/>
          </ac:spMkLst>
        </pc:spChg>
        <pc:spChg chg="del">
          <ac:chgData name="bfjghod Goh" userId="17a83449cc180f75" providerId="LiveId" clId="{BC6B84EE-D057-2940-A5A1-6132F6859541}" dt="2019-07-11T03:29:56.905" v="104"/>
          <ac:spMkLst>
            <pc:docMk/>
            <pc:sldMk cId="1959683114" sldId="441"/>
            <ac:spMk id="13" creationId="{46C2E80F-49A6-4372-B103-219D417A55ED}"/>
          </ac:spMkLst>
        </pc:spChg>
        <pc:spChg chg="add">
          <ac:chgData name="bfjghod Goh" userId="17a83449cc180f75" providerId="LiveId" clId="{BC6B84EE-D057-2940-A5A1-6132F6859541}" dt="2019-07-11T05:40:06.765" v="1664" actId="26606"/>
          <ac:spMkLst>
            <pc:docMk/>
            <pc:sldMk cId="1959683114" sldId="441"/>
            <ac:spMk id="15" creationId="{46C2E80F-49A6-4372-B103-219D417A55ED}"/>
          </ac:spMkLst>
        </pc:spChg>
        <pc:graphicFrameChg chg="mod modGraphic">
          <ac:chgData name="bfjghod Goh" userId="17a83449cc180f75" providerId="LiveId" clId="{BC6B84EE-D057-2940-A5A1-6132F6859541}" dt="2019-07-11T05:40:06.765" v="1664" actId="26606"/>
          <ac:graphicFrameMkLst>
            <pc:docMk/>
            <pc:sldMk cId="1959683114" sldId="441"/>
            <ac:graphicFrameMk id="8" creationId="{81AE02FD-313F-4EE0-85B2-D6CB18CEABE2}"/>
          </ac:graphicFrameMkLst>
        </pc:graphicFrameChg>
      </pc:sldChg>
      <pc:sldChg chg="addSp delSp modSp add mod setBg delDesignElem">
        <pc:chgData name="bfjghod Goh" userId="17a83449cc180f75" providerId="LiveId" clId="{BC6B84EE-D057-2940-A5A1-6132F6859541}" dt="2019-07-11T05:49:16.793" v="1824" actId="20577"/>
        <pc:sldMkLst>
          <pc:docMk/>
          <pc:sldMk cId="1058872161" sldId="445"/>
        </pc:sldMkLst>
        <pc:spChg chg="mod">
          <ac:chgData name="bfjghod Goh" userId="17a83449cc180f75" providerId="LiveId" clId="{BC6B84EE-D057-2940-A5A1-6132F6859541}" dt="2019-07-11T05:49:16.793" v="1824" actId="20577"/>
          <ac:spMkLst>
            <pc:docMk/>
            <pc:sldMk cId="1058872161" sldId="445"/>
            <ac:spMk id="2" creationId="{46824D20-9553-6A47-A2E8-33F45A813E96}"/>
          </ac:spMkLst>
        </pc:spChg>
        <pc:spChg chg="add">
          <ac:chgData name="bfjghod Goh" userId="17a83449cc180f75" providerId="LiveId" clId="{BC6B84EE-D057-2940-A5A1-6132F6859541}" dt="2019-07-11T05:48:21.825" v="1816" actId="26606"/>
          <ac:spMkLst>
            <pc:docMk/>
            <pc:sldMk cId="1058872161" sldId="445"/>
            <ac:spMk id="7" creationId="{46C2E80F-49A6-4372-B103-219D417A55ED}"/>
          </ac:spMkLst>
        </pc:spChg>
        <pc:spChg chg="del">
          <ac:chgData name="bfjghod Goh" userId="17a83449cc180f75" providerId="LiveId" clId="{BC6B84EE-D057-2940-A5A1-6132F6859541}" dt="2019-07-11T03:29:56.905" v="104"/>
          <ac:spMkLst>
            <pc:docMk/>
            <pc:sldMk cId="1058872161" sldId="445"/>
            <ac:spMk id="10" creationId="{46C2E80F-49A6-4372-B103-219D417A55ED}"/>
          </ac:spMkLst>
        </pc:spChg>
        <pc:graphicFrameChg chg="mod modGraphic">
          <ac:chgData name="bfjghod Goh" userId="17a83449cc180f75" providerId="LiveId" clId="{BC6B84EE-D057-2940-A5A1-6132F6859541}" dt="2019-07-11T05:48:21.825" v="1816" actId="26606"/>
          <ac:graphicFrameMkLst>
            <pc:docMk/>
            <pc:sldMk cId="1058872161" sldId="445"/>
            <ac:graphicFrameMk id="5" creationId="{C56A4B7A-CA7E-488C-BDF2-3D222558A40D}"/>
          </ac:graphicFrameMkLst>
        </pc:graphicFrameChg>
      </pc:sldChg>
      <pc:sldChg chg="addSp delSp modSp add mod setBg delDesignElem modNotesTx">
        <pc:chgData name="bfjghod Goh" userId="17a83449cc180f75" providerId="LiveId" clId="{BC6B84EE-D057-2940-A5A1-6132F6859541}" dt="2019-07-11T05:52:18.410" v="1876" actId="1076"/>
        <pc:sldMkLst>
          <pc:docMk/>
          <pc:sldMk cId="149698073" sldId="446"/>
        </pc:sldMkLst>
        <pc:spChg chg="mod">
          <ac:chgData name="bfjghod Goh" userId="17a83449cc180f75" providerId="LiveId" clId="{BC6B84EE-D057-2940-A5A1-6132F6859541}" dt="2019-07-11T05:47:43.063" v="1813" actId="20577"/>
          <ac:spMkLst>
            <pc:docMk/>
            <pc:sldMk cId="149698073" sldId="446"/>
            <ac:spMk id="2" creationId="{BCE69C35-75EF-6047-AA56-BBE217901E01}"/>
          </ac:spMkLst>
        </pc:spChg>
        <pc:spChg chg="del">
          <ac:chgData name="bfjghod Goh" userId="17a83449cc180f75" providerId="LiveId" clId="{BC6B84EE-D057-2940-A5A1-6132F6859541}" dt="2019-07-11T03:29:56.905" v="104"/>
          <ac:spMkLst>
            <pc:docMk/>
            <pc:sldMk cId="149698073" sldId="446"/>
            <ac:spMk id="12" creationId="{46C2E80F-49A6-4372-B103-219D417A55ED}"/>
          </ac:spMkLst>
        </pc:spChg>
        <pc:spChg chg="add">
          <ac:chgData name="bfjghod Goh" userId="17a83449cc180f75" providerId="LiveId" clId="{BC6B84EE-D057-2940-A5A1-6132F6859541}" dt="2019-07-11T05:47:35.737" v="1810" actId="26606"/>
          <ac:spMkLst>
            <pc:docMk/>
            <pc:sldMk cId="149698073" sldId="446"/>
            <ac:spMk id="18" creationId="{46C2E80F-49A6-4372-B103-219D417A55ED}"/>
          </ac:spMkLst>
        </pc:spChg>
        <pc:graphicFrameChg chg="mod modGraphic">
          <ac:chgData name="bfjghod Goh" userId="17a83449cc180f75" providerId="LiveId" clId="{BC6B84EE-D057-2940-A5A1-6132F6859541}" dt="2019-07-11T05:52:18.410" v="1876" actId="1076"/>
          <ac:graphicFrameMkLst>
            <pc:docMk/>
            <pc:sldMk cId="149698073" sldId="446"/>
            <ac:graphicFrameMk id="13" creationId="{94B8D807-7536-463D-A3FC-C0201DA50231}"/>
          </ac:graphicFrameMkLst>
        </pc:graphicFrameChg>
      </pc:sldChg>
      <pc:sldChg chg="addSp delSp modSp add mod setBg delDesignElem">
        <pc:chgData name="bfjghod Goh" userId="17a83449cc180f75" providerId="LiveId" clId="{BC6B84EE-D057-2940-A5A1-6132F6859541}" dt="2019-07-11T05:50:50.338" v="1853" actId="20577"/>
        <pc:sldMkLst>
          <pc:docMk/>
          <pc:sldMk cId="1059153925" sldId="448"/>
        </pc:sldMkLst>
        <pc:spChg chg="mod">
          <ac:chgData name="bfjghod Goh" userId="17a83449cc180f75" providerId="LiveId" clId="{BC6B84EE-D057-2940-A5A1-6132F6859541}" dt="2019-07-11T05:50:50.338" v="1853" actId="20577"/>
          <ac:spMkLst>
            <pc:docMk/>
            <pc:sldMk cId="1059153925" sldId="448"/>
            <ac:spMk id="2" creationId="{CA54C498-C9A1-554F-B1C0-B952C92D60A5}"/>
          </ac:spMkLst>
        </pc:spChg>
        <pc:spChg chg="add del">
          <ac:chgData name="bfjghod Goh" userId="17a83449cc180f75" providerId="LiveId" clId="{BC6B84EE-D057-2940-A5A1-6132F6859541}" dt="2019-07-11T05:50:45.462" v="1850" actId="26606"/>
          <ac:spMkLst>
            <pc:docMk/>
            <pc:sldMk cId="1059153925" sldId="448"/>
            <ac:spMk id="10" creationId="{46C2E80F-49A6-4372-B103-219D417A55ED}"/>
          </ac:spMkLst>
        </pc:spChg>
        <pc:spChg chg="add">
          <ac:chgData name="bfjghod Goh" userId="17a83449cc180f75" providerId="LiveId" clId="{BC6B84EE-D057-2940-A5A1-6132F6859541}" dt="2019-07-11T05:50:45.462" v="1850" actId="26606"/>
          <ac:spMkLst>
            <pc:docMk/>
            <pc:sldMk cId="1059153925" sldId="448"/>
            <ac:spMk id="12" creationId="{46C2E80F-49A6-4372-B103-219D417A55ED}"/>
          </ac:spMkLst>
        </pc:spChg>
        <pc:spChg chg="del">
          <ac:chgData name="bfjghod Goh" userId="17a83449cc180f75" providerId="LiveId" clId="{BC6B84EE-D057-2940-A5A1-6132F6859541}" dt="2019-07-11T03:29:56.905" v="104"/>
          <ac:spMkLst>
            <pc:docMk/>
            <pc:sldMk cId="1059153925" sldId="448"/>
            <ac:spMk id="15" creationId="{46C2E80F-49A6-4372-B103-219D417A55ED}"/>
          </ac:spMkLst>
        </pc:spChg>
        <pc:graphicFrameChg chg="mod modGraphic">
          <ac:chgData name="bfjghod Goh" userId="17a83449cc180f75" providerId="LiveId" clId="{BC6B84EE-D057-2940-A5A1-6132F6859541}" dt="2019-07-11T05:50:45.462" v="1850" actId="26606"/>
          <ac:graphicFrameMkLst>
            <pc:docMk/>
            <pc:sldMk cId="1059153925" sldId="448"/>
            <ac:graphicFrameMk id="5" creationId="{99C0050C-E989-472A-AF80-134907133CAB}"/>
          </ac:graphicFrameMkLst>
        </pc:graphicFrameChg>
      </pc:sldChg>
      <pc:sldChg chg="addSp delSp modSp add mod setBg delDesignElem">
        <pc:chgData name="bfjghod Goh" userId="17a83449cc180f75" providerId="LiveId" clId="{BC6B84EE-D057-2940-A5A1-6132F6859541}" dt="2019-07-11T05:52:48.085" v="1880" actId="26606"/>
        <pc:sldMkLst>
          <pc:docMk/>
          <pc:sldMk cId="1173580259" sldId="449"/>
        </pc:sldMkLst>
        <pc:spChg chg="mod">
          <ac:chgData name="bfjghod Goh" userId="17a83449cc180f75" providerId="LiveId" clId="{BC6B84EE-D057-2940-A5A1-6132F6859541}" dt="2019-07-11T05:52:48.085" v="1880" actId="26606"/>
          <ac:spMkLst>
            <pc:docMk/>
            <pc:sldMk cId="1173580259" sldId="449"/>
            <ac:spMk id="2" creationId="{2025EC94-0FCC-E84E-80FD-0FD3050C80A4}"/>
          </ac:spMkLst>
        </pc:spChg>
        <pc:spChg chg="add">
          <ac:chgData name="bfjghod Goh" userId="17a83449cc180f75" providerId="LiveId" clId="{BC6B84EE-D057-2940-A5A1-6132F6859541}" dt="2019-07-11T05:52:48.085" v="1880" actId="26606"/>
          <ac:spMkLst>
            <pc:docMk/>
            <pc:sldMk cId="1173580259" sldId="449"/>
            <ac:spMk id="10" creationId="{46C2E80F-49A6-4372-B103-219D417A55ED}"/>
          </ac:spMkLst>
        </pc:spChg>
        <pc:spChg chg="del">
          <ac:chgData name="bfjghod Goh" userId="17a83449cc180f75" providerId="LiveId" clId="{BC6B84EE-D057-2940-A5A1-6132F6859541}" dt="2019-07-11T03:29:56.905" v="104"/>
          <ac:spMkLst>
            <pc:docMk/>
            <pc:sldMk cId="1173580259" sldId="449"/>
            <ac:spMk id="15" creationId="{46C2E80F-49A6-4372-B103-219D417A55ED}"/>
          </ac:spMkLst>
        </pc:spChg>
        <pc:graphicFrameChg chg="mod modGraphic">
          <ac:chgData name="bfjghod Goh" userId="17a83449cc180f75" providerId="LiveId" clId="{BC6B84EE-D057-2940-A5A1-6132F6859541}" dt="2019-07-11T05:52:48.085" v="1880" actId="26606"/>
          <ac:graphicFrameMkLst>
            <pc:docMk/>
            <pc:sldMk cId="1173580259" sldId="449"/>
            <ac:graphicFrameMk id="5" creationId="{6A6457FB-249A-4021-90BE-9BB5AB1DC60D}"/>
          </ac:graphicFrameMkLst>
        </pc:graphicFrameChg>
      </pc:sldChg>
      <pc:sldChg chg="addSp delSp modSp add mod setBg delDesignElem">
        <pc:chgData name="bfjghod Goh" userId="17a83449cc180f75" providerId="LiveId" clId="{BC6B84EE-D057-2940-A5A1-6132F6859541}" dt="2019-07-11T05:55:13.017" v="1927" actId="26606"/>
        <pc:sldMkLst>
          <pc:docMk/>
          <pc:sldMk cId="1740173684" sldId="451"/>
        </pc:sldMkLst>
        <pc:spChg chg="mod">
          <ac:chgData name="bfjghod Goh" userId="17a83449cc180f75" providerId="LiveId" clId="{BC6B84EE-D057-2940-A5A1-6132F6859541}" dt="2019-07-11T05:55:13.017" v="1927" actId="26606"/>
          <ac:spMkLst>
            <pc:docMk/>
            <pc:sldMk cId="1740173684" sldId="451"/>
            <ac:spMk id="2" creationId="{CA54C498-C9A1-554F-B1C0-B952C92D60A5}"/>
          </ac:spMkLst>
        </pc:spChg>
        <pc:spChg chg="add">
          <ac:chgData name="bfjghod Goh" userId="17a83449cc180f75" providerId="LiveId" clId="{BC6B84EE-D057-2940-A5A1-6132F6859541}" dt="2019-07-11T05:55:13.017" v="1927" actId="26606"/>
          <ac:spMkLst>
            <pc:docMk/>
            <pc:sldMk cId="1740173684" sldId="451"/>
            <ac:spMk id="7" creationId="{46C2E80F-49A6-4372-B103-219D417A55ED}"/>
          </ac:spMkLst>
        </pc:spChg>
        <pc:spChg chg="del">
          <ac:chgData name="bfjghod Goh" userId="17a83449cc180f75" providerId="LiveId" clId="{BC6B84EE-D057-2940-A5A1-6132F6859541}" dt="2019-07-11T03:29:56.905" v="104"/>
          <ac:spMkLst>
            <pc:docMk/>
            <pc:sldMk cId="1740173684" sldId="451"/>
            <ac:spMk id="10" creationId="{46C2E80F-49A6-4372-B103-219D417A55ED}"/>
          </ac:spMkLst>
        </pc:spChg>
        <pc:graphicFrameChg chg="mod modGraphic">
          <ac:chgData name="bfjghod Goh" userId="17a83449cc180f75" providerId="LiveId" clId="{BC6B84EE-D057-2940-A5A1-6132F6859541}" dt="2019-07-11T05:55:13.017" v="1927" actId="26606"/>
          <ac:graphicFrameMkLst>
            <pc:docMk/>
            <pc:sldMk cId="1740173684" sldId="451"/>
            <ac:graphicFrameMk id="5" creationId="{ACA416AB-CA8D-47A7-8611-168B1AF138DB}"/>
          </ac:graphicFrameMkLst>
        </pc:graphicFrameChg>
      </pc:sldChg>
      <pc:sldChg chg="addSp delSp modSp add mod setBg delDesignElem">
        <pc:chgData name="bfjghod Goh" userId="17a83449cc180f75" providerId="LiveId" clId="{BC6B84EE-D057-2940-A5A1-6132F6859541}" dt="2019-07-11T05:56:31.696" v="1970" actId="26606"/>
        <pc:sldMkLst>
          <pc:docMk/>
          <pc:sldMk cId="3982500414" sldId="453"/>
        </pc:sldMkLst>
        <pc:spChg chg="add del">
          <ac:chgData name="bfjghod Goh" userId="17a83449cc180f75" providerId="LiveId" clId="{BC6B84EE-D057-2940-A5A1-6132F6859541}" dt="2019-07-11T05:56:31.696" v="1970" actId="26606"/>
          <ac:spMkLst>
            <pc:docMk/>
            <pc:sldMk cId="3982500414" sldId="453"/>
            <ac:spMk id="7" creationId="{46C2E80F-49A6-4372-B103-219D417A55ED}"/>
          </ac:spMkLst>
        </pc:spChg>
        <pc:spChg chg="del">
          <ac:chgData name="bfjghod Goh" userId="17a83449cc180f75" providerId="LiveId" clId="{BC6B84EE-D057-2940-A5A1-6132F6859541}" dt="2019-07-11T03:29:56.905" v="104"/>
          <ac:spMkLst>
            <pc:docMk/>
            <pc:sldMk cId="3982500414" sldId="453"/>
            <ac:spMk id="10" creationId="{46C2E80F-49A6-4372-B103-219D417A55ED}"/>
          </ac:spMkLst>
        </pc:spChg>
        <pc:spChg chg="add">
          <ac:chgData name="bfjghod Goh" userId="17a83449cc180f75" providerId="LiveId" clId="{BC6B84EE-D057-2940-A5A1-6132F6859541}" dt="2019-07-11T05:56:31.696" v="1970" actId="26606"/>
          <ac:spMkLst>
            <pc:docMk/>
            <pc:sldMk cId="3982500414" sldId="453"/>
            <ac:spMk id="12" creationId="{46C2E80F-49A6-4372-B103-219D417A55ED}"/>
          </ac:spMkLst>
        </pc:spChg>
        <pc:graphicFrameChg chg="mod modGraphic">
          <ac:chgData name="bfjghod Goh" userId="17a83449cc180f75" providerId="LiveId" clId="{BC6B84EE-D057-2940-A5A1-6132F6859541}" dt="2019-07-11T05:56:31.696" v="1970" actId="26606"/>
          <ac:graphicFrameMkLst>
            <pc:docMk/>
            <pc:sldMk cId="3982500414" sldId="453"/>
            <ac:graphicFrameMk id="5" creationId="{C03CA57D-254F-4ECC-92F6-5B14F821E176}"/>
          </ac:graphicFrameMkLst>
        </pc:graphicFrameChg>
      </pc:sldChg>
      <pc:sldChg chg="addSp delSp modSp add mod ord setBg delDesignElem">
        <pc:chgData name="bfjghod Goh" userId="17a83449cc180f75" providerId="LiveId" clId="{BC6B84EE-D057-2940-A5A1-6132F6859541}" dt="2019-07-11T06:56:03.176" v="2526" actId="26606"/>
        <pc:sldMkLst>
          <pc:docMk/>
          <pc:sldMk cId="2967916298" sldId="455"/>
        </pc:sldMkLst>
        <pc:spChg chg="mod">
          <ac:chgData name="bfjghod Goh" userId="17a83449cc180f75" providerId="LiveId" clId="{BC6B84EE-D057-2940-A5A1-6132F6859541}" dt="2019-07-11T06:56:03.176" v="2526" actId="26606"/>
          <ac:spMkLst>
            <pc:docMk/>
            <pc:sldMk cId="2967916298" sldId="455"/>
            <ac:spMk id="2" creationId="{6526F30F-0219-504A-BB01-29F4698BBDC0}"/>
          </ac:spMkLst>
        </pc:spChg>
        <pc:spChg chg="add del">
          <ac:chgData name="bfjghod Goh" userId="17a83449cc180f75" providerId="LiveId" clId="{BC6B84EE-D057-2940-A5A1-6132F6859541}" dt="2019-07-11T06:56:03.176" v="2526" actId="26606"/>
          <ac:spMkLst>
            <pc:docMk/>
            <pc:sldMk cId="2967916298" sldId="455"/>
            <ac:spMk id="7" creationId="{AB45A142-4255-493C-8284-5D566C121B10}"/>
          </ac:spMkLst>
        </pc:spChg>
        <pc:spChg chg="del">
          <ac:chgData name="bfjghod Goh" userId="17a83449cc180f75" providerId="LiveId" clId="{BC6B84EE-D057-2940-A5A1-6132F6859541}" dt="2019-07-11T03:29:56.905" v="104"/>
          <ac:spMkLst>
            <pc:docMk/>
            <pc:sldMk cId="2967916298" sldId="455"/>
            <ac:spMk id="10" creationId="{46C2E80F-49A6-4372-B103-219D417A55ED}"/>
          </ac:spMkLst>
        </pc:spChg>
        <pc:spChg chg="add">
          <ac:chgData name="bfjghod Goh" userId="17a83449cc180f75" providerId="LiveId" clId="{BC6B84EE-D057-2940-A5A1-6132F6859541}" dt="2019-07-11T06:56:03.176" v="2526" actId="26606"/>
          <ac:spMkLst>
            <pc:docMk/>
            <pc:sldMk cId="2967916298" sldId="455"/>
            <ac:spMk id="17" creationId="{46C2E80F-49A6-4372-B103-219D417A55ED}"/>
          </ac:spMkLst>
        </pc:spChg>
        <pc:graphicFrameChg chg="mod modGraphic">
          <ac:chgData name="bfjghod Goh" userId="17a83449cc180f75" providerId="LiveId" clId="{BC6B84EE-D057-2940-A5A1-6132F6859541}" dt="2019-07-11T06:56:03.176" v="2526" actId="26606"/>
          <ac:graphicFrameMkLst>
            <pc:docMk/>
            <pc:sldMk cId="2967916298" sldId="455"/>
            <ac:graphicFrameMk id="5" creationId="{98EBB767-B0FF-4732-A6B4-DFFB494B4816}"/>
          </ac:graphicFrameMkLst>
        </pc:graphicFrameChg>
        <pc:cxnChg chg="add del">
          <ac:chgData name="bfjghod Goh" userId="17a83449cc180f75" providerId="LiveId" clId="{BC6B84EE-D057-2940-A5A1-6132F6859541}" dt="2019-07-11T06:56:03.176" v="2526" actId="26606"/>
          <ac:cxnSpMkLst>
            <pc:docMk/>
            <pc:sldMk cId="2967916298" sldId="455"/>
            <ac:cxnSpMk id="12" creationId="{38FB9660-F42F-4313-BBC4-47C007FE484C}"/>
          </ac:cxnSpMkLst>
        </pc:cxnChg>
      </pc:sldChg>
      <pc:sldChg chg="addSp delSp modSp add mod setBg delDesignElem">
        <pc:chgData name="bfjghod Goh" userId="17a83449cc180f75" providerId="LiveId" clId="{BC6B84EE-D057-2940-A5A1-6132F6859541}" dt="2019-07-11T06:50:09.751" v="2375" actId="26606"/>
        <pc:sldMkLst>
          <pc:docMk/>
          <pc:sldMk cId="1480626830" sldId="456"/>
        </pc:sldMkLst>
        <pc:spChg chg="mod">
          <ac:chgData name="bfjghod Goh" userId="17a83449cc180f75" providerId="LiveId" clId="{BC6B84EE-D057-2940-A5A1-6132F6859541}" dt="2019-07-11T06:50:09.751" v="2375" actId="26606"/>
          <ac:spMkLst>
            <pc:docMk/>
            <pc:sldMk cId="1480626830" sldId="456"/>
            <ac:spMk id="2" creationId="{CCB31452-67E0-5E48-A318-901C8B115958}"/>
          </ac:spMkLst>
        </pc:spChg>
        <pc:spChg chg="add">
          <ac:chgData name="bfjghod Goh" userId="17a83449cc180f75" providerId="LiveId" clId="{BC6B84EE-D057-2940-A5A1-6132F6859541}" dt="2019-07-11T06:50:09.751" v="2375" actId="26606"/>
          <ac:spMkLst>
            <pc:docMk/>
            <pc:sldMk cId="1480626830" sldId="456"/>
            <ac:spMk id="10" creationId="{46C2E80F-49A6-4372-B103-219D417A55ED}"/>
          </ac:spMkLst>
        </pc:spChg>
        <pc:spChg chg="del">
          <ac:chgData name="bfjghod Goh" userId="17a83449cc180f75" providerId="LiveId" clId="{BC6B84EE-D057-2940-A5A1-6132F6859541}" dt="2019-07-11T03:29:56.905" v="104"/>
          <ac:spMkLst>
            <pc:docMk/>
            <pc:sldMk cId="1480626830" sldId="456"/>
            <ac:spMk id="15" creationId="{73DE2CFE-42F2-48F0-8706-5264E012B10C}"/>
          </ac:spMkLst>
        </pc:spChg>
        <pc:graphicFrameChg chg="mod modGraphic">
          <ac:chgData name="bfjghod Goh" userId="17a83449cc180f75" providerId="LiveId" clId="{BC6B84EE-D057-2940-A5A1-6132F6859541}" dt="2019-07-11T06:50:09.751" v="2375" actId="26606"/>
          <ac:graphicFrameMkLst>
            <pc:docMk/>
            <pc:sldMk cId="1480626830" sldId="456"/>
            <ac:graphicFrameMk id="5" creationId="{BE2857E5-6D9B-4412-AC06-003B36702A00}"/>
          </ac:graphicFrameMkLst>
        </pc:graphicFrameChg>
      </pc:sldChg>
      <pc:sldChg chg="addSp delSp modSp add mod setBg delDesignElem">
        <pc:chgData name="bfjghod Goh" userId="17a83449cc180f75" providerId="LiveId" clId="{BC6B84EE-D057-2940-A5A1-6132F6859541}" dt="2019-07-11T06:39:51.750" v="2094" actId="20577"/>
        <pc:sldMkLst>
          <pc:docMk/>
          <pc:sldMk cId="3847528716" sldId="457"/>
        </pc:sldMkLst>
        <pc:spChg chg="mod">
          <ac:chgData name="bfjghod Goh" userId="17a83449cc180f75" providerId="LiveId" clId="{BC6B84EE-D057-2940-A5A1-6132F6859541}" dt="2019-07-11T06:39:51.750" v="2094" actId="20577"/>
          <ac:spMkLst>
            <pc:docMk/>
            <pc:sldMk cId="3847528716" sldId="457"/>
            <ac:spMk id="2" creationId="{0FCE0426-1AA3-0C45-AB27-EC9F22E7E685}"/>
          </ac:spMkLst>
        </pc:spChg>
        <pc:spChg chg="del">
          <ac:chgData name="bfjghod Goh" userId="17a83449cc180f75" providerId="LiveId" clId="{BC6B84EE-D057-2940-A5A1-6132F6859541}" dt="2019-07-11T03:29:56.905" v="104"/>
          <ac:spMkLst>
            <pc:docMk/>
            <pc:sldMk cId="3847528716" sldId="457"/>
            <ac:spMk id="27" creationId="{46C2E80F-49A6-4372-B103-219D417A55ED}"/>
          </ac:spMkLst>
        </pc:spChg>
        <pc:spChg chg="add">
          <ac:chgData name="bfjghod Goh" userId="17a83449cc180f75" providerId="LiveId" clId="{BC6B84EE-D057-2940-A5A1-6132F6859541}" dt="2019-07-11T05:55:31.745" v="1928" actId="26606"/>
          <ac:spMkLst>
            <pc:docMk/>
            <pc:sldMk cId="3847528716" sldId="457"/>
            <ac:spMk id="33" creationId="{46C2E80F-49A6-4372-B103-219D417A55ED}"/>
          </ac:spMkLst>
        </pc:spChg>
        <pc:graphicFrameChg chg="mod modGraphic">
          <ac:chgData name="bfjghod Goh" userId="17a83449cc180f75" providerId="LiveId" clId="{BC6B84EE-D057-2940-A5A1-6132F6859541}" dt="2019-07-11T05:55:31.745" v="1928" actId="26606"/>
          <ac:graphicFrameMkLst>
            <pc:docMk/>
            <pc:sldMk cId="3847528716" sldId="457"/>
            <ac:graphicFrameMk id="28" creationId="{D41844B6-214A-40AD-8BB3-9878554910A1}"/>
          </ac:graphicFrameMkLst>
        </pc:graphicFrameChg>
      </pc:sldChg>
      <pc:sldChg chg="addSp delSp modSp add mod setBg delDesignElem">
        <pc:chgData name="bfjghod Goh" userId="17a83449cc180f75" providerId="LiveId" clId="{BC6B84EE-D057-2940-A5A1-6132F6859541}" dt="2019-07-11T06:40:02.491" v="2095" actId="26606"/>
        <pc:sldMkLst>
          <pc:docMk/>
          <pc:sldMk cId="2395995375" sldId="458"/>
        </pc:sldMkLst>
        <pc:spChg chg="mod">
          <ac:chgData name="bfjghod Goh" userId="17a83449cc180f75" providerId="LiveId" clId="{BC6B84EE-D057-2940-A5A1-6132F6859541}" dt="2019-07-11T06:40:02.491" v="2095" actId="26606"/>
          <ac:spMkLst>
            <pc:docMk/>
            <pc:sldMk cId="2395995375" sldId="458"/>
            <ac:spMk id="2" creationId="{1C96B130-A47E-5A41-88E3-678CA3179EE1}"/>
          </ac:spMkLst>
        </pc:spChg>
        <pc:spChg chg="add">
          <ac:chgData name="bfjghod Goh" userId="17a83449cc180f75" providerId="LiveId" clId="{BC6B84EE-D057-2940-A5A1-6132F6859541}" dt="2019-07-11T06:40:02.491" v="2095" actId="26606"/>
          <ac:spMkLst>
            <pc:docMk/>
            <pc:sldMk cId="2395995375" sldId="458"/>
            <ac:spMk id="7" creationId="{46C2E80F-49A6-4372-B103-219D417A55ED}"/>
          </ac:spMkLst>
        </pc:spChg>
        <pc:spChg chg="del">
          <ac:chgData name="bfjghod Goh" userId="17a83449cc180f75" providerId="LiveId" clId="{BC6B84EE-D057-2940-A5A1-6132F6859541}" dt="2019-07-11T03:29:56.905" v="104"/>
          <ac:spMkLst>
            <pc:docMk/>
            <pc:sldMk cId="2395995375" sldId="458"/>
            <ac:spMk id="10" creationId="{46C2E80F-49A6-4372-B103-219D417A55ED}"/>
          </ac:spMkLst>
        </pc:spChg>
        <pc:graphicFrameChg chg="mod modGraphic">
          <ac:chgData name="bfjghod Goh" userId="17a83449cc180f75" providerId="LiveId" clId="{BC6B84EE-D057-2940-A5A1-6132F6859541}" dt="2019-07-11T06:40:02.491" v="2095" actId="26606"/>
          <ac:graphicFrameMkLst>
            <pc:docMk/>
            <pc:sldMk cId="2395995375" sldId="458"/>
            <ac:graphicFrameMk id="5" creationId="{3B7AFFEE-B158-43F0-98EE-205D46CFEDD9}"/>
          </ac:graphicFrameMkLst>
        </pc:graphicFrameChg>
      </pc:sldChg>
      <pc:sldChg chg="addSp delSp modSp add mod setBg delDesignElem">
        <pc:chgData name="bfjghod Goh" userId="17a83449cc180f75" providerId="LiveId" clId="{BC6B84EE-D057-2940-A5A1-6132F6859541}" dt="2019-07-11T06:50:17.360" v="2376" actId="26606"/>
        <pc:sldMkLst>
          <pc:docMk/>
          <pc:sldMk cId="2289388477" sldId="459"/>
        </pc:sldMkLst>
        <pc:spChg chg="add">
          <ac:chgData name="bfjghod Goh" userId="17a83449cc180f75" providerId="LiveId" clId="{BC6B84EE-D057-2940-A5A1-6132F6859541}" dt="2019-07-11T06:50:17.360" v="2376" actId="26606"/>
          <ac:spMkLst>
            <pc:docMk/>
            <pc:sldMk cId="2289388477" sldId="459"/>
            <ac:spMk id="10" creationId="{46C2E80F-49A6-4372-B103-219D417A55ED}"/>
          </ac:spMkLst>
        </pc:spChg>
        <pc:spChg chg="del">
          <ac:chgData name="bfjghod Goh" userId="17a83449cc180f75" providerId="LiveId" clId="{BC6B84EE-D057-2940-A5A1-6132F6859541}" dt="2019-07-11T03:29:56.905" v="104"/>
          <ac:spMkLst>
            <pc:docMk/>
            <pc:sldMk cId="2289388477" sldId="459"/>
            <ac:spMk id="46" creationId="{46C2E80F-49A6-4372-B103-219D417A55ED}"/>
          </ac:spMkLst>
        </pc:spChg>
        <pc:graphicFrameChg chg="mod modGraphic">
          <ac:chgData name="bfjghod Goh" userId="17a83449cc180f75" providerId="LiveId" clId="{BC6B84EE-D057-2940-A5A1-6132F6859541}" dt="2019-07-11T06:50:17.360" v="2376" actId="26606"/>
          <ac:graphicFrameMkLst>
            <pc:docMk/>
            <pc:sldMk cId="2289388477" sldId="459"/>
            <ac:graphicFrameMk id="5" creationId="{AAB26C88-8246-4C4B-AF2B-97E295155C91}"/>
          </ac:graphicFrameMkLst>
        </pc:graphicFrameChg>
      </pc:sldChg>
      <pc:sldChg chg="addSp delSp modSp add mod setBg delDesignElem">
        <pc:chgData name="bfjghod Goh" userId="17a83449cc180f75" providerId="LiveId" clId="{BC6B84EE-D057-2940-A5A1-6132F6859541}" dt="2019-07-11T06:50:25.869" v="2377" actId="26606"/>
        <pc:sldMkLst>
          <pc:docMk/>
          <pc:sldMk cId="3959360050" sldId="460"/>
        </pc:sldMkLst>
        <pc:spChg chg="add">
          <ac:chgData name="bfjghod Goh" userId="17a83449cc180f75" providerId="LiveId" clId="{BC6B84EE-D057-2940-A5A1-6132F6859541}" dt="2019-07-11T06:50:25.869" v="2377" actId="26606"/>
          <ac:spMkLst>
            <pc:docMk/>
            <pc:sldMk cId="3959360050" sldId="460"/>
            <ac:spMk id="7" creationId="{46C2E80F-49A6-4372-B103-219D417A55ED}"/>
          </ac:spMkLst>
        </pc:spChg>
        <pc:spChg chg="del">
          <ac:chgData name="bfjghod Goh" userId="17a83449cc180f75" providerId="LiveId" clId="{BC6B84EE-D057-2940-A5A1-6132F6859541}" dt="2019-07-11T03:29:56.905" v="104"/>
          <ac:spMkLst>
            <pc:docMk/>
            <pc:sldMk cId="3959360050" sldId="460"/>
            <ac:spMk id="10" creationId="{46C2E80F-49A6-4372-B103-219D417A55ED}"/>
          </ac:spMkLst>
        </pc:spChg>
        <pc:graphicFrameChg chg="mod modGraphic">
          <ac:chgData name="bfjghod Goh" userId="17a83449cc180f75" providerId="LiveId" clId="{BC6B84EE-D057-2940-A5A1-6132F6859541}" dt="2019-07-11T06:50:25.869" v="2377" actId="26606"/>
          <ac:graphicFrameMkLst>
            <pc:docMk/>
            <pc:sldMk cId="3959360050" sldId="460"/>
            <ac:graphicFrameMk id="5" creationId="{336A67BD-BCA4-49BC-9020-1A119865A9FC}"/>
          </ac:graphicFrameMkLst>
        </pc:graphicFrameChg>
      </pc:sldChg>
      <pc:sldChg chg="addSp delSp modSp add mod setBg delDesignElem">
        <pc:chgData name="bfjghod Goh" userId="17a83449cc180f75" providerId="LiveId" clId="{BC6B84EE-D057-2940-A5A1-6132F6859541}" dt="2019-07-11T06:49:31.915" v="2371" actId="26606"/>
        <pc:sldMkLst>
          <pc:docMk/>
          <pc:sldMk cId="1458288259" sldId="461"/>
        </pc:sldMkLst>
        <pc:spChg chg="mod">
          <ac:chgData name="bfjghod Goh" userId="17a83449cc180f75" providerId="LiveId" clId="{BC6B84EE-D057-2940-A5A1-6132F6859541}" dt="2019-07-11T06:49:31.915" v="2371" actId="26606"/>
          <ac:spMkLst>
            <pc:docMk/>
            <pc:sldMk cId="1458288259" sldId="461"/>
            <ac:spMk id="2" creationId="{B9FE8E58-F764-9B4E-90B3-818C1EBF89BD}"/>
          </ac:spMkLst>
        </pc:spChg>
        <pc:spChg chg="mod">
          <ac:chgData name="bfjghod Goh" userId="17a83449cc180f75" providerId="LiveId" clId="{BC6B84EE-D057-2940-A5A1-6132F6859541}" dt="2019-07-11T06:49:31.915" v="2371" actId="26606"/>
          <ac:spMkLst>
            <pc:docMk/>
            <pc:sldMk cId="1458288259" sldId="461"/>
            <ac:spMk id="3" creationId="{99FF3F68-DD8A-D94A-A0A1-7C077E305A12}"/>
          </ac:spMkLst>
        </pc:spChg>
        <pc:spChg chg="add">
          <ac:chgData name="bfjghod Goh" userId="17a83449cc180f75" providerId="LiveId" clId="{BC6B84EE-D057-2940-A5A1-6132F6859541}" dt="2019-07-11T06:49:31.915" v="2371" actId="26606"/>
          <ac:spMkLst>
            <pc:docMk/>
            <pc:sldMk cId="1458288259" sldId="461"/>
            <ac:spMk id="6" creationId="{6166C6D1-23AC-49C4-BA07-238E4E9F8CEB}"/>
          </ac:spMkLst>
        </pc:spChg>
        <pc:spChg chg="add">
          <ac:chgData name="bfjghod Goh" userId="17a83449cc180f75" providerId="LiveId" clId="{BC6B84EE-D057-2940-A5A1-6132F6859541}" dt="2019-07-11T06:49:31.915" v="2371" actId="26606"/>
          <ac:spMkLst>
            <pc:docMk/>
            <pc:sldMk cId="1458288259" sldId="461"/>
            <ac:spMk id="7" creationId="{1C091803-41C2-48E0-9228-5148460C7479}"/>
          </ac:spMkLst>
        </pc:spChg>
        <pc:spChg chg="del">
          <ac:chgData name="bfjghod Goh" userId="17a83449cc180f75" providerId="LiveId" clId="{BC6B84EE-D057-2940-A5A1-6132F6859541}" dt="2019-07-11T03:29:56.905" v="104"/>
          <ac:spMkLst>
            <pc:docMk/>
            <pc:sldMk cId="1458288259" sldId="461"/>
            <ac:spMk id="9" creationId="{C607803A-4E99-444E-94F7-8785CDDF5849}"/>
          </ac:spMkLst>
        </pc:spChg>
        <pc:spChg chg="del">
          <ac:chgData name="bfjghod Goh" userId="17a83449cc180f75" providerId="LiveId" clId="{BC6B84EE-D057-2940-A5A1-6132F6859541}" dt="2019-07-11T03:29:56.905" v="104"/>
          <ac:spMkLst>
            <pc:docMk/>
            <pc:sldMk cId="1458288259" sldId="461"/>
            <ac:spMk id="11" creationId="{2989BE6A-C309-418E-8ADD-1616A980570D}"/>
          </ac:spMkLst>
        </pc:spChg>
        <pc:spChg chg="add">
          <ac:chgData name="bfjghod Goh" userId="17a83449cc180f75" providerId="LiveId" clId="{BC6B84EE-D057-2940-A5A1-6132F6859541}" dt="2019-07-11T06:49:31.915" v="2371" actId="26606"/>
          <ac:spMkLst>
            <pc:docMk/>
            <pc:sldMk cId="1458288259" sldId="461"/>
            <ac:spMk id="13" creationId="{B775CD93-9DF2-48CB-9F57-1BCA9A46C7FA}"/>
          </ac:spMkLst>
        </pc:spChg>
        <pc:spChg chg="add">
          <ac:chgData name="bfjghod Goh" userId="17a83449cc180f75" providerId="LiveId" clId="{BC6B84EE-D057-2940-A5A1-6132F6859541}" dt="2019-07-11T06:49:31.915" v="2371" actId="26606"/>
          <ac:spMkLst>
            <pc:docMk/>
            <pc:sldMk cId="1458288259" sldId="461"/>
            <ac:spMk id="15" creationId="{E186B68C-84BC-4A6E-99D1-EE87483C1349}"/>
          </ac:spMkLst>
        </pc:spChg>
        <pc:picChg chg="mod ord">
          <ac:chgData name="bfjghod Goh" userId="17a83449cc180f75" providerId="LiveId" clId="{BC6B84EE-D057-2940-A5A1-6132F6859541}" dt="2019-07-11T06:49:31.915" v="2371" actId="26606"/>
          <ac:picMkLst>
            <pc:docMk/>
            <pc:sldMk cId="1458288259" sldId="461"/>
            <ac:picMk id="4" creationId="{D058D278-C0C0-3E4F-AB1D-55796B69EAB5}"/>
          </ac:picMkLst>
        </pc:picChg>
      </pc:sldChg>
      <pc:sldChg chg="addSp delSp modSp add mod setBg delDesignElem">
        <pc:chgData name="bfjghod Goh" userId="17a83449cc180f75" providerId="LiveId" clId="{BC6B84EE-D057-2940-A5A1-6132F6859541}" dt="2019-07-11T06:52:39.593" v="2403" actId="26606"/>
        <pc:sldMkLst>
          <pc:docMk/>
          <pc:sldMk cId="1240313432" sldId="462"/>
        </pc:sldMkLst>
        <pc:spChg chg="mod">
          <ac:chgData name="bfjghod Goh" userId="17a83449cc180f75" providerId="LiveId" clId="{BC6B84EE-D057-2940-A5A1-6132F6859541}" dt="2019-07-11T06:52:39.593" v="2403" actId="26606"/>
          <ac:spMkLst>
            <pc:docMk/>
            <pc:sldMk cId="1240313432" sldId="462"/>
            <ac:spMk id="2" creationId="{B9FE8E58-F764-9B4E-90B3-818C1EBF89BD}"/>
          </ac:spMkLst>
        </pc:spChg>
        <pc:spChg chg="mod">
          <ac:chgData name="bfjghod Goh" userId="17a83449cc180f75" providerId="LiveId" clId="{BC6B84EE-D057-2940-A5A1-6132F6859541}" dt="2019-07-11T06:52:39.593" v="2403" actId="26606"/>
          <ac:spMkLst>
            <pc:docMk/>
            <pc:sldMk cId="1240313432" sldId="462"/>
            <ac:spMk id="3" creationId="{99FF3F68-DD8A-D94A-A0A1-7C077E305A12}"/>
          </ac:spMkLst>
        </pc:spChg>
        <pc:spChg chg="add">
          <ac:chgData name="bfjghod Goh" userId="17a83449cc180f75" providerId="LiveId" clId="{BC6B84EE-D057-2940-A5A1-6132F6859541}" dt="2019-07-11T06:52:39.593" v="2403" actId="26606"/>
          <ac:spMkLst>
            <pc:docMk/>
            <pc:sldMk cId="1240313432" sldId="462"/>
            <ac:spMk id="6" creationId="{6166C6D1-23AC-49C4-BA07-238E4E9F8CEB}"/>
          </ac:spMkLst>
        </pc:spChg>
        <pc:spChg chg="add">
          <ac:chgData name="bfjghod Goh" userId="17a83449cc180f75" providerId="LiveId" clId="{BC6B84EE-D057-2940-A5A1-6132F6859541}" dt="2019-07-11T06:52:39.593" v="2403" actId="26606"/>
          <ac:spMkLst>
            <pc:docMk/>
            <pc:sldMk cId="1240313432" sldId="462"/>
            <ac:spMk id="7" creationId="{1C091803-41C2-48E0-9228-5148460C7479}"/>
          </ac:spMkLst>
        </pc:spChg>
        <pc:spChg chg="del">
          <ac:chgData name="bfjghod Goh" userId="17a83449cc180f75" providerId="LiveId" clId="{BC6B84EE-D057-2940-A5A1-6132F6859541}" dt="2019-07-11T03:29:56.905" v="104"/>
          <ac:spMkLst>
            <pc:docMk/>
            <pc:sldMk cId="1240313432" sldId="462"/>
            <ac:spMk id="9" creationId="{C607803A-4E99-444E-94F7-8785CDDF5849}"/>
          </ac:spMkLst>
        </pc:spChg>
        <pc:spChg chg="del">
          <ac:chgData name="bfjghod Goh" userId="17a83449cc180f75" providerId="LiveId" clId="{BC6B84EE-D057-2940-A5A1-6132F6859541}" dt="2019-07-11T03:29:56.905" v="104"/>
          <ac:spMkLst>
            <pc:docMk/>
            <pc:sldMk cId="1240313432" sldId="462"/>
            <ac:spMk id="11" creationId="{2989BE6A-C309-418E-8ADD-1616A980570D}"/>
          </ac:spMkLst>
        </pc:spChg>
        <pc:spChg chg="add">
          <ac:chgData name="bfjghod Goh" userId="17a83449cc180f75" providerId="LiveId" clId="{BC6B84EE-D057-2940-A5A1-6132F6859541}" dt="2019-07-11T06:52:39.593" v="2403" actId="26606"/>
          <ac:spMkLst>
            <pc:docMk/>
            <pc:sldMk cId="1240313432" sldId="462"/>
            <ac:spMk id="13" creationId="{B775CD93-9DF2-48CB-9F57-1BCA9A46C7FA}"/>
          </ac:spMkLst>
        </pc:spChg>
        <pc:spChg chg="add">
          <ac:chgData name="bfjghod Goh" userId="17a83449cc180f75" providerId="LiveId" clId="{BC6B84EE-D057-2940-A5A1-6132F6859541}" dt="2019-07-11T06:52:39.593" v="2403" actId="26606"/>
          <ac:spMkLst>
            <pc:docMk/>
            <pc:sldMk cId="1240313432" sldId="462"/>
            <ac:spMk id="15" creationId="{E186B68C-84BC-4A6E-99D1-EE87483C1349}"/>
          </ac:spMkLst>
        </pc:spChg>
        <pc:picChg chg="mod ord">
          <ac:chgData name="bfjghod Goh" userId="17a83449cc180f75" providerId="LiveId" clId="{BC6B84EE-D057-2940-A5A1-6132F6859541}" dt="2019-07-11T06:52:39.593" v="2403" actId="26606"/>
          <ac:picMkLst>
            <pc:docMk/>
            <pc:sldMk cId="1240313432" sldId="462"/>
            <ac:picMk id="4" creationId="{10CD84EA-C864-BB4B-88E4-E4C6F5A4534F}"/>
          </ac:picMkLst>
        </pc:picChg>
      </pc:sldChg>
      <pc:sldChg chg="addSp delSp modSp add mod setBg delDesignElem">
        <pc:chgData name="bfjghod Goh" userId="17a83449cc180f75" providerId="LiveId" clId="{BC6B84EE-D057-2940-A5A1-6132F6859541}" dt="2019-07-11T06:56:22.356" v="2528" actId="26606"/>
        <pc:sldMkLst>
          <pc:docMk/>
          <pc:sldMk cId="2905574776" sldId="463"/>
        </pc:sldMkLst>
        <pc:spChg chg="del">
          <ac:chgData name="bfjghod Goh" userId="17a83449cc180f75" providerId="LiveId" clId="{BC6B84EE-D057-2940-A5A1-6132F6859541}" dt="2019-07-11T03:29:56.905" v="104"/>
          <ac:spMkLst>
            <pc:docMk/>
            <pc:sldMk cId="2905574776" sldId="463"/>
            <ac:spMk id="12" creationId="{46C2E80F-49A6-4372-B103-219D417A55ED}"/>
          </ac:spMkLst>
        </pc:spChg>
        <pc:spChg chg="add del">
          <ac:chgData name="bfjghod Goh" userId="17a83449cc180f75" providerId="LiveId" clId="{BC6B84EE-D057-2940-A5A1-6132F6859541}" dt="2019-07-11T06:56:22.356" v="2528" actId="26606"/>
          <ac:spMkLst>
            <pc:docMk/>
            <pc:sldMk cId="2905574776" sldId="463"/>
            <ac:spMk id="18" creationId="{46C2E80F-49A6-4372-B103-219D417A55ED}"/>
          </ac:spMkLst>
        </pc:spChg>
        <pc:spChg chg="add">
          <ac:chgData name="bfjghod Goh" userId="17a83449cc180f75" providerId="LiveId" clId="{BC6B84EE-D057-2940-A5A1-6132F6859541}" dt="2019-07-11T06:56:22.356" v="2528" actId="26606"/>
          <ac:spMkLst>
            <pc:docMk/>
            <pc:sldMk cId="2905574776" sldId="463"/>
            <ac:spMk id="23" creationId="{46C2E80F-49A6-4372-B103-219D417A55ED}"/>
          </ac:spMkLst>
        </pc:spChg>
        <pc:graphicFrameChg chg="mod modGraphic">
          <ac:chgData name="bfjghod Goh" userId="17a83449cc180f75" providerId="LiveId" clId="{BC6B84EE-D057-2940-A5A1-6132F6859541}" dt="2019-07-11T06:56:22.356" v="2528" actId="26606"/>
          <ac:graphicFrameMkLst>
            <pc:docMk/>
            <pc:sldMk cId="2905574776" sldId="463"/>
            <ac:graphicFrameMk id="13" creationId="{6CF936E6-0C15-474E-B4DF-05A33C375928}"/>
          </ac:graphicFrameMkLst>
        </pc:graphicFrameChg>
      </pc:sldChg>
      <pc:sldChg chg="addSp delSp modSp add mod setBg delDesignElem">
        <pc:chgData name="bfjghod Goh" userId="17a83449cc180f75" providerId="LiveId" clId="{BC6B84EE-D057-2940-A5A1-6132F6859541}" dt="2019-07-11T06:40:19.653" v="2100" actId="20577"/>
        <pc:sldMkLst>
          <pc:docMk/>
          <pc:sldMk cId="2020530509" sldId="464"/>
        </pc:sldMkLst>
        <pc:spChg chg="mod">
          <ac:chgData name="bfjghod Goh" userId="17a83449cc180f75" providerId="LiveId" clId="{BC6B84EE-D057-2940-A5A1-6132F6859541}" dt="2019-07-11T06:40:19.653" v="2100" actId="20577"/>
          <ac:spMkLst>
            <pc:docMk/>
            <pc:sldMk cId="2020530509" sldId="464"/>
            <ac:spMk id="2" creationId="{D34A090F-6270-7D4E-9662-A32CB7947449}"/>
          </ac:spMkLst>
        </pc:spChg>
        <pc:spChg chg="add">
          <ac:chgData name="bfjghod Goh" userId="17a83449cc180f75" providerId="LiveId" clId="{BC6B84EE-D057-2940-A5A1-6132F6859541}" dt="2019-07-11T06:38:15.441" v="2075" actId="26606"/>
          <ac:spMkLst>
            <pc:docMk/>
            <pc:sldMk cId="2020530509" sldId="464"/>
            <ac:spMk id="6" creationId="{823AC064-BC96-4F32-8AE1-B2FD38754823}"/>
          </ac:spMkLst>
        </pc:spChg>
        <pc:spChg chg="del">
          <ac:chgData name="bfjghod Goh" userId="17a83449cc180f75" providerId="LiveId" clId="{BC6B84EE-D057-2940-A5A1-6132F6859541}" dt="2019-07-11T03:29:56.905" v="104"/>
          <ac:spMkLst>
            <pc:docMk/>
            <pc:sldMk cId="2020530509" sldId="464"/>
            <ac:spMk id="9" creationId="{823AC064-BC96-4F32-8AE1-B2FD38754823}"/>
          </ac:spMkLst>
        </pc:spChg>
        <pc:picChg chg="mod">
          <ac:chgData name="bfjghod Goh" userId="17a83449cc180f75" providerId="LiveId" clId="{BC6B84EE-D057-2940-A5A1-6132F6859541}" dt="2019-07-11T06:38:15.441" v="2075" actId="26606"/>
          <ac:picMkLst>
            <pc:docMk/>
            <pc:sldMk cId="2020530509" sldId="464"/>
            <ac:picMk id="4" creationId="{1EAC3B0F-AF89-4D4A-B01C-4E9C82BCCA64}"/>
          </ac:picMkLst>
        </pc:picChg>
        <pc:cxnChg chg="add">
          <ac:chgData name="bfjghod Goh" userId="17a83449cc180f75" providerId="LiveId" clId="{BC6B84EE-D057-2940-A5A1-6132F6859541}" dt="2019-07-11T06:38:15.441" v="2075" actId="26606"/>
          <ac:cxnSpMkLst>
            <pc:docMk/>
            <pc:sldMk cId="2020530509" sldId="464"/>
            <ac:cxnSpMk id="7" creationId="{7E7C77BC-7138-40B1-A15B-20F57A494629}"/>
          </ac:cxnSpMkLst>
        </pc:cxnChg>
        <pc:cxnChg chg="del">
          <ac:chgData name="bfjghod Goh" userId="17a83449cc180f75" providerId="LiveId" clId="{BC6B84EE-D057-2940-A5A1-6132F6859541}" dt="2019-07-11T03:29:56.905" v="104"/>
          <ac:cxnSpMkLst>
            <pc:docMk/>
            <pc:sldMk cId="2020530509" sldId="464"/>
            <ac:cxnSpMk id="11" creationId="{7E7C77BC-7138-40B1-A15B-20F57A494629}"/>
          </ac:cxnSpMkLst>
        </pc:cxnChg>
      </pc:sldChg>
      <pc:sldChg chg="addSp delSp modSp add mod setBg delDesignElem">
        <pc:chgData name="bfjghod Goh" userId="17a83449cc180f75" providerId="LiveId" clId="{BC6B84EE-D057-2940-A5A1-6132F6859541}" dt="2019-07-11T06:56:49.901" v="2536" actId="26606"/>
        <pc:sldMkLst>
          <pc:docMk/>
          <pc:sldMk cId="458058576" sldId="465"/>
        </pc:sldMkLst>
        <pc:spChg chg="del">
          <ac:chgData name="bfjghod Goh" userId="17a83449cc180f75" providerId="LiveId" clId="{BC6B84EE-D057-2940-A5A1-6132F6859541}" dt="2019-07-11T03:29:56.905" v="104"/>
          <ac:spMkLst>
            <pc:docMk/>
            <pc:sldMk cId="458058576" sldId="465"/>
            <ac:spMk id="14" creationId="{46C2E80F-49A6-4372-B103-219D417A55ED}"/>
          </ac:spMkLst>
        </pc:spChg>
        <pc:spChg chg="add">
          <ac:chgData name="bfjghod Goh" userId="17a83449cc180f75" providerId="LiveId" clId="{BC6B84EE-D057-2940-A5A1-6132F6859541}" dt="2019-07-11T06:56:49.901" v="2536" actId="26606"/>
          <ac:spMkLst>
            <pc:docMk/>
            <pc:sldMk cId="458058576" sldId="465"/>
            <ac:spMk id="20" creationId="{46C2E80F-49A6-4372-B103-219D417A55ED}"/>
          </ac:spMkLst>
        </pc:spChg>
        <pc:graphicFrameChg chg="mod modGraphic">
          <ac:chgData name="bfjghod Goh" userId="17a83449cc180f75" providerId="LiveId" clId="{BC6B84EE-D057-2940-A5A1-6132F6859541}" dt="2019-07-11T06:56:49.901" v="2536" actId="26606"/>
          <ac:graphicFrameMkLst>
            <pc:docMk/>
            <pc:sldMk cId="458058576" sldId="465"/>
            <ac:graphicFrameMk id="15" creationId="{DCE5AE18-C2CF-4608-A9ED-1F1042F9F0DA}"/>
          </ac:graphicFrameMkLst>
        </pc:graphicFrameChg>
      </pc:sldChg>
      <pc:sldChg chg="addSp delSp modSp add mod setBg delDesignElem">
        <pc:chgData name="bfjghod Goh" userId="17a83449cc180f75" providerId="LiveId" clId="{BC6B84EE-D057-2940-A5A1-6132F6859541}" dt="2019-07-11T07:02:07.829" v="2594" actId="20577"/>
        <pc:sldMkLst>
          <pc:docMk/>
          <pc:sldMk cId="3648741954" sldId="466"/>
        </pc:sldMkLst>
        <pc:spChg chg="add del mod">
          <ac:chgData name="bfjghod Goh" userId="17a83449cc180f75" providerId="LiveId" clId="{BC6B84EE-D057-2940-A5A1-6132F6859541}" dt="2019-07-11T07:01:48.918" v="2590" actId="20577"/>
          <ac:spMkLst>
            <pc:docMk/>
            <pc:sldMk cId="3648741954" sldId="466"/>
            <ac:spMk id="2" creationId="{1622AF80-719A-3540-904F-FB1E74F950D7}"/>
          </ac:spMkLst>
        </pc:spChg>
        <pc:spChg chg="add del">
          <ac:chgData name="bfjghod Goh" userId="17a83449cc180f75" providerId="LiveId" clId="{BC6B84EE-D057-2940-A5A1-6132F6859541}" dt="2019-07-11T07:01:40.683" v="2588" actId="26606"/>
          <ac:spMkLst>
            <pc:docMk/>
            <pc:sldMk cId="3648741954" sldId="466"/>
            <ac:spMk id="3" creationId="{90D030C6-2B95-4047-9C9D-674FE8CC2A0D}"/>
          </ac:spMkLst>
        </pc:spChg>
        <pc:spChg chg="add del mod">
          <ac:chgData name="bfjghod Goh" userId="17a83449cc180f75" providerId="LiveId" clId="{BC6B84EE-D057-2940-A5A1-6132F6859541}" dt="2019-07-11T07:01:36.754" v="2587"/>
          <ac:spMkLst>
            <pc:docMk/>
            <pc:sldMk cId="3648741954" sldId="466"/>
            <ac:spMk id="4" creationId="{BB81C0F4-C0E7-4D44-ABCF-C7F840060F5A}"/>
          </ac:spMkLst>
        </pc:spChg>
        <pc:spChg chg="add del mod">
          <ac:chgData name="bfjghod Goh" userId="17a83449cc180f75" providerId="LiveId" clId="{BC6B84EE-D057-2940-A5A1-6132F6859541}" dt="2019-07-11T07:01:23.056" v="2580"/>
          <ac:spMkLst>
            <pc:docMk/>
            <pc:sldMk cId="3648741954" sldId="466"/>
            <ac:spMk id="6" creationId="{9CA329B1-7E26-1044-AE3B-D99AF8649DE3}"/>
          </ac:spMkLst>
        </pc:spChg>
        <pc:spChg chg="del">
          <ac:chgData name="bfjghod Goh" userId="17a83449cc180f75" providerId="LiveId" clId="{BC6B84EE-D057-2940-A5A1-6132F6859541}" dt="2019-07-11T07:00:22.843" v="2564"/>
          <ac:spMkLst>
            <pc:docMk/>
            <pc:sldMk cId="3648741954" sldId="466"/>
            <ac:spMk id="7" creationId="{69B55FE0-AEFD-344A-8298-923D94DF7D3E}"/>
          </ac:spMkLst>
        </pc:spChg>
        <pc:spChg chg="del">
          <ac:chgData name="bfjghod Goh" userId="17a83449cc180f75" providerId="LiveId" clId="{BC6B84EE-D057-2940-A5A1-6132F6859541}" dt="2019-07-11T03:29:56.905" v="104"/>
          <ac:spMkLst>
            <pc:docMk/>
            <pc:sldMk cId="3648741954" sldId="466"/>
            <ac:spMk id="8" creationId="{8D70B121-56F4-4848-B38B-182089D909FA}"/>
          </ac:spMkLst>
        </pc:spChg>
        <pc:spChg chg="add del mod">
          <ac:chgData name="bfjghod Goh" userId="17a83449cc180f75" providerId="LiveId" clId="{BC6B84EE-D057-2940-A5A1-6132F6859541}" dt="2019-07-11T07:01:35.963" v="2586" actId="47"/>
          <ac:spMkLst>
            <pc:docMk/>
            <pc:sldMk cId="3648741954" sldId="466"/>
            <ac:spMk id="9" creationId="{1B6E81E1-959E-314A-96D4-0ED7F6B1C069}"/>
          </ac:spMkLst>
        </pc:spChg>
        <pc:spChg chg="add del">
          <ac:chgData name="bfjghod Goh" userId="17a83449cc180f75" providerId="LiveId" clId="{BC6B84EE-D057-2940-A5A1-6132F6859541}" dt="2019-07-11T07:00:37.844" v="2571"/>
          <ac:spMkLst>
            <pc:docMk/>
            <pc:sldMk cId="3648741954" sldId="466"/>
            <ac:spMk id="11" creationId="{ADF9E98A-D9D8-674C-A250-6EB3AA940ACB}"/>
          </ac:spMkLst>
        </pc:spChg>
        <pc:spChg chg="add del mod">
          <ac:chgData name="bfjghod Goh" userId="17a83449cc180f75" providerId="LiveId" clId="{BC6B84EE-D057-2940-A5A1-6132F6859541}" dt="2019-07-11T07:01:23.056" v="2580"/>
          <ac:spMkLst>
            <pc:docMk/>
            <pc:sldMk cId="3648741954" sldId="466"/>
            <ac:spMk id="12" creationId="{36112F13-7097-3944-A049-FFD40D3832C5}"/>
          </ac:spMkLst>
        </pc:spChg>
        <pc:spChg chg="add">
          <ac:chgData name="bfjghod Goh" userId="17a83449cc180f75" providerId="LiveId" clId="{BC6B84EE-D057-2940-A5A1-6132F6859541}" dt="2019-07-11T07:01:40.683" v="2588" actId="26606"/>
          <ac:spMkLst>
            <pc:docMk/>
            <pc:sldMk cId="3648741954" sldId="466"/>
            <ac:spMk id="16" creationId="{46C2E80F-49A6-4372-B103-219D417A55ED}"/>
          </ac:spMkLst>
        </pc:spChg>
        <pc:graphicFrameChg chg="add mod">
          <ac:chgData name="bfjghod Goh" userId="17a83449cc180f75" providerId="LiveId" clId="{BC6B84EE-D057-2940-A5A1-6132F6859541}" dt="2019-07-11T07:02:07.829" v="2594" actId="20577"/>
          <ac:graphicFrameMkLst>
            <pc:docMk/>
            <pc:sldMk cId="3648741954" sldId="466"/>
            <ac:graphicFrameMk id="13" creationId="{44693D74-F9A4-4B29-A98D-AC84720DD93D}"/>
          </ac:graphicFrameMkLst>
        </pc:graphicFrameChg>
        <pc:picChg chg="add del mod">
          <ac:chgData name="bfjghod Goh" userId="17a83449cc180f75" providerId="LiveId" clId="{BC6B84EE-D057-2940-A5A1-6132F6859541}" dt="2019-07-11T07:01:34.859" v="2585"/>
          <ac:picMkLst>
            <pc:docMk/>
            <pc:sldMk cId="3648741954" sldId="466"/>
            <ac:picMk id="5" creationId="{2148910B-3341-6F40-ACB4-DC137178CE5F}"/>
          </ac:picMkLst>
        </pc:picChg>
        <pc:cxnChg chg="del">
          <ac:chgData name="bfjghod Goh" userId="17a83449cc180f75" providerId="LiveId" clId="{BC6B84EE-D057-2940-A5A1-6132F6859541}" dt="2019-07-11T03:29:56.905" v="104"/>
          <ac:cxnSpMkLst>
            <pc:docMk/>
            <pc:sldMk cId="3648741954" sldId="466"/>
            <ac:cxnSpMk id="10" creationId="{2D72A2C9-F3CA-4216-8BAD-FA4C970C3C4E}"/>
          </ac:cxnSpMkLst>
        </pc:cxnChg>
      </pc:sldChg>
      <pc:sldChg chg="addSp delSp modSp add mod setBg delDesignElem">
        <pc:chgData name="bfjghod Goh" userId="17a83449cc180f75" providerId="LiveId" clId="{BC6B84EE-D057-2940-A5A1-6132F6859541}" dt="2019-07-11T06:57:55.571" v="2545" actId="26606"/>
        <pc:sldMkLst>
          <pc:docMk/>
          <pc:sldMk cId="969384456" sldId="469"/>
        </pc:sldMkLst>
        <pc:spChg chg="add">
          <ac:chgData name="bfjghod Goh" userId="17a83449cc180f75" providerId="LiveId" clId="{BC6B84EE-D057-2940-A5A1-6132F6859541}" dt="2019-07-11T06:57:55.571" v="2545" actId="26606"/>
          <ac:spMkLst>
            <pc:docMk/>
            <pc:sldMk cId="969384456" sldId="469"/>
            <ac:spMk id="7" creationId="{46C2E80F-49A6-4372-B103-219D417A55ED}"/>
          </ac:spMkLst>
        </pc:spChg>
        <pc:spChg chg="del">
          <ac:chgData name="bfjghod Goh" userId="17a83449cc180f75" providerId="LiveId" clId="{BC6B84EE-D057-2940-A5A1-6132F6859541}" dt="2019-07-11T03:29:56.905" v="104"/>
          <ac:spMkLst>
            <pc:docMk/>
            <pc:sldMk cId="969384456" sldId="469"/>
            <ac:spMk id="10" creationId="{46C2E80F-49A6-4372-B103-219D417A55ED}"/>
          </ac:spMkLst>
        </pc:spChg>
        <pc:graphicFrameChg chg="mod modGraphic">
          <ac:chgData name="bfjghod Goh" userId="17a83449cc180f75" providerId="LiveId" clId="{BC6B84EE-D057-2940-A5A1-6132F6859541}" dt="2019-07-11T06:57:55.571" v="2545" actId="26606"/>
          <ac:graphicFrameMkLst>
            <pc:docMk/>
            <pc:sldMk cId="969384456" sldId="469"/>
            <ac:graphicFrameMk id="5" creationId="{21BF4152-7C8D-47FC-8419-3ECEE1B0CEA5}"/>
          </ac:graphicFrameMkLst>
        </pc:graphicFrameChg>
      </pc:sldChg>
      <pc:sldChg chg="addSp delSp modSp add mod setBg">
        <pc:chgData name="bfjghod Goh" userId="17a83449cc180f75" providerId="LiveId" clId="{BC6B84EE-D057-2940-A5A1-6132F6859541}" dt="2019-08-05T09:09:57.064" v="2644" actId="20577"/>
        <pc:sldMkLst>
          <pc:docMk/>
          <pc:sldMk cId="205639282" sldId="472"/>
        </pc:sldMkLst>
        <pc:spChg chg="mod">
          <ac:chgData name="bfjghod Goh" userId="17a83449cc180f75" providerId="LiveId" clId="{BC6B84EE-D057-2940-A5A1-6132F6859541}" dt="2019-07-11T06:39:01.111" v="2084" actId="26606"/>
          <ac:spMkLst>
            <pc:docMk/>
            <pc:sldMk cId="205639282" sldId="472"/>
            <ac:spMk id="2" creationId="{503E7A82-0E4E-7B48-A943-0BDD4EC9F30A}"/>
          </ac:spMkLst>
        </pc:spChg>
        <pc:spChg chg="del mod">
          <ac:chgData name="bfjghod Goh" userId="17a83449cc180f75" providerId="LiveId" clId="{BC6B84EE-D057-2940-A5A1-6132F6859541}" dt="2019-07-11T06:39:01.111" v="2084" actId="26606"/>
          <ac:spMkLst>
            <pc:docMk/>
            <pc:sldMk cId="205639282" sldId="472"/>
            <ac:spMk id="3" creationId="{F2130491-8AEB-974F-8D5F-53BD953DF019}"/>
          </ac:spMkLst>
        </pc:spChg>
        <pc:spChg chg="add">
          <ac:chgData name="bfjghod Goh" userId="17a83449cc180f75" providerId="LiveId" clId="{BC6B84EE-D057-2940-A5A1-6132F6859541}" dt="2019-07-11T06:39:01.111" v="2084" actId="26606"/>
          <ac:spMkLst>
            <pc:docMk/>
            <pc:sldMk cId="205639282" sldId="472"/>
            <ac:spMk id="10" creationId="{46C2E80F-49A6-4372-B103-219D417A55ED}"/>
          </ac:spMkLst>
        </pc:spChg>
        <pc:graphicFrameChg chg="add mod">
          <ac:chgData name="bfjghod Goh" userId="17a83449cc180f75" providerId="LiveId" clId="{BC6B84EE-D057-2940-A5A1-6132F6859541}" dt="2019-08-05T09:09:57.064" v="2644" actId="20577"/>
          <ac:graphicFrameMkLst>
            <pc:docMk/>
            <pc:sldMk cId="205639282" sldId="472"/>
            <ac:graphicFrameMk id="5" creationId="{1C4A5769-A652-48FB-BD0B-D0EAFCDA43B4}"/>
          </ac:graphicFrameMkLst>
        </pc:graphicFrameChg>
      </pc:sldChg>
      <pc:sldChg chg="addSp delSp modSp add mod setBg delDesignElem">
        <pc:chgData name="bfjghod Goh" userId="17a83449cc180f75" providerId="LiveId" clId="{BC6B84EE-D057-2940-A5A1-6132F6859541}" dt="2019-07-11T06:40:48.326" v="2114" actId="26606"/>
        <pc:sldMkLst>
          <pc:docMk/>
          <pc:sldMk cId="1147890989" sldId="473"/>
        </pc:sldMkLst>
        <pc:spChg chg="mod">
          <ac:chgData name="bfjghod Goh" userId="17a83449cc180f75" providerId="LiveId" clId="{BC6B84EE-D057-2940-A5A1-6132F6859541}" dt="2019-07-11T06:40:44.335" v="2113" actId="20577"/>
          <ac:spMkLst>
            <pc:docMk/>
            <pc:sldMk cId="1147890989" sldId="473"/>
            <ac:spMk id="4" creationId="{E3AFCF75-972D-9B46-B8BC-4759048BD0EB}"/>
          </ac:spMkLst>
        </pc:spChg>
        <pc:spChg chg="mod">
          <ac:chgData name="bfjghod Goh" userId="17a83449cc180f75" providerId="LiveId" clId="{BC6B84EE-D057-2940-A5A1-6132F6859541}" dt="2019-07-11T06:40:40.776" v="2101" actId="20577"/>
          <ac:spMkLst>
            <pc:docMk/>
            <pc:sldMk cId="1147890989" sldId="473"/>
            <ac:spMk id="5" creationId="{A8B24F1F-1BFF-8B43-A95A-97550756E7AB}"/>
          </ac:spMkLst>
        </pc:spChg>
        <pc:spChg chg="add">
          <ac:chgData name="bfjghod Goh" userId="17a83449cc180f75" providerId="LiveId" clId="{BC6B84EE-D057-2940-A5A1-6132F6859541}" dt="2019-07-11T06:40:48.326" v="2114" actId="26606"/>
          <ac:spMkLst>
            <pc:docMk/>
            <pc:sldMk cId="1147890989" sldId="473"/>
            <ac:spMk id="7" creationId="{559AE206-7EBA-4D33-8BC9-9D8158553F0E}"/>
          </ac:spMkLst>
        </pc:spChg>
        <pc:spChg chg="add">
          <ac:chgData name="bfjghod Goh" userId="17a83449cc180f75" providerId="LiveId" clId="{BC6B84EE-D057-2940-A5A1-6132F6859541}" dt="2019-07-11T06:40:48.326" v="2114" actId="26606"/>
          <ac:spMkLst>
            <pc:docMk/>
            <pc:sldMk cId="1147890989" sldId="473"/>
            <ac:spMk id="8" creationId="{6437D937-A7F1-4011-92B4-328E5BE1B166}"/>
          </ac:spMkLst>
        </pc:spChg>
        <pc:spChg chg="add">
          <ac:chgData name="bfjghod Goh" userId="17a83449cc180f75" providerId="LiveId" clId="{BC6B84EE-D057-2940-A5A1-6132F6859541}" dt="2019-07-11T06:40:48.326" v="2114" actId="26606"/>
          <ac:spMkLst>
            <pc:docMk/>
            <pc:sldMk cId="1147890989" sldId="473"/>
            <ac:spMk id="9" creationId="{B672F332-AF08-46C6-94F0-77684310D7B7}"/>
          </ac:spMkLst>
        </pc:spChg>
        <pc:spChg chg="del">
          <ac:chgData name="bfjghod Goh" userId="17a83449cc180f75" providerId="LiveId" clId="{BC6B84EE-D057-2940-A5A1-6132F6859541}" dt="2019-07-11T03:29:56.905" v="104"/>
          <ac:spMkLst>
            <pc:docMk/>
            <pc:sldMk cId="1147890989" sldId="473"/>
            <ac:spMk id="10" creationId="{559AE206-7EBA-4D33-8BC9-9D8158553F0E}"/>
          </ac:spMkLst>
        </pc:spChg>
        <pc:spChg chg="add">
          <ac:chgData name="bfjghod Goh" userId="17a83449cc180f75" providerId="LiveId" clId="{BC6B84EE-D057-2940-A5A1-6132F6859541}" dt="2019-07-11T06:40:48.326" v="2114" actId="26606"/>
          <ac:spMkLst>
            <pc:docMk/>
            <pc:sldMk cId="1147890989" sldId="473"/>
            <ac:spMk id="11" creationId="{34244EF8-D73A-40E1-BE73-D46E6B4B04ED}"/>
          </ac:spMkLst>
        </pc:spChg>
        <pc:spChg chg="del">
          <ac:chgData name="bfjghod Goh" userId="17a83449cc180f75" providerId="LiveId" clId="{BC6B84EE-D057-2940-A5A1-6132F6859541}" dt="2019-07-11T03:29:56.905" v="104"/>
          <ac:spMkLst>
            <pc:docMk/>
            <pc:sldMk cId="1147890989" sldId="473"/>
            <ac:spMk id="12" creationId="{6437D937-A7F1-4011-92B4-328E5BE1B166}"/>
          </ac:spMkLst>
        </pc:spChg>
        <pc:spChg chg="add">
          <ac:chgData name="bfjghod Goh" userId="17a83449cc180f75" providerId="LiveId" clId="{BC6B84EE-D057-2940-A5A1-6132F6859541}" dt="2019-07-11T06:40:48.326" v="2114" actId="26606"/>
          <ac:spMkLst>
            <pc:docMk/>
            <pc:sldMk cId="1147890989" sldId="473"/>
            <ac:spMk id="13" creationId="{AB84D7E8-4ECB-42D7-ADBF-01689B0F24AE}"/>
          </ac:spMkLst>
        </pc:spChg>
        <pc:spChg chg="del">
          <ac:chgData name="bfjghod Goh" userId="17a83449cc180f75" providerId="LiveId" clId="{BC6B84EE-D057-2940-A5A1-6132F6859541}" dt="2019-07-11T03:29:56.905" v="104"/>
          <ac:spMkLst>
            <pc:docMk/>
            <pc:sldMk cId="1147890989" sldId="473"/>
            <ac:spMk id="14" creationId="{B672F332-AF08-46C6-94F0-77684310D7B7}"/>
          </ac:spMkLst>
        </pc:spChg>
        <pc:spChg chg="del">
          <ac:chgData name="bfjghod Goh" userId="17a83449cc180f75" providerId="LiveId" clId="{BC6B84EE-D057-2940-A5A1-6132F6859541}" dt="2019-07-11T03:29:56.905" v="104"/>
          <ac:spMkLst>
            <pc:docMk/>
            <pc:sldMk cId="1147890989" sldId="473"/>
            <ac:spMk id="16" creationId="{34244EF8-D73A-40E1-BE73-D46E6B4B04ED}"/>
          </ac:spMkLst>
        </pc:spChg>
        <pc:spChg chg="del">
          <ac:chgData name="bfjghod Goh" userId="17a83449cc180f75" providerId="LiveId" clId="{BC6B84EE-D057-2940-A5A1-6132F6859541}" dt="2019-07-11T03:29:56.905" v="104"/>
          <ac:spMkLst>
            <pc:docMk/>
            <pc:sldMk cId="1147890989" sldId="473"/>
            <ac:spMk id="18" creationId="{AB84D7E8-4ECB-42D7-ADBF-01689B0F24AE}"/>
          </ac:spMkLst>
        </pc:spChg>
        <pc:cxnChg chg="add">
          <ac:chgData name="bfjghod Goh" userId="17a83449cc180f75" providerId="LiveId" clId="{BC6B84EE-D057-2940-A5A1-6132F6859541}" dt="2019-07-11T06:40:48.326" v="2114" actId="26606"/>
          <ac:cxnSpMkLst>
            <pc:docMk/>
            <pc:sldMk cId="1147890989" sldId="473"/>
            <ac:cxnSpMk id="15" creationId="{9E8E38ED-369A-44C2-B635-0BED0E48A6E8}"/>
          </ac:cxnSpMkLst>
        </pc:cxnChg>
        <pc:cxnChg chg="del">
          <ac:chgData name="bfjghod Goh" userId="17a83449cc180f75" providerId="LiveId" clId="{BC6B84EE-D057-2940-A5A1-6132F6859541}" dt="2019-07-11T03:29:56.905" v="104"/>
          <ac:cxnSpMkLst>
            <pc:docMk/>
            <pc:sldMk cId="1147890989" sldId="473"/>
            <ac:cxnSpMk id="20" creationId="{9E8E38ED-369A-44C2-B635-0BED0E48A6E8}"/>
          </ac:cxnSpMkLst>
        </pc:cxnChg>
      </pc:sldChg>
      <pc:sldChg chg="addSp delSp modSp add mod setBg">
        <pc:chgData name="bfjghod Goh" userId="17a83449cc180f75" providerId="LiveId" clId="{BC6B84EE-D057-2940-A5A1-6132F6859541}" dt="2019-07-11T06:48:50.499" v="2369" actId="26606"/>
        <pc:sldMkLst>
          <pc:docMk/>
          <pc:sldMk cId="3785653923" sldId="474"/>
        </pc:sldMkLst>
        <pc:spChg chg="mod">
          <ac:chgData name="bfjghod Goh" userId="17a83449cc180f75" providerId="LiveId" clId="{BC6B84EE-D057-2940-A5A1-6132F6859541}" dt="2019-07-11T06:48:50.499" v="2369" actId="26606"/>
          <ac:spMkLst>
            <pc:docMk/>
            <pc:sldMk cId="3785653923" sldId="474"/>
            <ac:spMk id="2" creationId="{D79E60B8-2726-3744-9099-D4E18272CD37}"/>
          </ac:spMkLst>
        </pc:spChg>
        <pc:spChg chg="add del mod">
          <ac:chgData name="bfjghod Goh" userId="17a83449cc180f75" providerId="LiveId" clId="{BC6B84EE-D057-2940-A5A1-6132F6859541}" dt="2019-07-11T06:48:50.499" v="2369" actId="26606"/>
          <ac:spMkLst>
            <pc:docMk/>
            <pc:sldMk cId="3785653923" sldId="474"/>
            <ac:spMk id="3" creationId="{33CE0160-F24C-F84E-B0CD-05190B465FE8}"/>
          </ac:spMkLst>
        </pc:spChg>
        <pc:spChg chg="add del">
          <ac:chgData name="bfjghod Goh" userId="17a83449cc180f75" providerId="LiveId" clId="{BC6B84EE-D057-2940-A5A1-6132F6859541}" dt="2019-07-11T06:48:50.472" v="2368" actId="26606"/>
          <ac:spMkLst>
            <pc:docMk/>
            <pc:sldMk cId="3785653923" sldId="474"/>
            <ac:spMk id="10" creationId="{46C2E80F-49A6-4372-B103-219D417A55ED}"/>
          </ac:spMkLst>
        </pc:spChg>
        <pc:spChg chg="add">
          <ac:chgData name="bfjghod Goh" userId="17a83449cc180f75" providerId="LiveId" clId="{BC6B84EE-D057-2940-A5A1-6132F6859541}" dt="2019-07-11T06:48:50.499" v="2369" actId="26606"/>
          <ac:spMkLst>
            <pc:docMk/>
            <pc:sldMk cId="3785653923" sldId="474"/>
            <ac:spMk id="12" creationId="{46C2E80F-49A6-4372-B103-219D417A55ED}"/>
          </ac:spMkLst>
        </pc:spChg>
        <pc:graphicFrameChg chg="add del">
          <ac:chgData name="bfjghod Goh" userId="17a83449cc180f75" providerId="LiveId" clId="{BC6B84EE-D057-2940-A5A1-6132F6859541}" dt="2019-07-11T06:48:50.472" v="2368" actId="26606"/>
          <ac:graphicFrameMkLst>
            <pc:docMk/>
            <pc:sldMk cId="3785653923" sldId="474"/>
            <ac:graphicFrameMk id="5" creationId="{DBFF7DF4-22E7-4CD0-A80B-70070C89EB6A}"/>
          </ac:graphicFrameMkLst>
        </pc:graphicFrameChg>
        <pc:graphicFrameChg chg="add">
          <ac:chgData name="bfjghod Goh" userId="17a83449cc180f75" providerId="LiveId" clId="{BC6B84EE-D057-2940-A5A1-6132F6859541}" dt="2019-07-11T06:48:50.499" v="2369" actId="26606"/>
          <ac:graphicFrameMkLst>
            <pc:docMk/>
            <pc:sldMk cId="3785653923" sldId="474"/>
            <ac:graphicFrameMk id="13" creationId="{77CB72E8-FE08-44CC-8290-2B51BFF0B8EE}"/>
          </ac:graphicFrameMkLst>
        </pc:graphicFrameChg>
      </pc:sldChg>
      <pc:sldChg chg="addSp delSp modSp add mod setBg delDesignElem">
        <pc:chgData name="bfjghod Goh" userId="17a83449cc180f75" providerId="LiveId" clId="{BC6B84EE-D057-2940-A5A1-6132F6859541}" dt="2019-07-11T06:52:12.690" v="2401" actId="26606"/>
        <pc:sldMkLst>
          <pc:docMk/>
          <pc:sldMk cId="1609843616" sldId="475"/>
        </pc:sldMkLst>
        <pc:spChg chg="mod">
          <ac:chgData name="bfjghod Goh" userId="17a83449cc180f75" providerId="LiveId" clId="{BC6B84EE-D057-2940-A5A1-6132F6859541}" dt="2019-07-11T06:52:12.690" v="2401" actId="26606"/>
          <ac:spMkLst>
            <pc:docMk/>
            <pc:sldMk cId="1609843616" sldId="475"/>
            <ac:spMk id="2" creationId="{F048A0C9-15A2-5343-A6F8-3C6AD80C6B98}"/>
          </ac:spMkLst>
        </pc:spChg>
        <pc:spChg chg="add del">
          <ac:chgData name="bfjghod Goh" userId="17a83449cc180f75" providerId="LiveId" clId="{BC6B84EE-D057-2940-A5A1-6132F6859541}" dt="2019-07-11T06:51:02.078" v="2379" actId="26606"/>
          <ac:spMkLst>
            <pc:docMk/>
            <pc:sldMk cId="1609843616" sldId="475"/>
            <ac:spMk id="7" creationId="{46C2E80F-49A6-4372-B103-219D417A55ED}"/>
          </ac:spMkLst>
        </pc:spChg>
        <pc:spChg chg="add">
          <ac:chgData name="bfjghod Goh" userId="17a83449cc180f75" providerId="LiveId" clId="{BC6B84EE-D057-2940-A5A1-6132F6859541}" dt="2019-07-11T06:52:12.690" v="2401" actId="26606"/>
          <ac:spMkLst>
            <pc:docMk/>
            <pc:sldMk cId="1609843616" sldId="475"/>
            <ac:spMk id="8" creationId="{46C2E80F-49A6-4372-B103-219D417A55ED}"/>
          </ac:spMkLst>
        </pc:spChg>
        <pc:spChg chg="del">
          <ac:chgData name="bfjghod Goh" userId="17a83449cc180f75" providerId="LiveId" clId="{BC6B84EE-D057-2940-A5A1-6132F6859541}" dt="2019-07-11T03:29:56.905" v="104"/>
          <ac:spMkLst>
            <pc:docMk/>
            <pc:sldMk cId="1609843616" sldId="475"/>
            <ac:spMk id="10" creationId="{46C2E80F-49A6-4372-B103-219D417A55ED}"/>
          </ac:spMkLst>
        </pc:spChg>
        <pc:spChg chg="add del">
          <ac:chgData name="bfjghod Goh" userId="17a83449cc180f75" providerId="LiveId" clId="{BC6B84EE-D057-2940-A5A1-6132F6859541}" dt="2019-07-11T06:52:06.047" v="2400" actId="26606"/>
          <ac:spMkLst>
            <pc:docMk/>
            <pc:sldMk cId="1609843616" sldId="475"/>
            <ac:spMk id="12" creationId="{73DE2CFE-42F2-48F0-8706-5264E012B10C}"/>
          </ac:spMkLst>
        </pc:spChg>
        <pc:graphicFrameChg chg="mod modGraphic">
          <ac:chgData name="bfjghod Goh" userId="17a83449cc180f75" providerId="LiveId" clId="{BC6B84EE-D057-2940-A5A1-6132F6859541}" dt="2019-07-11T06:52:12.690" v="2401" actId="26606"/>
          <ac:graphicFrameMkLst>
            <pc:docMk/>
            <pc:sldMk cId="1609843616" sldId="475"/>
            <ac:graphicFrameMk id="5" creationId="{81C1A319-CAB8-4476-A1C1-6F10693DE058}"/>
          </ac:graphicFrameMkLst>
        </pc:graphicFrameChg>
      </pc:sldChg>
      <pc:sldChg chg="delSp modSp add mod setBg delDesignElem">
        <pc:chgData name="bfjghod Goh" userId="17a83449cc180f75" providerId="LiveId" clId="{BC6B84EE-D057-2940-A5A1-6132F6859541}" dt="2019-07-11T06:53:03.191" v="2412" actId="26606"/>
        <pc:sldMkLst>
          <pc:docMk/>
          <pc:sldMk cId="3711632461" sldId="476"/>
        </pc:sldMkLst>
        <pc:spChg chg="mod">
          <ac:chgData name="bfjghod Goh" userId="17a83449cc180f75" providerId="LiveId" clId="{BC6B84EE-D057-2940-A5A1-6132F6859541}" dt="2019-07-11T06:49:47.858" v="2372" actId="26606"/>
          <ac:spMkLst>
            <pc:docMk/>
            <pc:sldMk cId="3711632461" sldId="476"/>
            <ac:spMk id="2" creationId="{EC5F225D-BB50-A243-ACF3-1E824F79A968}"/>
          </ac:spMkLst>
        </pc:spChg>
        <pc:spChg chg="del">
          <ac:chgData name="bfjghod Goh" userId="17a83449cc180f75" providerId="LiveId" clId="{BC6B84EE-D057-2940-A5A1-6132F6859541}" dt="2019-07-11T03:29:56.905" v="104"/>
          <ac:spMkLst>
            <pc:docMk/>
            <pc:sldMk cId="3711632461" sldId="476"/>
            <ac:spMk id="10" creationId="{823AC064-BC96-4F32-8AE1-B2FD38754823}"/>
          </ac:spMkLst>
        </pc:spChg>
        <pc:graphicFrameChg chg="mod modGraphic">
          <ac:chgData name="bfjghod Goh" userId="17a83449cc180f75" providerId="LiveId" clId="{BC6B84EE-D057-2940-A5A1-6132F6859541}" dt="2019-07-11T06:53:03.191" v="2412" actId="26606"/>
          <ac:graphicFrameMkLst>
            <pc:docMk/>
            <pc:sldMk cId="3711632461" sldId="476"/>
            <ac:graphicFrameMk id="5" creationId="{F7865CEF-24D1-8D4B-AD75-E85F8F205576}"/>
          </ac:graphicFrameMkLst>
        </pc:graphicFrameChg>
        <pc:cxnChg chg="del">
          <ac:chgData name="bfjghod Goh" userId="17a83449cc180f75" providerId="LiveId" clId="{BC6B84EE-D057-2940-A5A1-6132F6859541}" dt="2019-07-11T03:29:56.905" v="104"/>
          <ac:cxnSpMkLst>
            <pc:docMk/>
            <pc:sldMk cId="3711632461" sldId="476"/>
            <ac:cxnSpMk id="12" creationId="{7E7C77BC-7138-40B1-A15B-20F57A494629}"/>
          </ac:cxnSpMkLst>
        </pc:cxnChg>
      </pc:sldChg>
      <pc:sldChg chg="delSp modSp add mod setBg delDesignElem">
        <pc:chgData name="bfjghod Goh" userId="17a83449cc180f75" providerId="LiveId" clId="{BC6B84EE-D057-2940-A5A1-6132F6859541}" dt="2019-07-11T06:52:57.003" v="2411" actId="26606"/>
        <pc:sldMkLst>
          <pc:docMk/>
          <pc:sldMk cId="1143737196" sldId="477"/>
        </pc:sldMkLst>
        <pc:spChg chg="mod">
          <ac:chgData name="bfjghod Goh" userId="17a83449cc180f75" providerId="LiveId" clId="{BC6B84EE-D057-2940-A5A1-6132F6859541}" dt="2019-07-11T06:52:51.485" v="2410" actId="26606"/>
          <ac:spMkLst>
            <pc:docMk/>
            <pc:sldMk cId="1143737196" sldId="477"/>
            <ac:spMk id="2" creationId="{EC5F225D-BB50-A243-ACF3-1E824F79A968}"/>
          </ac:spMkLst>
        </pc:spChg>
        <pc:spChg chg="del">
          <ac:chgData name="bfjghod Goh" userId="17a83449cc180f75" providerId="LiveId" clId="{BC6B84EE-D057-2940-A5A1-6132F6859541}" dt="2019-07-11T03:29:56.905" v="104"/>
          <ac:spMkLst>
            <pc:docMk/>
            <pc:sldMk cId="1143737196" sldId="477"/>
            <ac:spMk id="10" creationId="{823AC064-BC96-4F32-8AE1-B2FD38754823}"/>
          </ac:spMkLst>
        </pc:spChg>
        <pc:graphicFrameChg chg="mod modGraphic">
          <ac:chgData name="bfjghod Goh" userId="17a83449cc180f75" providerId="LiveId" clId="{BC6B84EE-D057-2940-A5A1-6132F6859541}" dt="2019-07-11T06:52:57.003" v="2411" actId="26606"/>
          <ac:graphicFrameMkLst>
            <pc:docMk/>
            <pc:sldMk cId="1143737196" sldId="477"/>
            <ac:graphicFrameMk id="5" creationId="{F7865CEF-24D1-8D4B-AD75-E85F8F205576}"/>
          </ac:graphicFrameMkLst>
        </pc:graphicFrameChg>
        <pc:cxnChg chg="del">
          <ac:chgData name="bfjghod Goh" userId="17a83449cc180f75" providerId="LiveId" clId="{BC6B84EE-D057-2940-A5A1-6132F6859541}" dt="2019-07-11T03:29:56.905" v="104"/>
          <ac:cxnSpMkLst>
            <pc:docMk/>
            <pc:sldMk cId="1143737196" sldId="477"/>
            <ac:cxnSpMk id="12" creationId="{7E7C77BC-7138-40B1-A15B-20F57A494629}"/>
          </ac:cxnSpMkLst>
        </pc:cxnChg>
      </pc:sldChg>
      <pc:sldChg chg="addSp delSp modSp add mod setBg delDesignElem">
        <pc:chgData name="bfjghod Goh" userId="17a83449cc180f75" providerId="LiveId" clId="{BC6B84EE-D057-2940-A5A1-6132F6859541}" dt="2019-07-11T07:01:59.421" v="2592" actId="20577"/>
        <pc:sldMkLst>
          <pc:docMk/>
          <pc:sldMk cId="4170765364" sldId="478"/>
        </pc:sldMkLst>
        <pc:spChg chg="mod">
          <ac:chgData name="bfjghod Goh" userId="17a83449cc180f75" providerId="LiveId" clId="{BC6B84EE-D057-2940-A5A1-6132F6859541}" dt="2019-07-11T07:01:59.421" v="2592" actId="20577"/>
          <ac:spMkLst>
            <pc:docMk/>
            <pc:sldMk cId="4170765364" sldId="478"/>
            <ac:spMk id="2" creationId="{14E165FF-A05C-FE4F-B96A-B2E0C3166D7C}"/>
          </ac:spMkLst>
        </pc:spChg>
        <pc:spChg chg="del mod">
          <ac:chgData name="bfjghod Goh" userId="17a83449cc180f75" providerId="LiveId" clId="{BC6B84EE-D057-2940-A5A1-6132F6859541}" dt="2019-07-11T06:57:27.699" v="2542" actId="26606"/>
          <ac:spMkLst>
            <pc:docMk/>
            <pc:sldMk cId="4170765364" sldId="478"/>
            <ac:spMk id="3" creationId="{798D4FF8-1B9B-A54E-AF45-D4B1E1E995CA}"/>
          </ac:spMkLst>
        </pc:spChg>
        <pc:spChg chg="del">
          <ac:chgData name="bfjghod Goh" userId="17a83449cc180f75" providerId="LiveId" clId="{BC6B84EE-D057-2940-A5A1-6132F6859541}" dt="2019-07-11T06:57:23.276" v="2541" actId="478"/>
          <ac:spMkLst>
            <pc:docMk/>
            <pc:sldMk cId="4170765364" sldId="478"/>
            <ac:spMk id="4" creationId="{18437A8F-E46E-B441-BDB6-55634CBA4DD8}"/>
          </ac:spMkLst>
        </pc:spChg>
        <pc:spChg chg="add">
          <ac:chgData name="bfjghod Goh" userId="17a83449cc180f75" providerId="LiveId" clId="{BC6B84EE-D057-2940-A5A1-6132F6859541}" dt="2019-07-11T06:57:27.699" v="2542" actId="26606"/>
          <ac:spMkLst>
            <pc:docMk/>
            <pc:sldMk cId="4170765364" sldId="478"/>
            <ac:spMk id="10" creationId="{46C2E80F-49A6-4372-B103-219D417A55ED}"/>
          </ac:spMkLst>
        </pc:spChg>
        <pc:spChg chg="del">
          <ac:chgData name="bfjghod Goh" userId="17a83449cc180f75" providerId="LiveId" clId="{BC6B84EE-D057-2940-A5A1-6132F6859541}" dt="2019-07-11T03:29:56.905" v="104"/>
          <ac:spMkLst>
            <pc:docMk/>
            <pc:sldMk cId="4170765364" sldId="478"/>
            <ac:spMk id="29" creationId="{4C608BEB-860E-4094-8511-78603564A75E}"/>
          </ac:spMkLst>
        </pc:spChg>
        <pc:graphicFrameChg chg="add mod">
          <ac:chgData name="bfjghod Goh" userId="17a83449cc180f75" providerId="LiveId" clId="{BC6B84EE-D057-2940-A5A1-6132F6859541}" dt="2019-07-11T06:57:32.397" v="2543" actId="20577"/>
          <ac:graphicFrameMkLst>
            <pc:docMk/>
            <pc:sldMk cId="4170765364" sldId="478"/>
            <ac:graphicFrameMk id="5" creationId="{19A4B532-5B86-434D-B7CF-EA325EAA6851}"/>
          </ac:graphicFrameMkLst>
        </pc:graphicFrameChg>
        <pc:cxnChg chg="del">
          <ac:chgData name="bfjghod Goh" userId="17a83449cc180f75" providerId="LiveId" clId="{BC6B84EE-D057-2940-A5A1-6132F6859541}" dt="2019-07-11T03:29:56.905" v="104"/>
          <ac:cxnSpMkLst>
            <pc:docMk/>
            <pc:sldMk cId="4170765364" sldId="478"/>
            <ac:cxnSpMk id="30" creationId="{1F16A8D4-FE87-4604-88B2-394B5D1EB437}"/>
          </ac:cxnSpMkLst>
        </pc:cxnChg>
      </pc:sldChg>
      <pc:sldChg chg="addSp delSp modSp add mod setBg">
        <pc:chgData name="bfjghod Goh" userId="17a83449cc180f75" providerId="LiveId" clId="{BC6B84EE-D057-2940-A5A1-6132F6859541}" dt="2019-07-11T07:21:05.547" v="2638" actId="26606"/>
        <pc:sldMkLst>
          <pc:docMk/>
          <pc:sldMk cId="1866654933" sldId="487"/>
        </pc:sldMkLst>
        <pc:spChg chg="mod">
          <ac:chgData name="bfjghod Goh" userId="17a83449cc180f75" providerId="LiveId" clId="{BC6B84EE-D057-2940-A5A1-6132F6859541}" dt="2019-07-11T07:21:05.547" v="2638" actId="26606"/>
          <ac:spMkLst>
            <pc:docMk/>
            <pc:sldMk cId="1866654933" sldId="487"/>
            <ac:spMk id="2" creationId="{D70D9F3E-AA64-EB41-8A75-AC9A9C22E89D}"/>
          </ac:spMkLst>
        </pc:spChg>
        <pc:spChg chg="del mod">
          <ac:chgData name="bfjghod Goh" userId="17a83449cc180f75" providerId="LiveId" clId="{BC6B84EE-D057-2940-A5A1-6132F6859541}" dt="2019-07-11T07:21:05.547" v="2638" actId="26606"/>
          <ac:spMkLst>
            <pc:docMk/>
            <pc:sldMk cId="1866654933" sldId="487"/>
            <ac:spMk id="3" creationId="{7A6E58BF-F292-3043-9A31-E47227A533BC}"/>
          </ac:spMkLst>
        </pc:spChg>
        <pc:spChg chg="add">
          <ac:chgData name="bfjghod Goh" userId="17a83449cc180f75" providerId="LiveId" clId="{BC6B84EE-D057-2940-A5A1-6132F6859541}" dt="2019-07-11T07:21:05.547" v="2638" actId="26606"/>
          <ac:spMkLst>
            <pc:docMk/>
            <pc:sldMk cId="1866654933" sldId="487"/>
            <ac:spMk id="10" creationId="{46C2E80F-49A6-4372-B103-219D417A55ED}"/>
          </ac:spMkLst>
        </pc:spChg>
        <pc:graphicFrameChg chg="add">
          <ac:chgData name="bfjghod Goh" userId="17a83449cc180f75" providerId="LiveId" clId="{BC6B84EE-D057-2940-A5A1-6132F6859541}" dt="2019-07-11T07:21:05.547" v="2638" actId="26606"/>
          <ac:graphicFrameMkLst>
            <pc:docMk/>
            <pc:sldMk cId="1866654933" sldId="487"/>
            <ac:graphicFrameMk id="5" creationId="{7B41EA54-705C-4C08-B63D-D133A70C4466}"/>
          </ac:graphicFrameMkLst>
        </pc:graphicFrameChg>
      </pc:sldChg>
      <pc:sldChg chg="addSp delSp modSp add mod setBg">
        <pc:chgData name="bfjghod Goh" userId="17a83449cc180f75" providerId="LiveId" clId="{BC6B84EE-D057-2940-A5A1-6132F6859541}" dt="2019-07-11T05:04:28.633" v="170" actId="26606"/>
        <pc:sldMkLst>
          <pc:docMk/>
          <pc:sldMk cId="2536451670" sldId="488"/>
        </pc:sldMkLst>
        <pc:spChg chg="del">
          <ac:chgData name="bfjghod Goh" userId="17a83449cc180f75" providerId="LiveId" clId="{BC6B84EE-D057-2940-A5A1-6132F6859541}" dt="2019-07-11T05:04:24.115" v="159"/>
          <ac:spMkLst>
            <pc:docMk/>
            <pc:sldMk cId="2536451670" sldId="488"/>
            <ac:spMk id="2" creationId="{36D239FF-77BB-764F-B61C-41AFB46BD825}"/>
          </ac:spMkLst>
        </pc:spChg>
        <pc:spChg chg="del">
          <ac:chgData name="bfjghod Goh" userId="17a83449cc180f75" providerId="LiveId" clId="{BC6B84EE-D057-2940-A5A1-6132F6859541}" dt="2019-07-11T05:04:24.115" v="159"/>
          <ac:spMkLst>
            <pc:docMk/>
            <pc:sldMk cId="2536451670" sldId="488"/>
            <ac:spMk id="3" creationId="{CFBB45F9-B03D-424A-BFEB-C90D5C0EAEE0}"/>
          </ac:spMkLst>
        </pc:spChg>
        <pc:spChg chg="add mod">
          <ac:chgData name="bfjghod Goh" userId="17a83449cc180f75" providerId="LiveId" clId="{BC6B84EE-D057-2940-A5A1-6132F6859541}" dt="2019-07-11T05:04:28.633" v="170" actId="26606"/>
          <ac:spMkLst>
            <pc:docMk/>
            <pc:sldMk cId="2536451670" sldId="488"/>
            <ac:spMk id="4" creationId="{DF94D064-5CC5-CF4A-98D4-8BF5DBBD43EA}"/>
          </ac:spMkLst>
        </pc:spChg>
        <pc:spChg chg="add mod">
          <ac:chgData name="bfjghod Goh" userId="17a83449cc180f75" providerId="LiveId" clId="{BC6B84EE-D057-2940-A5A1-6132F6859541}" dt="2019-07-11T05:04:28.633" v="170" actId="26606"/>
          <ac:spMkLst>
            <pc:docMk/>
            <pc:sldMk cId="2536451670" sldId="488"/>
            <ac:spMk id="5" creationId="{A1DEDF7A-AA48-E34A-B3DE-97D522CEB836}"/>
          </ac:spMkLst>
        </pc:spChg>
        <pc:spChg chg="add">
          <ac:chgData name="bfjghod Goh" userId="17a83449cc180f75" providerId="LiveId" clId="{BC6B84EE-D057-2940-A5A1-6132F6859541}" dt="2019-07-11T05:04:28.633" v="170" actId="26606"/>
          <ac:spMkLst>
            <pc:docMk/>
            <pc:sldMk cId="2536451670" sldId="488"/>
            <ac:spMk id="10" creationId="{559AE206-7EBA-4D33-8BC9-9D8158553F0E}"/>
          </ac:spMkLst>
        </pc:spChg>
        <pc:spChg chg="add">
          <ac:chgData name="bfjghod Goh" userId="17a83449cc180f75" providerId="LiveId" clId="{BC6B84EE-D057-2940-A5A1-6132F6859541}" dt="2019-07-11T05:04:28.633" v="170" actId="26606"/>
          <ac:spMkLst>
            <pc:docMk/>
            <pc:sldMk cId="2536451670" sldId="488"/>
            <ac:spMk id="12" creationId="{6437D937-A7F1-4011-92B4-328E5BE1B166}"/>
          </ac:spMkLst>
        </pc:spChg>
        <pc:spChg chg="add">
          <ac:chgData name="bfjghod Goh" userId="17a83449cc180f75" providerId="LiveId" clId="{BC6B84EE-D057-2940-A5A1-6132F6859541}" dt="2019-07-11T05:04:28.633" v="170" actId="26606"/>
          <ac:spMkLst>
            <pc:docMk/>
            <pc:sldMk cId="2536451670" sldId="488"/>
            <ac:spMk id="14" creationId="{B672F332-AF08-46C6-94F0-77684310D7B7}"/>
          </ac:spMkLst>
        </pc:spChg>
        <pc:spChg chg="add">
          <ac:chgData name="bfjghod Goh" userId="17a83449cc180f75" providerId="LiveId" clId="{BC6B84EE-D057-2940-A5A1-6132F6859541}" dt="2019-07-11T05:04:28.633" v="170" actId="26606"/>
          <ac:spMkLst>
            <pc:docMk/>
            <pc:sldMk cId="2536451670" sldId="488"/>
            <ac:spMk id="16" creationId="{34244EF8-D73A-40E1-BE73-D46E6B4B04ED}"/>
          </ac:spMkLst>
        </pc:spChg>
        <pc:spChg chg="add">
          <ac:chgData name="bfjghod Goh" userId="17a83449cc180f75" providerId="LiveId" clId="{BC6B84EE-D057-2940-A5A1-6132F6859541}" dt="2019-07-11T05:04:28.633" v="170" actId="26606"/>
          <ac:spMkLst>
            <pc:docMk/>
            <pc:sldMk cId="2536451670" sldId="488"/>
            <ac:spMk id="18" creationId="{AB84D7E8-4ECB-42D7-ADBF-01689B0F24AE}"/>
          </ac:spMkLst>
        </pc:spChg>
        <pc:cxnChg chg="add">
          <ac:chgData name="bfjghod Goh" userId="17a83449cc180f75" providerId="LiveId" clId="{BC6B84EE-D057-2940-A5A1-6132F6859541}" dt="2019-07-11T05:04:28.633" v="170" actId="26606"/>
          <ac:cxnSpMkLst>
            <pc:docMk/>
            <pc:sldMk cId="2536451670" sldId="488"/>
            <ac:cxnSpMk id="20" creationId="{9E8E38ED-369A-44C2-B635-0BED0E48A6E8}"/>
          </ac:cxnSpMkLst>
        </pc:cxnChg>
      </pc:sldChg>
      <pc:sldChg chg="addSp delSp modSp add mod setBg">
        <pc:chgData name="bfjghod Goh" userId="17a83449cc180f75" providerId="LiveId" clId="{BC6B84EE-D057-2940-A5A1-6132F6859541}" dt="2019-07-11T05:05:41.348" v="360" actId="26606"/>
        <pc:sldMkLst>
          <pc:docMk/>
          <pc:sldMk cId="4098426624" sldId="489"/>
        </pc:sldMkLst>
        <pc:spChg chg="mod">
          <ac:chgData name="bfjghod Goh" userId="17a83449cc180f75" providerId="LiveId" clId="{BC6B84EE-D057-2940-A5A1-6132F6859541}" dt="2019-07-11T05:05:41.348" v="360" actId="26606"/>
          <ac:spMkLst>
            <pc:docMk/>
            <pc:sldMk cId="4098426624" sldId="489"/>
            <ac:spMk id="2" creationId="{06764041-0C30-6A4F-A70F-2217F590E319}"/>
          </ac:spMkLst>
        </pc:spChg>
        <pc:spChg chg="del mod">
          <ac:chgData name="bfjghod Goh" userId="17a83449cc180f75" providerId="LiveId" clId="{BC6B84EE-D057-2940-A5A1-6132F6859541}" dt="2019-07-11T05:05:41.348" v="360" actId="26606"/>
          <ac:spMkLst>
            <pc:docMk/>
            <pc:sldMk cId="4098426624" sldId="489"/>
            <ac:spMk id="3" creationId="{E27D98B7-2724-AB4D-B0B4-F0E87D7B7AAC}"/>
          </ac:spMkLst>
        </pc:spChg>
        <pc:spChg chg="add">
          <ac:chgData name="bfjghod Goh" userId="17a83449cc180f75" providerId="LiveId" clId="{BC6B84EE-D057-2940-A5A1-6132F6859541}" dt="2019-07-11T05:05:41.348" v="360" actId="26606"/>
          <ac:spMkLst>
            <pc:docMk/>
            <pc:sldMk cId="4098426624" sldId="489"/>
            <ac:spMk id="10" creationId="{46C2E80F-49A6-4372-B103-219D417A55ED}"/>
          </ac:spMkLst>
        </pc:spChg>
        <pc:graphicFrameChg chg="add">
          <ac:chgData name="bfjghod Goh" userId="17a83449cc180f75" providerId="LiveId" clId="{BC6B84EE-D057-2940-A5A1-6132F6859541}" dt="2019-07-11T05:05:41.348" v="360" actId="26606"/>
          <ac:graphicFrameMkLst>
            <pc:docMk/>
            <pc:sldMk cId="4098426624" sldId="489"/>
            <ac:graphicFrameMk id="5" creationId="{0DECC471-2B7F-4A39-8CFC-5B5C74F428E7}"/>
          </ac:graphicFrameMkLst>
        </pc:graphicFrameChg>
      </pc:sldChg>
      <pc:sldChg chg="addSp delSp modSp add mod setBg">
        <pc:chgData name="bfjghod Goh" userId="17a83449cc180f75" providerId="LiveId" clId="{BC6B84EE-D057-2940-A5A1-6132F6859541}" dt="2019-07-11T05:08:28.805" v="502" actId="26606"/>
        <pc:sldMkLst>
          <pc:docMk/>
          <pc:sldMk cId="3437950178" sldId="490"/>
        </pc:sldMkLst>
        <pc:spChg chg="mod">
          <ac:chgData name="bfjghod Goh" userId="17a83449cc180f75" providerId="LiveId" clId="{BC6B84EE-D057-2940-A5A1-6132F6859541}" dt="2019-07-11T05:08:28.805" v="502" actId="26606"/>
          <ac:spMkLst>
            <pc:docMk/>
            <pc:sldMk cId="3437950178" sldId="490"/>
            <ac:spMk id="2" creationId="{DB3FFA3D-E9EB-444E-A884-3BF471E36171}"/>
          </ac:spMkLst>
        </pc:spChg>
        <pc:spChg chg="del mod">
          <ac:chgData name="bfjghod Goh" userId="17a83449cc180f75" providerId="LiveId" clId="{BC6B84EE-D057-2940-A5A1-6132F6859541}" dt="2019-07-11T05:08:28.805" v="502" actId="26606"/>
          <ac:spMkLst>
            <pc:docMk/>
            <pc:sldMk cId="3437950178" sldId="490"/>
            <ac:spMk id="3" creationId="{6413E97F-C198-3944-96CF-4F501A825E7D}"/>
          </ac:spMkLst>
        </pc:spChg>
        <pc:spChg chg="add">
          <ac:chgData name="bfjghod Goh" userId="17a83449cc180f75" providerId="LiveId" clId="{BC6B84EE-D057-2940-A5A1-6132F6859541}" dt="2019-07-11T05:08:28.805" v="502" actId="26606"/>
          <ac:spMkLst>
            <pc:docMk/>
            <pc:sldMk cId="3437950178" sldId="490"/>
            <ac:spMk id="10" creationId="{46C2E80F-49A6-4372-B103-219D417A55ED}"/>
          </ac:spMkLst>
        </pc:spChg>
        <pc:graphicFrameChg chg="add">
          <ac:chgData name="bfjghod Goh" userId="17a83449cc180f75" providerId="LiveId" clId="{BC6B84EE-D057-2940-A5A1-6132F6859541}" dt="2019-07-11T05:08:28.805" v="502" actId="26606"/>
          <ac:graphicFrameMkLst>
            <pc:docMk/>
            <pc:sldMk cId="3437950178" sldId="490"/>
            <ac:graphicFrameMk id="5" creationId="{50699EE9-AA34-4B5C-96DF-D63E2B3896E3}"/>
          </ac:graphicFrameMkLst>
        </pc:graphicFrameChg>
      </pc:sldChg>
      <pc:sldChg chg="addSp delSp modSp add mod setBg">
        <pc:chgData name="bfjghod Goh" userId="17a83449cc180f75" providerId="LiveId" clId="{BC6B84EE-D057-2940-A5A1-6132F6859541}" dt="2019-07-11T05:11:24.679" v="662" actId="26606"/>
        <pc:sldMkLst>
          <pc:docMk/>
          <pc:sldMk cId="1701282102" sldId="491"/>
        </pc:sldMkLst>
        <pc:spChg chg="mod">
          <ac:chgData name="bfjghod Goh" userId="17a83449cc180f75" providerId="LiveId" clId="{BC6B84EE-D057-2940-A5A1-6132F6859541}" dt="2019-07-11T05:11:24.679" v="662" actId="26606"/>
          <ac:spMkLst>
            <pc:docMk/>
            <pc:sldMk cId="1701282102" sldId="491"/>
            <ac:spMk id="2" creationId="{E43BE629-426B-F943-AE0D-C5944D1F1A69}"/>
          </ac:spMkLst>
        </pc:spChg>
        <pc:spChg chg="del mod">
          <ac:chgData name="bfjghod Goh" userId="17a83449cc180f75" providerId="LiveId" clId="{BC6B84EE-D057-2940-A5A1-6132F6859541}" dt="2019-07-11T05:11:18.497" v="661" actId="26606"/>
          <ac:spMkLst>
            <pc:docMk/>
            <pc:sldMk cId="1701282102" sldId="491"/>
            <ac:spMk id="3" creationId="{8DB85C4A-8746-664E-9B09-5016E2631AAF}"/>
          </ac:spMkLst>
        </pc:spChg>
        <pc:spChg chg="add del">
          <ac:chgData name="bfjghod Goh" userId="17a83449cc180f75" providerId="LiveId" clId="{BC6B84EE-D057-2940-A5A1-6132F6859541}" dt="2019-07-11T05:11:24.679" v="662" actId="26606"/>
          <ac:spMkLst>
            <pc:docMk/>
            <pc:sldMk cId="1701282102" sldId="491"/>
            <ac:spMk id="10" creationId="{BE95D989-81FA-4BAD-9AD5-E46CEDA91B36}"/>
          </ac:spMkLst>
        </pc:spChg>
        <pc:spChg chg="add del">
          <ac:chgData name="bfjghod Goh" userId="17a83449cc180f75" providerId="LiveId" clId="{BC6B84EE-D057-2940-A5A1-6132F6859541}" dt="2019-07-11T05:11:24.679" v="662" actId="26606"/>
          <ac:spMkLst>
            <pc:docMk/>
            <pc:sldMk cId="1701282102" sldId="491"/>
            <ac:spMk id="12" creationId="{156189E5-8A3E-4CFD-B71B-CCD0F8495E56}"/>
          </ac:spMkLst>
        </pc:spChg>
        <pc:spChg chg="add">
          <ac:chgData name="bfjghod Goh" userId="17a83449cc180f75" providerId="LiveId" clId="{BC6B84EE-D057-2940-A5A1-6132F6859541}" dt="2019-07-11T05:11:24.679" v="662" actId="26606"/>
          <ac:spMkLst>
            <pc:docMk/>
            <pc:sldMk cId="1701282102" sldId="491"/>
            <ac:spMk id="17" creationId="{46C2E80F-49A6-4372-B103-219D417A55ED}"/>
          </ac:spMkLst>
        </pc:spChg>
        <pc:graphicFrameChg chg="add mod modGraphic">
          <ac:chgData name="bfjghod Goh" userId="17a83449cc180f75" providerId="LiveId" clId="{BC6B84EE-D057-2940-A5A1-6132F6859541}" dt="2019-07-11T05:11:24.679" v="662" actId="26606"/>
          <ac:graphicFrameMkLst>
            <pc:docMk/>
            <pc:sldMk cId="1701282102" sldId="491"/>
            <ac:graphicFrameMk id="5" creationId="{547FC105-884E-440E-B727-D8A3DB4ECE06}"/>
          </ac:graphicFrameMkLst>
        </pc:graphicFrameChg>
      </pc:sldChg>
      <pc:sldChg chg="addSp delSp modSp add mod setBg">
        <pc:chgData name="bfjghod Goh" userId="17a83449cc180f75" providerId="LiveId" clId="{BC6B84EE-D057-2940-A5A1-6132F6859541}" dt="2019-07-11T05:16:10.765" v="1137" actId="26606"/>
        <pc:sldMkLst>
          <pc:docMk/>
          <pc:sldMk cId="3845340262" sldId="492"/>
        </pc:sldMkLst>
        <pc:spChg chg="del">
          <ac:chgData name="bfjghod Goh" userId="17a83449cc180f75" providerId="LiveId" clId="{BC6B84EE-D057-2940-A5A1-6132F6859541}" dt="2019-07-11T05:16:05.321" v="1126"/>
          <ac:spMkLst>
            <pc:docMk/>
            <pc:sldMk cId="3845340262" sldId="492"/>
            <ac:spMk id="2" creationId="{A81E0A5B-7605-924D-9869-3374E883BB48}"/>
          </ac:spMkLst>
        </pc:spChg>
        <pc:spChg chg="del">
          <ac:chgData name="bfjghod Goh" userId="17a83449cc180f75" providerId="LiveId" clId="{BC6B84EE-D057-2940-A5A1-6132F6859541}" dt="2019-07-11T05:16:05.321" v="1126"/>
          <ac:spMkLst>
            <pc:docMk/>
            <pc:sldMk cId="3845340262" sldId="492"/>
            <ac:spMk id="3" creationId="{F89BB154-97C7-5F4E-B64D-9AD60CF5120E}"/>
          </ac:spMkLst>
        </pc:spChg>
        <pc:spChg chg="add mod">
          <ac:chgData name="bfjghod Goh" userId="17a83449cc180f75" providerId="LiveId" clId="{BC6B84EE-D057-2940-A5A1-6132F6859541}" dt="2019-07-11T05:16:10.765" v="1137" actId="26606"/>
          <ac:spMkLst>
            <pc:docMk/>
            <pc:sldMk cId="3845340262" sldId="492"/>
            <ac:spMk id="4" creationId="{C463DDC4-615E-3C4C-B146-D2F320605A07}"/>
          </ac:spMkLst>
        </pc:spChg>
        <pc:spChg chg="add mod">
          <ac:chgData name="bfjghod Goh" userId="17a83449cc180f75" providerId="LiveId" clId="{BC6B84EE-D057-2940-A5A1-6132F6859541}" dt="2019-07-11T05:16:10.765" v="1137" actId="26606"/>
          <ac:spMkLst>
            <pc:docMk/>
            <pc:sldMk cId="3845340262" sldId="492"/>
            <ac:spMk id="5" creationId="{CCF8418A-D7AB-8147-85A4-CB8C4600A9B4}"/>
          </ac:spMkLst>
        </pc:spChg>
        <pc:spChg chg="add">
          <ac:chgData name="bfjghod Goh" userId="17a83449cc180f75" providerId="LiveId" clId="{BC6B84EE-D057-2940-A5A1-6132F6859541}" dt="2019-07-11T05:16:10.765" v="1137" actId="26606"/>
          <ac:spMkLst>
            <pc:docMk/>
            <pc:sldMk cId="3845340262" sldId="492"/>
            <ac:spMk id="10" creationId="{559AE206-7EBA-4D33-8BC9-9D8158553F0E}"/>
          </ac:spMkLst>
        </pc:spChg>
        <pc:spChg chg="add">
          <ac:chgData name="bfjghod Goh" userId="17a83449cc180f75" providerId="LiveId" clId="{BC6B84EE-D057-2940-A5A1-6132F6859541}" dt="2019-07-11T05:16:10.765" v="1137" actId="26606"/>
          <ac:spMkLst>
            <pc:docMk/>
            <pc:sldMk cId="3845340262" sldId="492"/>
            <ac:spMk id="12" creationId="{6437D937-A7F1-4011-92B4-328E5BE1B166}"/>
          </ac:spMkLst>
        </pc:spChg>
        <pc:spChg chg="add">
          <ac:chgData name="bfjghod Goh" userId="17a83449cc180f75" providerId="LiveId" clId="{BC6B84EE-D057-2940-A5A1-6132F6859541}" dt="2019-07-11T05:16:10.765" v="1137" actId="26606"/>
          <ac:spMkLst>
            <pc:docMk/>
            <pc:sldMk cId="3845340262" sldId="492"/>
            <ac:spMk id="14" creationId="{B672F332-AF08-46C6-94F0-77684310D7B7}"/>
          </ac:spMkLst>
        </pc:spChg>
        <pc:spChg chg="add">
          <ac:chgData name="bfjghod Goh" userId="17a83449cc180f75" providerId="LiveId" clId="{BC6B84EE-D057-2940-A5A1-6132F6859541}" dt="2019-07-11T05:16:10.765" v="1137" actId="26606"/>
          <ac:spMkLst>
            <pc:docMk/>
            <pc:sldMk cId="3845340262" sldId="492"/>
            <ac:spMk id="16" creationId="{34244EF8-D73A-40E1-BE73-D46E6B4B04ED}"/>
          </ac:spMkLst>
        </pc:spChg>
        <pc:spChg chg="add">
          <ac:chgData name="bfjghod Goh" userId="17a83449cc180f75" providerId="LiveId" clId="{BC6B84EE-D057-2940-A5A1-6132F6859541}" dt="2019-07-11T05:16:10.765" v="1137" actId="26606"/>
          <ac:spMkLst>
            <pc:docMk/>
            <pc:sldMk cId="3845340262" sldId="492"/>
            <ac:spMk id="18" creationId="{AB84D7E8-4ECB-42D7-ADBF-01689B0F24AE}"/>
          </ac:spMkLst>
        </pc:spChg>
        <pc:cxnChg chg="add">
          <ac:chgData name="bfjghod Goh" userId="17a83449cc180f75" providerId="LiveId" clId="{BC6B84EE-D057-2940-A5A1-6132F6859541}" dt="2019-07-11T05:16:10.765" v="1137" actId="26606"/>
          <ac:cxnSpMkLst>
            <pc:docMk/>
            <pc:sldMk cId="3845340262" sldId="492"/>
            <ac:cxnSpMk id="20" creationId="{9E8E38ED-369A-44C2-B635-0BED0E48A6E8}"/>
          </ac:cxnSpMkLst>
        </pc:cxnChg>
      </pc:sldChg>
      <pc:sldChg chg="addSp delSp modSp add mod setBg">
        <pc:chgData name="bfjghod Goh" userId="17a83449cc180f75" providerId="LiveId" clId="{BC6B84EE-D057-2940-A5A1-6132F6859541}" dt="2019-07-11T05:14:28.432" v="1119" actId="26606"/>
        <pc:sldMkLst>
          <pc:docMk/>
          <pc:sldMk cId="1569214657" sldId="494"/>
        </pc:sldMkLst>
        <pc:spChg chg="mod">
          <ac:chgData name="bfjghod Goh" userId="17a83449cc180f75" providerId="LiveId" clId="{BC6B84EE-D057-2940-A5A1-6132F6859541}" dt="2019-07-11T05:14:28.432" v="1119" actId="26606"/>
          <ac:spMkLst>
            <pc:docMk/>
            <pc:sldMk cId="1569214657" sldId="494"/>
            <ac:spMk id="2" creationId="{DFA0AA78-5B88-8A46-8A65-D233B57A83BE}"/>
          </ac:spMkLst>
        </pc:spChg>
        <pc:spChg chg="del mod">
          <ac:chgData name="bfjghod Goh" userId="17a83449cc180f75" providerId="LiveId" clId="{BC6B84EE-D057-2940-A5A1-6132F6859541}" dt="2019-07-11T05:14:28.432" v="1119" actId="26606"/>
          <ac:spMkLst>
            <pc:docMk/>
            <pc:sldMk cId="1569214657" sldId="494"/>
            <ac:spMk id="3" creationId="{1E061C74-AE4D-2248-B476-960D9FA79297}"/>
          </ac:spMkLst>
        </pc:spChg>
        <pc:spChg chg="add">
          <ac:chgData name="bfjghod Goh" userId="17a83449cc180f75" providerId="LiveId" clId="{BC6B84EE-D057-2940-A5A1-6132F6859541}" dt="2019-07-11T05:14:28.432" v="1119" actId="26606"/>
          <ac:spMkLst>
            <pc:docMk/>
            <pc:sldMk cId="1569214657" sldId="494"/>
            <ac:spMk id="10" creationId="{46C2E80F-49A6-4372-B103-219D417A55ED}"/>
          </ac:spMkLst>
        </pc:spChg>
        <pc:graphicFrameChg chg="add">
          <ac:chgData name="bfjghod Goh" userId="17a83449cc180f75" providerId="LiveId" clId="{BC6B84EE-D057-2940-A5A1-6132F6859541}" dt="2019-07-11T05:14:28.432" v="1119" actId="26606"/>
          <ac:graphicFrameMkLst>
            <pc:docMk/>
            <pc:sldMk cId="1569214657" sldId="494"/>
            <ac:graphicFrameMk id="5" creationId="{9045513C-91E9-49A0-902D-523FD131F0E9}"/>
          </ac:graphicFrameMkLst>
        </pc:graphicFrameChg>
      </pc:sldChg>
      <pc:sldChg chg="addSp delSp modSp add mod ord setBg">
        <pc:chgData name="bfjghod Goh" userId="17a83449cc180f75" providerId="LiveId" clId="{BC6B84EE-D057-2940-A5A1-6132F6859541}" dt="2019-07-11T05:23:02.357" v="1510" actId="26606"/>
        <pc:sldMkLst>
          <pc:docMk/>
          <pc:sldMk cId="943943663" sldId="495"/>
        </pc:sldMkLst>
        <pc:spChg chg="mod">
          <ac:chgData name="bfjghod Goh" userId="17a83449cc180f75" providerId="LiveId" clId="{BC6B84EE-D057-2940-A5A1-6132F6859541}" dt="2019-07-11T05:23:02.357" v="1510" actId="26606"/>
          <ac:spMkLst>
            <pc:docMk/>
            <pc:sldMk cId="943943663" sldId="495"/>
            <ac:spMk id="2" creationId="{77B490B0-3A74-C343-8033-99745DD238CB}"/>
          </ac:spMkLst>
        </pc:spChg>
        <pc:spChg chg="del mod">
          <ac:chgData name="bfjghod Goh" userId="17a83449cc180f75" providerId="LiveId" clId="{BC6B84EE-D057-2940-A5A1-6132F6859541}" dt="2019-07-11T05:23:02.357" v="1510" actId="26606"/>
          <ac:spMkLst>
            <pc:docMk/>
            <pc:sldMk cId="943943663" sldId="495"/>
            <ac:spMk id="3" creationId="{7C84652A-F012-CA43-A964-1B31C25702EF}"/>
          </ac:spMkLst>
        </pc:spChg>
        <pc:spChg chg="add">
          <ac:chgData name="bfjghod Goh" userId="17a83449cc180f75" providerId="LiveId" clId="{BC6B84EE-D057-2940-A5A1-6132F6859541}" dt="2019-07-11T05:23:02.357" v="1510" actId="26606"/>
          <ac:spMkLst>
            <pc:docMk/>
            <pc:sldMk cId="943943663" sldId="495"/>
            <ac:spMk id="10" creationId="{46C2E80F-49A6-4372-B103-219D417A55ED}"/>
          </ac:spMkLst>
        </pc:spChg>
        <pc:graphicFrameChg chg="add">
          <ac:chgData name="bfjghod Goh" userId="17a83449cc180f75" providerId="LiveId" clId="{BC6B84EE-D057-2940-A5A1-6132F6859541}" dt="2019-07-11T05:23:02.357" v="1510" actId="26606"/>
          <ac:graphicFrameMkLst>
            <pc:docMk/>
            <pc:sldMk cId="943943663" sldId="495"/>
            <ac:graphicFrameMk id="5" creationId="{C82AF301-5E22-4492-AE31-90137FF41B27}"/>
          </ac:graphicFrameMkLst>
        </pc:graphicFrameChg>
      </pc:sldChg>
      <pc:sldChg chg="addSp modSp add modAnim">
        <pc:chgData name="bfjghod Goh" userId="17a83449cc180f75" providerId="LiveId" clId="{BC6B84EE-D057-2940-A5A1-6132F6859541}" dt="2019-07-11T05:23:49.676" v="1521"/>
        <pc:sldMkLst>
          <pc:docMk/>
          <pc:sldMk cId="3894706665" sldId="496"/>
        </pc:sldMkLst>
        <pc:graphicFrameChg chg="mod">
          <ac:chgData name="bfjghod Goh" userId="17a83449cc180f75" providerId="LiveId" clId="{BC6B84EE-D057-2940-A5A1-6132F6859541}" dt="2019-07-11T05:23:26.173" v="1513"/>
          <ac:graphicFrameMkLst>
            <pc:docMk/>
            <pc:sldMk cId="3894706665" sldId="496"/>
            <ac:graphicFrameMk id="5" creationId="{C82AF301-5E22-4492-AE31-90137FF41B27}"/>
          </ac:graphicFrameMkLst>
        </pc:graphicFrameChg>
        <pc:picChg chg="add mod">
          <ac:chgData name="bfjghod Goh" userId="17a83449cc180f75" providerId="LiveId" clId="{BC6B84EE-D057-2940-A5A1-6132F6859541}" dt="2019-07-11T05:23:45.793" v="1520" actId="1076"/>
          <ac:picMkLst>
            <pc:docMk/>
            <pc:sldMk cId="3894706665" sldId="496"/>
            <ac:picMk id="6" creationId="{74CFE7C3-3ED0-414E-83F0-BDF07D781247}"/>
          </ac:picMkLst>
        </pc:picChg>
      </pc:sldChg>
      <pc:sldChg chg="addSp delSp modSp add delAnim">
        <pc:chgData name="bfjghod Goh" userId="17a83449cc180f75" providerId="LiveId" clId="{BC6B84EE-D057-2940-A5A1-6132F6859541}" dt="2019-07-11T05:25:57.023" v="1538" actId="26606"/>
        <pc:sldMkLst>
          <pc:docMk/>
          <pc:sldMk cId="347486538" sldId="497"/>
        </pc:sldMkLst>
        <pc:spChg chg="mod">
          <ac:chgData name="bfjghod Goh" userId="17a83449cc180f75" providerId="LiveId" clId="{BC6B84EE-D057-2940-A5A1-6132F6859541}" dt="2019-07-11T05:25:20.571" v="1535" actId="26606"/>
          <ac:spMkLst>
            <pc:docMk/>
            <pc:sldMk cId="347486538" sldId="497"/>
            <ac:spMk id="2" creationId="{77B490B0-3A74-C343-8033-99745DD238CB}"/>
          </ac:spMkLst>
        </pc:spChg>
        <pc:spChg chg="add del mod">
          <ac:chgData name="bfjghod Goh" userId="17a83449cc180f75" providerId="LiveId" clId="{BC6B84EE-D057-2940-A5A1-6132F6859541}" dt="2019-07-11T05:25:47.039" v="1537" actId="478"/>
          <ac:spMkLst>
            <pc:docMk/>
            <pc:sldMk cId="347486538" sldId="497"/>
            <ac:spMk id="3" creationId="{ECB81841-059E-7748-8380-906F62BA4A95}"/>
          </ac:spMkLst>
        </pc:spChg>
        <pc:spChg chg="del">
          <ac:chgData name="bfjghod Goh" userId="17a83449cc180f75" providerId="LiveId" clId="{BC6B84EE-D057-2940-A5A1-6132F6859541}" dt="2019-07-11T05:25:20.571" v="1535" actId="26606"/>
          <ac:spMkLst>
            <pc:docMk/>
            <pc:sldMk cId="347486538" sldId="497"/>
            <ac:spMk id="10" creationId="{46C2E80F-49A6-4372-B103-219D417A55ED}"/>
          </ac:spMkLst>
        </pc:spChg>
        <pc:spChg chg="add del">
          <ac:chgData name="bfjghod Goh" userId="17a83449cc180f75" providerId="LiveId" clId="{BC6B84EE-D057-2940-A5A1-6132F6859541}" dt="2019-07-11T05:25:57.023" v="1538" actId="26606"/>
          <ac:spMkLst>
            <pc:docMk/>
            <pc:sldMk cId="347486538" sldId="497"/>
            <ac:spMk id="15" creationId="{6166C6D1-23AC-49C4-BA07-238E4E9F8CEB}"/>
          </ac:spMkLst>
        </pc:spChg>
        <pc:spChg chg="add del">
          <ac:chgData name="bfjghod Goh" userId="17a83449cc180f75" providerId="LiveId" clId="{BC6B84EE-D057-2940-A5A1-6132F6859541}" dt="2019-07-11T05:25:57.023" v="1538" actId="26606"/>
          <ac:spMkLst>
            <pc:docMk/>
            <pc:sldMk cId="347486538" sldId="497"/>
            <ac:spMk id="17" creationId="{1C091803-41C2-48E0-9228-5148460C7479}"/>
          </ac:spMkLst>
        </pc:spChg>
        <pc:spChg chg="add del">
          <ac:chgData name="bfjghod Goh" userId="17a83449cc180f75" providerId="LiveId" clId="{BC6B84EE-D057-2940-A5A1-6132F6859541}" dt="2019-07-11T05:25:57.023" v="1538" actId="26606"/>
          <ac:spMkLst>
            <pc:docMk/>
            <pc:sldMk cId="347486538" sldId="497"/>
            <ac:spMk id="19" creationId="{B775CD93-9DF2-48CB-9F57-1BCA9A46C7FA}"/>
          </ac:spMkLst>
        </pc:spChg>
        <pc:spChg chg="add del">
          <ac:chgData name="bfjghod Goh" userId="17a83449cc180f75" providerId="LiveId" clId="{BC6B84EE-D057-2940-A5A1-6132F6859541}" dt="2019-07-11T05:25:57.023" v="1538" actId="26606"/>
          <ac:spMkLst>
            <pc:docMk/>
            <pc:sldMk cId="347486538" sldId="497"/>
            <ac:spMk id="21" creationId="{E186B68C-84BC-4A6E-99D1-EE87483C1349}"/>
          </ac:spMkLst>
        </pc:spChg>
        <pc:spChg chg="add">
          <ac:chgData name="bfjghod Goh" userId="17a83449cc180f75" providerId="LiveId" clId="{BC6B84EE-D057-2940-A5A1-6132F6859541}" dt="2019-07-11T05:25:57.023" v="1538" actId="26606"/>
          <ac:spMkLst>
            <pc:docMk/>
            <pc:sldMk cId="347486538" sldId="497"/>
            <ac:spMk id="26" creationId="{6166C6D1-23AC-49C4-BA07-238E4E9F8CEB}"/>
          </ac:spMkLst>
        </pc:spChg>
        <pc:spChg chg="add">
          <ac:chgData name="bfjghod Goh" userId="17a83449cc180f75" providerId="LiveId" clId="{BC6B84EE-D057-2940-A5A1-6132F6859541}" dt="2019-07-11T05:25:57.023" v="1538" actId="26606"/>
          <ac:spMkLst>
            <pc:docMk/>
            <pc:sldMk cId="347486538" sldId="497"/>
            <ac:spMk id="28" creationId="{1C091803-41C2-48E0-9228-5148460C7479}"/>
          </ac:spMkLst>
        </pc:spChg>
        <pc:spChg chg="add">
          <ac:chgData name="bfjghod Goh" userId="17a83449cc180f75" providerId="LiveId" clId="{BC6B84EE-D057-2940-A5A1-6132F6859541}" dt="2019-07-11T05:25:57.023" v="1538" actId="26606"/>
          <ac:spMkLst>
            <pc:docMk/>
            <pc:sldMk cId="347486538" sldId="497"/>
            <ac:spMk id="30" creationId="{B775CD93-9DF2-48CB-9F57-1BCA9A46C7FA}"/>
          </ac:spMkLst>
        </pc:spChg>
        <pc:spChg chg="add">
          <ac:chgData name="bfjghod Goh" userId="17a83449cc180f75" providerId="LiveId" clId="{BC6B84EE-D057-2940-A5A1-6132F6859541}" dt="2019-07-11T05:25:57.023" v="1538" actId="26606"/>
          <ac:spMkLst>
            <pc:docMk/>
            <pc:sldMk cId="347486538" sldId="497"/>
            <ac:spMk id="32" creationId="{E186B68C-84BC-4A6E-99D1-EE87483C1349}"/>
          </ac:spMkLst>
        </pc:spChg>
        <pc:graphicFrameChg chg="mod ord modGraphic">
          <ac:chgData name="bfjghod Goh" userId="17a83449cc180f75" providerId="LiveId" clId="{BC6B84EE-D057-2940-A5A1-6132F6859541}" dt="2019-07-11T05:25:57.023" v="1538" actId="26606"/>
          <ac:graphicFrameMkLst>
            <pc:docMk/>
            <pc:sldMk cId="347486538" sldId="497"/>
            <ac:graphicFrameMk id="5" creationId="{C82AF301-5E22-4492-AE31-90137FF41B27}"/>
          </ac:graphicFrameMkLst>
        </pc:graphicFrameChg>
        <pc:picChg chg="del">
          <ac:chgData name="bfjghod Goh" userId="17a83449cc180f75" providerId="LiveId" clId="{BC6B84EE-D057-2940-A5A1-6132F6859541}" dt="2019-07-11T05:24:45.358" v="1525" actId="478"/>
          <ac:picMkLst>
            <pc:docMk/>
            <pc:sldMk cId="347486538" sldId="497"/>
            <ac:picMk id="6" creationId="{74CFE7C3-3ED0-414E-83F0-BDF07D781247}"/>
          </ac:picMkLst>
        </pc:picChg>
        <pc:picChg chg="add mod">
          <ac:chgData name="bfjghod Goh" userId="17a83449cc180f75" providerId="LiveId" clId="{BC6B84EE-D057-2940-A5A1-6132F6859541}" dt="2019-07-11T05:25:20.571" v="1535" actId="26606"/>
          <ac:picMkLst>
            <pc:docMk/>
            <pc:sldMk cId="347486538" sldId="497"/>
            <ac:picMk id="7" creationId="{7C4A1A9C-409A-C748-986E-8356E7899595}"/>
          </ac:picMkLst>
        </pc:picChg>
      </pc:sldChg>
      <pc:sldChg chg="addSp delSp modSp add mod setBg">
        <pc:chgData name="bfjghod Goh" userId="17a83449cc180f75" providerId="LiveId" clId="{BC6B84EE-D057-2940-A5A1-6132F6859541}" dt="2019-07-11T05:44:57.543" v="1750" actId="26606"/>
        <pc:sldMkLst>
          <pc:docMk/>
          <pc:sldMk cId="3080349356" sldId="498"/>
        </pc:sldMkLst>
        <pc:spChg chg="mod">
          <ac:chgData name="bfjghod Goh" userId="17a83449cc180f75" providerId="LiveId" clId="{BC6B84EE-D057-2940-A5A1-6132F6859541}" dt="2019-07-11T05:44:57.543" v="1750" actId="26606"/>
          <ac:spMkLst>
            <pc:docMk/>
            <pc:sldMk cId="3080349356" sldId="498"/>
            <ac:spMk id="2" creationId="{CD027365-89FB-3240-97D4-6F7D2CE83BCB}"/>
          </ac:spMkLst>
        </pc:spChg>
        <pc:spChg chg="del mod">
          <ac:chgData name="bfjghod Goh" userId="17a83449cc180f75" providerId="LiveId" clId="{BC6B84EE-D057-2940-A5A1-6132F6859541}" dt="2019-07-11T05:44:57.543" v="1750" actId="26606"/>
          <ac:spMkLst>
            <pc:docMk/>
            <pc:sldMk cId="3080349356" sldId="498"/>
            <ac:spMk id="3" creationId="{EAAF5FD6-961D-6D43-976C-01D0DEA78C68}"/>
          </ac:spMkLst>
        </pc:spChg>
        <pc:spChg chg="add">
          <ac:chgData name="bfjghod Goh" userId="17a83449cc180f75" providerId="LiveId" clId="{BC6B84EE-D057-2940-A5A1-6132F6859541}" dt="2019-07-11T05:44:57.543" v="1750" actId="26606"/>
          <ac:spMkLst>
            <pc:docMk/>
            <pc:sldMk cId="3080349356" sldId="498"/>
            <ac:spMk id="10" creationId="{46C2E80F-49A6-4372-B103-219D417A55ED}"/>
          </ac:spMkLst>
        </pc:spChg>
        <pc:graphicFrameChg chg="add">
          <ac:chgData name="bfjghod Goh" userId="17a83449cc180f75" providerId="LiveId" clId="{BC6B84EE-D057-2940-A5A1-6132F6859541}" dt="2019-07-11T05:44:57.543" v="1750" actId="26606"/>
          <ac:graphicFrameMkLst>
            <pc:docMk/>
            <pc:sldMk cId="3080349356" sldId="498"/>
            <ac:graphicFrameMk id="5" creationId="{6F9D3F92-D687-4C15-9265-55B978BA5786}"/>
          </ac:graphicFrameMkLst>
        </pc:graphicFrameChg>
      </pc:sldChg>
      <pc:sldChg chg="addSp delSp modSp add mod setBg">
        <pc:chgData name="bfjghod Goh" userId="17a83449cc180f75" providerId="LiveId" clId="{BC6B84EE-D057-2940-A5A1-6132F6859541}" dt="2019-07-11T05:46:11.730" v="1784" actId="26606"/>
        <pc:sldMkLst>
          <pc:docMk/>
          <pc:sldMk cId="1523983272" sldId="499"/>
        </pc:sldMkLst>
        <pc:spChg chg="mod">
          <ac:chgData name="bfjghod Goh" userId="17a83449cc180f75" providerId="LiveId" clId="{BC6B84EE-D057-2940-A5A1-6132F6859541}" dt="2019-07-11T05:46:11.730" v="1784" actId="26606"/>
          <ac:spMkLst>
            <pc:docMk/>
            <pc:sldMk cId="1523983272" sldId="499"/>
            <ac:spMk id="2" creationId="{31D2516E-F3D5-0440-BC72-DE2716232EAB}"/>
          </ac:spMkLst>
        </pc:spChg>
        <pc:spChg chg="del mod">
          <ac:chgData name="bfjghod Goh" userId="17a83449cc180f75" providerId="LiveId" clId="{BC6B84EE-D057-2940-A5A1-6132F6859541}" dt="2019-07-11T05:46:11.730" v="1784" actId="26606"/>
          <ac:spMkLst>
            <pc:docMk/>
            <pc:sldMk cId="1523983272" sldId="499"/>
            <ac:spMk id="3" creationId="{62BD0F9B-8139-D143-83AB-0C5E8433714A}"/>
          </ac:spMkLst>
        </pc:spChg>
        <pc:spChg chg="add">
          <ac:chgData name="bfjghod Goh" userId="17a83449cc180f75" providerId="LiveId" clId="{BC6B84EE-D057-2940-A5A1-6132F6859541}" dt="2019-07-11T05:46:11.730" v="1784" actId="26606"/>
          <ac:spMkLst>
            <pc:docMk/>
            <pc:sldMk cId="1523983272" sldId="499"/>
            <ac:spMk id="10" creationId="{46C2E80F-49A6-4372-B103-219D417A55ED}"/>
          </ac:spMkLst>
        </pc:spChg>
        <pc:graphicFrameChg chg="add">
          <ac:chgData name="bfjghod Goh" userId="17a83449cc180f75" providerId="LiveId" clId="{BC6B84EE-D057-2940-A5A1-6132F6859541}" dt="2019-07-11T05:46:11.730" v="1784" actId="26606"/>
          <ac:graphicFrameMkLst>
            <pc:docMk/>
            <pc:sldMk cId="1523983272" sldId="499"/>
            <ac:graphicFrameMk id="5" creationId="{18D467E8-77B8-4DAB-9D51-F200D122E63C}"/>
          </ac:graphicFrameMkLst>
        </pc:graphicFrameChg>
      </pc:sldChg>
      <pc:sldChg chg="addSp delSp modSp add mod setBg">
        <pc:chgData name="bfjghod Goh" userId="17a83449cc180f75" providerId="LiveId" clId="{BC6B84EE-D057-2940-A5A1-6132F6859541}" dt="2019-07-11T05:47:17.136" v="1809" actId="26606"/>
        <pc:sldMkLst>
          <pc:docMk/>
          <pc:sldMk cId="485846754" sldId="500"/>
        </pc:sldMkLst>
        <pc:spChg chg="mod">
          <ac:chgData name="bfjghod Goh" userId="17a83449cc180f75" providerId="LiveId" clId="{BC6B84EE-D057-2940-A5A1-6132F6859541}" dt="2019-07-11T05:47:17.136" v="1809" actId="26606"/>
          <ac:spMkLst>
            <pc:docMk/>
            <pc:sldMk cId="485846754" sldId="500"/>
            <ac:spMk id="2" creationId="{4120E605-3E32-F14D-B891-363AFBE80CC1}"/>
          </ac:spMkLst>
        </pc:spChg>
        <pc:spChg chg="del mod">
          <ac:chgData name="bfjghod Goh" userId="17a83449cc180f75" providerId="LiveId" clId="{BC6B84EE-D057-2940-A5A1-6132F6859541}" dt="2019-07-11T05:47:17.136" v="1809" actId="26606"/>
          <ac:spMkLst>
            <pc:docMk/>
            <pc:sldMk cId="485846754" sldId="500"/>
            <ac:spMk id="3" creationId="{BA374E84-5D36-A643-8320-D7AF2BA3E8D2}"/>
          </ac:spMkLst>
        </pc:spChg>
        <pc:spChg chg="add">
          <ac:chgData name="bfjghod Goh" userId="17a83449cc180f75" providerId="LiveId" clId="{BC6B84EE-D057-2940-A5A1-6132F6859541}" dt="2019-07-11T05:47:17.136" v="1809" actId="26606"/>
          <ac:spMkLst>
            <pc:docMk/>
            <pc:sldMk cId="485846754" sldId="500"/>
            <ac:spMk id="10" creationId="{46C2E80F-49A6-4372-B103-219D417A55ED}"/>
          </ac:spMkLst>
        </pc:spChg>
        <pc:graphicFrameChg chg="add">
          <ac:chgData name="bfjghod Goh" userId="17a83449cc180f75" providerId="LiveId" clId="{BC6B84EE-D057-2940-A5A1-6132F6859541}" dt="2019-07-11T05:47:17.136" v="1809" actId="26606"/>
          <ac:graphicFrameMkLst>
            <pc:docMk/>
            <pc:sldMk cId="485846754" sldId="500"/>
            <ac:graphicFrameMk id="5" creationId="{599A7546-33D4-4F68-B8D8-A83C2A3ECB99}"/>
          </ac:graphicFrameMkLst>
        </pc:graphicFrameChg>
      </pc:sldChg>
      <pc:sldChg chg="addSp delSp modSp add mod setBg">
        <pc:chgData name="bfjghod Goh" userId="17a83449cc180f75" providerId="LiveId" clId="{BC6B84EE-D057-2940-A5A1-6132F6859541}" dt="2019-07-11T05:50:30.829" v="1848" actId="26606"/>
        <pc:sldMkLst>
          <pc:docMk/>
          <pc:sldMk cId="803127485" sldId="501"/>
        </pc:sldMkLst>
        <pc:spChg chg="mod">
          <ac:chgData name="bfjghod Goh" userId="17a83449cc180f75" providerId="LiveId" clId="{BC6B84EE-D057-2940-A5A1-6132F6859541}" dt="2019-07-11T05:50:30.829" v="1848" actId="26606"/>
          <ac:spMkLst>
            <pc:docMk/>
            <pc:sldMk cId="803127485" sldId="501"/>
            <ac:spMk id="2" creationId="{B2A2263E-643F-8041-81D4-D175618CBA43}"/>
          </ac:spMkLst>
        </pc:spChg>
        <pc:spChg chg="del mod">
          <ac:chgData name="bfjghod Goh" userId="17a83449cc180f75" providerId="LiveId" clId="{BC6B84EE-D057-2940-A5A1-6132F6859541}" dt="2019-07-11T05:50:30.829" v="1848" actId="26606"/>
          <ac:spMkLst>
            <pc:docMk/>
            <pc:sldMk cId="803127485" sldId="501"/>
            <ac:spMk id="3" creationId="{7A91C812-9A1A-7A44-966C-7C55B2C21826}"/>
          </ac:spMkLst>
        </pc:spChg>
        <pc:spChg chg="add">
          <ac:chgData name="bfjghod Goh" userId="17a83449cc180f75" providerId="LiveId" clId="{BC6B84EE-D057-2940-A5A1-6132F6859541}" dt="2019-07-11T05:50:30.829" v="1848" actId="26606"/>
          <ac:spMkLst>
            <pc:docMk/>
            <pc:sldMk cId="803127485" sldId="501"/>
            <ac:spMk id="10" creationId="{46C2E80F-49A6-4372-B103-219D417A55ED}"/>
          </ac:spMkLst>
        </pc:spChg>
        <pc:graphicFrameChg chg="add">
          <ac:chgData name="bfjghod Goh" userId="17a83449cc180f75" providerId="LiveId" clId="{BC6B84EE-D057-2940-A5A1-6132F6859541}" dt="2019-07-11T05:50:30.829" v="1848" actId="26606"/>
          <ac:graphicFrameMkLst>
            <pc:docMk/>
            <pc:sldMk cId="803127485" sldId="501"/>
            <ac:graphicFrameMk id="5" creationId="{6BA00B48-8285-4F76-B3C5-D246ED8D8852}"/>
          </ac:graphicFrameMkLst>
        </pc:graphicFrameChg>
      </pc:sldChg>
      <pc:sldChg chg="addSp delSp modSp add mod setBg">
        <pc:chgData name="bfjghod Goh" userId="17a83449cc180f75" providerId="LiveId" clId="{BC6B84EE-D057-2940-A5A1-6132F6859541}" dt="2019-07-11T05:54:57.259" v="1924" actId="26606"/>
        <pc:sldMkLst>
          <pc:docMk/>
          <pc:sldMk cId="249980340" sldId="502"/>
        </pc:sldMkLst>
        <pc:spChg chg="mod">
          <ac:chgData name="bfjghod Goh" userId="17a83449cc180f75" providerId="LiveId" clId="{BC6B84EE-D057-2940-A5A1-6132F6859541}" dt="2019-07-11T05:54:57.259" v="1924" actId="26606"/>
          <ac:spMkLst>
            <pc:docMk/>
            <pc:sldMk cId="249980340" sldId="502"/>
            <ac:spMk id="2" creationId="{FAC49030-AB73-B740-9EF9-5212919A6F76}"/>
          </ac:spMkLst>
        </pc:spChg>
        <pc:spChg chg="del mod">
          <ac:chgData name="bfjghod Goh" userId="17a83449cc180f75" providerId="LiveId" clId="{BC6B84EE-D057-2940-A5A1-6132F6859541}" dt="2019-07-11T05:54:57.259" v="1924" actId="26606"/>
          <ac:spMkLst>
            <pc:docMk/>
            <pc:sldMk cId="249980340" sldId="502"/>
            <ac:spMk id="3" creationId="{219C47F4-9888-8047-B5EB-DCB5F4755129}"/>
          </ac:spMkLst>
        </pc:spChg>
        <pc:spChg chg="add">
          <ac:chgData name="bfjghod Goh" userId="17a83449cc180f75" providerId="LiveId" clId="{BC6B84EE-D057-2940-A5A1-6132F6859541}" dt="2019-07-11T05:54:57.259" v="1924" actId="26606"/>
          <ac:spMkLst>
            <pc:docMk/>
            <pc:sldMk cId="249980340" sldId="502"/>
            <ac:spMk id="10" creationId="{46C2E80F-49A6-4372-B103-219D417A55ED}"/>
          </ac:spMkLst>
        </pc:spChg>
        <pc:graphicFrameChg chg="add">
          <ac:chgData name="bfjghod Goh" userId="17a83449cc180f75" providerId="LiveId" clId="{BC6B84EE-D057-2940-A5A1-6132F6859541}" dt="2019-07-11T05:54:57.259" v="1924" actId="26606"/>
          <ac:graphicFrameMkLst>
            <pc:docMk/>
            <pc:sldMk cId="249980340" sldId="502"/>
            <ac:graphicFrameMk id="5" creationId="{206C4647-F998-4272-8CD9-D265D76B09A3}"/>
          </ac:graphicFrameMkLst>
        </pc:graphicFrameChg>
      </pc:sldChg>
      <pc:sldChg chg="addSp delSp modSp add mod setBg">
        <pc:chgData name="bfjghod Goh" userId="17a83449cc180f75" providerId="LiveId" clId="{BC6B84EE-D057-2940-A5A1-6132F6859541}" dt="2019-07-11T06:42:15.858" v="2156" actId="26606"/>
        <pc:sldMkLst>
          <pc:docMk/>
          <pc:sldMk cId="1669302844" sldId="503"/>
        </pc:sldMkLst>
        <pc:spChg chg="mod">
          <ac:chgData name="bfjghod Goh" userId="17a83449cc180f75" providerId="LiveId" clId="{BC6B84EE-D057-2940-A5A1-6132F6859541}" dt="2019-07-11T06:42:15.858" v="2156" actId="26606"/>
          <ac:spMkLst>
            <pc:docMk/>
            <pc:sldMk cId="1669302844" sldId="503"/>
            <ac:spMk id="2" creationId="{C8BF1BE7-4B82-9C4F-943B-557ED218F483}"/>
          </ac:spMkLst>
        </pc:spChg>
        <pc:spChg chg="del mod">
          <ac:chgData name="bfjghod Goh" userId="17a83449cc180f75" providerId="LiveId" clId="{BC6B84EE-D057-2940-A5A1-6132F6859541}" dt="2019-07-11T06:42:15.858" v="2156" actId="26606"/>
          <ac:spMkLst>
            <pc:docMk/>
            <pc:sldMk cId="1669302844" sldId="503"/>
            <ac:spMk id="3" creationId="{512FA0A9-502E-DB4D-810C-E29748974DC9}"/>
          </ac:spMkLst>
        </pc:spChg>
        <pc:spChg chg="add">
          <ac:chgData name="bfjghod Goh" userId="17a83449cc180f75" providerId="LiveId" clId="{BC6B84EE-D057-2940-A5A1-6132F6859541}" dt="2019-07-11T06:42:15.858" v="2156" actId="26606"/>
          <ac:spMkLst>
            <pc:docMk/>
            <pc:sldMk cId="1669302844" sldId="503"/>
            <ac:spMk id="10" creationId="{46C2E80F-49A6-4372-B103-219D417A55ED}"/>
          </ac:spMkLst>
        </pc:spChg>
        <pc:graphicFrameChg chg="add">
          <ac:chgData name="bfjghod Goh" userId="17a83449cc180f75" providerId="LiveId" clId="{BC6B84EE-D057-2940-A5A1-6132F6859541}" dt="2019-07-11T06:42:15.858" v="2156" actId="26606"/>
          <ac:graphicFrameMkLst>
            <pc:docMk/>
            <pc:sldMk cId="1669302844" sldId="503"/>
            <ac:graphicFrameMk id="5" creationId="{340C509E-30CD-4F45-8AF1-B08D9E5BC57B}"/>
          </ac:graphicFrameMkLst>
        </pc:graphicFrameChg>
      </pc:sldChg>
      <pc:sldChg chg="addSp delSp modSp add mod setBg modAnim">
        <pc:chgData name="bfjghod Goh" userId="17a83449cc180f75" providerId="LiveId" clId="{BC6B84EE-D057-2940-A5A1-6132F6859541}" dt="2019-07-11T06:44:20.459" v="2200" actId="26606"/>
        <pc:sldMkLst>
          <pc:docMk/>
          <pc:sldMk cId="1174322717" sldId="504"/>
        </pc:sldMkLst>
        <pc:spChg chg="mod">
          <ac:chgData name="bfjghod Goh" userId="17a83449cc180f75" providerId="LiveId" clId="{BC6B84EE-D057-2940-A5A1-6132F6859541}" dt="2019-07-11T06:44:20.459" v="2200" actId="26606"/>
          <ac:spMkLst>
            <pc:docMk/>
            <pc:sldMk cId="1174322717" sldId="504"/>
            <ac:spMk id="2" creationId="{96CB9A1B-19BF-C24B-821B-3500C1D86369}"/>
          </ac:spMkLst>
        </pc:spChg>
        <pc:spChg chg="del">
          <ac:chgData name="bfjghod Goh" userId="17a83449cc180f75" providerId="LiveId" clId="{BC6B84EE-D057-2940-A5A1-6132F6859541}" dt="2019-07-11T06:43:00.036" v="2172"/>
          <ac:spMkLst>
            <pc:docMk/>
            <pc:sldMk cId="1174322717" sldId="504"/>
            <ac:spMk id="3" creationId="{40FB0183-3DAD-EF41-A567-4E26AA2D25F1}"/>
          </ac:spMkLst>
        </pc:spChg>
        <pc:spChg chg="add del mod">
          <ac:chgData name="bfjghod Goh" userId="17a83449cc180f75" providerId="LiveId" clId="{BC6B84EE-D057-2940-A5A1-6132F6859541}" dt="2019-07-11T06:43:01.285" v="2173"/>
          <ac:spMkLst>
            <pc:docMk/>
            <pc:sldMk cId="1174322717" sldId="504"/>
            <ac:spMk id="4" creationId="{444854BB-54EF-1D48-8512-5F8F03668A0C}"/>
          </ac:spMkLst>
        </pc:spChg>
        <pc:spChg chg="add del mod">
          <ac:chgData name="bfjghod Goh" userId="17a83449cc180f75" providerId="LiveId" clId="{BC6B84EE-D057-2940-A5A1-6132F6859541}" dt="2019-07-11T06:43:41.299" v="2187" actId="478"/>
          <ac:spMkLst>
            <pc:docMk/>
            <pc:sldMk cId="1174322717" sldId="504"/>
            <ac:spMk id="5" creationId="{7C9A391F-6A56-B94C-9DF9-0E1886EB7389}"/>
          </ac:spMkLst>
        </pc:spChg>
        <pc:spChg chg="add del mod">
          <ac:chgData name="bfjghod Goh" userId="17a83449cc180f75" providerId="LiveId" clId="{BC6B84EE-D057-2940-A5A1-6132F6859541}" dt="2019-07-11T06:44:11.637" v="2195" actId="478"/>
          <ac:spMkLst>
            <pc:docMk/>
            <pc:sldMk cId="1174322717" sldId="504"/>
            <ac:spMk id="6" creationId="{EA1E5ADD-28AB-6044-8F1C-BCC5CD5399D4}"/>
          </ac:spMkLst>
        </pc:spChg>
        <pc:spChg chg="add del mod">
          <ac:chgData name="bfjghod Goh" userId="17a83449cc180f75" providerId="LiveId" clId="{BC6B84EE-D057-2940-A5A1-6132F6859541}" dt="2019-07-11T06:44:14.209" v="2196" actId="478"/>
          <ac:spMkLst>
            <pc:docMk/>
            <pc:sldMk cId="1174322717" sldId="504"/>
            <ac:spMk id="43" creationId="{2F36F49C-98FE-E84C-B295-401896B782DD}"/>
          </ac:spMkLst>
        </pc:spChg>
        <pc:spChg chg="add del">
          <ac:chgData name="bfjghod Goh" userId="17a83449cc180f75" providerId="LiveId" clId="{BC6B84EE-D057-2940-A5A1-6132F6859541}" dt="2019-07-11T06:43:49.464" v="2189" actId="26606"/>
          <ac:spMkLst>
            <pc:docMk/>
            <pc:sldMk cId="1174322717" sldId="504"/>
            <ac:spMk id="46" creationId="{867D4867-5BA7-4462-B2F6-A23F4A622AA7}"/>
          </ac:spMkLst>
        </pc:spChg>
        <pc:spChg chg="add">
          <ac:chgData name="bfjghod Goh" userId="17a83449cc180f75" providerId="LiveId" clId="{BC6B84EE-D057-2940-A5A1-6132F6859541}" dt="2019-07-11T06:44:20.459" v="2200" actId="26606"/>
          <ac:spMkLst>
            <pc:docMk/>
            <pc:sldMk cId="1174322717" sldId="504"/>
            <ac:spMk id="50" creationId="{823AC064-BC96-4F32-8AE1-B2FD38754823}"/>
          </ac:spMkLst>
        </pc:spChg>
        <pc:grpChg chg="add del">
          <ac:chgData name="bfjghod Goh" userId="17a83449cc180f75" providerId="LiveId" clId="{BC6B84EE-D057-2940-A5A1-6132F6859541}" dt="2019-07-11T06:43:27.943" v="2181"/>
          <ac:grpSpMkLst>
            <pc:docMk/>
            <pc:sldMk cId="1174322717" sldId="504"/>
            <ac:grpSpMk id="7" creationId="{3654D2A9-42A2-2745-9755-123DF44F971B}"/>
          </ac:grpSpMkLst>
        </pc:grpChg>
        <pc:grpChg chg="add del">
          <ac:chgData name="bfjghod Goh" userId="17a83449cc180f75" providerId="LiveId" clId="{BC6B84EE-D057-2940-A5A1-6132F6859541}" dt="2019-07-11T06:43:38.641" v="2185"/>
          <ac:grpSpMkLst>
            <pc:docMk/>
            <pc:sldMk cId="1174322717" sldId="504"/>
            <ac:grpSpMk id="24" creationId="{6436CAE8-B5EF-C34C-ACE5-B0E66B0FEED5}"/>
          </ac:grpSpMkLst>
        </pc:grpChg>
        <pc:picChg chg="add mod ord">
          <ac:chgData name="bfjghod Goh" userId="17a83449cc180f75" providerId="LiveId" clId="{BC6B84EE-D057-2940-A5A1-6132F6859541}" dt="2019-07-11T06:44:20.459" v="2200" actId="26606"/>
          <ac:picMkLst>
            <pc:docMk/>
            <pc:sldMk cId="1174322717" sldId="504"/>
            <ac:picMk id="41" creationId="{5C3B630C-21D3-6048-B885-3DBC630409AB}"/>
          </ac:picMkLst>
        </pc:picChg>
        <pc:picChg chg="add mod">
          <ac:chgData name="bfjghod Goh" userId="17a83449cc180f75" providerId="LiveId" clId="{BC6B84EE-D057-2940-A5A1-6132F6859541}" dt="2019-07-11T06:44:20.459" v="2200" actId="26606"/>
          <ac:picMkLst>
            <pc:docMk/>
            <pc:sldMk cId="1174322717" sldId="504"/>
            <ac:picMk id="45" creationId="{F992855C-E0C1-6248-ADBD-23AB957F6E7F}"/>
          </ac:picMkLst>
        </pc:picChg>
        <pc:cxnChg chg="add">
          <ac:chgData name="bfjghod Goh" userId="17a83449cc180f75" providerId="LiveId" clId="{BC6B84EE-D057-2940-A5A1-6132F6859541}" dt="2019-07-11T06:44:20.459" v="2200" actId="26606"/>
          <ac:cxnSpMkLst>
            <pc:docMk/>
            <pc:sldMk cId="1174322717" sldId="504"/>
            <ac:cxnSpMk id="52" creationId="{7E7C77BC-7138-40B1-A15B-20F57A494629}"/>
          </ac:cxnSpMkLst>
        </pc:cxnChg>
        <pc:cxnChg chg="add">
          <ac:chgData name="bfjghod Goh" userId="17a83449cc180f75" providerId="LiveId" clId="{BC6B84EE-D057-2940-A5A1-6132F6859541}" dt="2019-07-11T06:44:20.459" v="2200" actId="26606"/>
          <ac:cxnSpMkLst>
            <pc:docMk/>
            <pc:sldMk cId="1174322717" sldId="504"/>
            <ac:cxnSpMk id="54" creationId="{DB146403-F3D6-484B-B2ED-97F9565D0370}"/>
          </ac:cxnSpMkLst>
        </pc:cxnChg>
      </pc:sldChg>
      <pc:sldChg chg="addSp delSp modSp add mod setBg">
        <pc:chgData name="bfjghod Goh" userId="17a83449cc180f75" providerId="LiveId" clId="{BC6B84EE-D057-2940-A5A1-6132F6859541}" dt="2019-07-11T06:51:23.577" v="2390" actId="26606"/>
        <pc:sldMkLst>
          <pc:docMk/>
          <pc:sldMk cId="783280187" sldId="505"/>
        </pc:sldMkLst>
        <pc:spChg chg="del">
          <ac:chgData name="bfjghod Goh" userId="17a83449cc180f75" providerId="LiveId" clId="{BC6B84EE-D057-2940-A5A1-6132F6859541}" dt="2019-07-11T06:51:17.969" v="2381"/>
          <ac:spMkLst>
            <pc:docMk/>
            <pc:sldMk cId="783280187" sldId="505"/>
            <ac:spMk id="2" creationId="{A48DDCD1-9B1D-9345-A77F-F6077488E446}"/>
          </ac:spMkLst>
        </pc:spChg>
        <pc:spChg chg="del">
          <ac:chgData name="bfjghod Goh" userId="17a83449cc180f75" providerId="LiveId" clId="{BC6B84EE-D057-2940-A5A1-6132F6859541}" dt="2019-07-11T06:51:17.969" v="2381"/>
          <ac:spMkLst>
            <pc:docMk/>
            <pc:sldMk cId="783280187" sldId="505"/>
            <ac:spMk id="3" creationId="{3F783AD6-7DA2-2D4E-88A0-EC9B2D7152B3}"/>
          </ac:spMkLst>
        </pc:spChg>
        <pc:spChg chg="add mod">
          <ac:chgData name="bfjghod Goh" userId="17a83449cc180f75" providerId="LiveId" clId="{BC6B84EE-D057-2940-A5A1-6132F6859541}" dt="2019-07-11T06:51:23.577" v="2390" actId="26606"/>
          <ac:spMkLst>
            <pc:docMk/>
            <pc:sldMk cId="783280187" sldId="505"/>
            <ac:spMk id="4" creationId="{984C3773-1434-3342-98BD-3212EA593CC7}"/>
          </ac:spMkLst>
        </pc:spChg>
        <pc:spChg chg="add mod">
          <ac:chgData name="bfjghod Goh" userId="17a83449cc180f75" providerId="LiveId" clId="{BC6B84EE-D057-2940-A5A1-6132F6859541}" dt="2019-07-11T06:51:23.577" v="2390" actId="26606"/>
          <ac:spMkLst>
            <pc:docMk/>
            <pc:sldMk cId="783280187" sldId="505"/>
            <ac:spMk id="5" creationId="{4A64FE63-E17D-3B42-B236-30B4262BF58C}"/>
          </ac:spMkLst>
        </pc:spChg>
        <pc:spChg chg="add">
          <ac:chgData name="bfjghod Goh" userId="17a83449cc180f75" providerId="LiveId" clId="{BC6B84EE-D057-2940-A5A1-6132F6859541}" dt="2019-07-11T06:51:23.577" v="2390" actId="26606"/>
          <ac:spMkLst>
            <pc:docMk/>
            <pc:sldMk cId="783280187" sldId="505"/>
            <ac:spMk id="10" creationId="{559AE206-7EBA-4D33-8BC9-9D8158553F0E}"/>
          </ac:spMkLst>
        </pc:spChg>
        <pc:spChg chg="add">
          <ac:chgData name="bfjghod Goh" userId="17a83449cc180f75" providerId="LiveId" clId="{BC6B84EE-D057-2940-A5A1-6132F6859541}" dt="2019-07-11T06:51:23.577" v="2390" actId="26606"/>
          <ac:spMkLst>
            <pc:docMk/>
            <pc:sldMk cId="783280187" sldId="505"/>
            <ac:spMk id="12" creationId="{6437D937-A7F1-4011-92B4-328E5BE1B166}"/>
          </ac:spMkLst>
        </pc:spChg>
        <pc:spChg chg="add">
          <ac:chgData name="bfjghod Goh" userId="17a83449cc180f75" providerId="LiveId" clId="{BC6B84EE-D057-2940-A5A1-6132F6859541}" dt="2019-07-11T06:51:23.577" v="2390" actId="26606"/>
          <ac:spMkLst>
            <pc:docMk/>
            <pc:sldMk cId="783280187" sldId="505"/>
            <ac:spMk id="14" creationId="{B672F332-AF08-46C6-94F0-77684310D7B7}"/>
          </ac:spMkLst>
        </pc:spChg>
        <pc:spChg chg="add">
          <ac:chgData name="bfjghod Goh" userId="17a83449cc180f75" providerId="LiveId" clId="{BC6B84EE-D057-2940-A5A1-6132F6859541}" dt="2019-07-11T06:51:23.577" v="2390" actId="26606"/>
          <ac:spMkLst>
            <pc:docMk/>
            <pc:sldMk cId="783280187" sldId="505"/>
            <ac:spMk id="16" creationId="{34244EF8-D73A-40E1-BE73-D46E6B4B04ED}"/>
          </ac:spMkLst>
        </pc:spChg>
        <pc:spChg chg="add">
          <ac:chgData name="bfjghod Goh" userId="17a83449cc180f75" providerId="LiveId" clId="{BC6B84EE-D057-2940-A5A1-6132F6859541}" dt="2019-07-11T06:51:23.577" v="2390" actId="26606"/>
          <ac:spMkLst>
            <pc:docMk/>
            <pc:sldMk cId="783280187" sldId="505"/>
            <ac:spMk id="18" creationId="{AB84D7E8-4ECB-42D7-ADBF-01689B0F24AE}"/>
          </ac:spMkLst>
        </pc:spChg>
        <pc:cxnChg chg="add">
          <ac:chgData name="bfjghod Goh" userId="17a83449cc180f75" providerId="LiveId" clId="{BC6B84EE-D057-2940-A5A1-6132F6859541}" dt="2019-07-11T06:51:23.577" v="2390" actId="26606"/>
          <ac:cxnSpMkLst>
            <pc:docMk/>
            <pc:sldMk cId="783280187" sldId="505"/>
            <ac:cxnSpMk id="20" creationId="{9E8E38ED-369A-44C2-B635-0BED0E48A6E8}"/>
          </ac:cxnSpMkLst>
        </pc:cxnChg>
      </pc:sldChg>
      <pc:sldChg chg="addSp delSp modSp add mod setBg">
        <pc:chgData name="bfjghod Goh" userId="17a83449cc180f75" providerId="LiveId" clId="{BC6B84EE-D057-2940-A5A1-6132F6859541}" dt="2019-07-11T06:54:10.994" v="2498" actId="26606"/>
        <pc:sldMkLst>
          <pc:docMk/>
          <pc:sldMk cId="2873220406" sldId="506"/>
        </pc:sldMkLst>
        <pc:spChg chg="mod">
          <ac:chgData name="bfjghod Goh" userId="17a83449cc180f75" providerId="LiveId" clId="{BC6B84EE-D057-2940-A5A1-6132F6859541}" dt="2019-07-11T06:54:10.994" v="2498" actId="26606"/>
          <ac:spMkLst>
            <pc:docMk/>
            <pc:sldMk cId="2873220406" sldId="506"/>
            <ac:spMk id="2" creationId="{8A45F539-5BF6-7341-8168-8CBF9DA0452F}"/>
          </ac:spMkLst>
        </pc:spChg>
        <pc:spChg chg="del mod">
          <ac:chgData name="bfjghod Goh" userId="17a83449cc180f75" providerId="LiveId" clId="{BC6B84EE-D057-2940-A5A1-6132F6859541}" dt="2019-07-11T06:54:10.994" v="2498" actId="26606"/>
          <ac:spMkLst>
            <pc:docMk/>
            <pc:sldMk cId="2873220406" sldId="506"/>
            <ac:spMk id="3" creationId="{FF437328-0F54-C449-A6DB-71FD8F5BF380}"/>
          </ac:spMkLst>
        </pc:spChg>
        <pc:spChg chg="add">
          <ac:chgData name="bfjghod Goh" userId="17a83449cc180f75" providerId="LiveId" clId="{BC6B84EE-D057-2940-A5A1-6132F6859541}" dt="2019-07-11T06:54:10.994" v="2498" actId="26606"/>
          <ac:spMkLst>
            <pc:docMk/>
            <pc:sldMk cId="2873220406" sldId="506"/>
            <ac:spMk id="10" creationId="{46C2E80F-49A6-4372-B103-219D417A55ED}"/>
          </ac:spMkLst>
        </pc:spChg>
        <pc:graphicFrameChg chg="add">
          <ac:chgData name="bfjghod Goh" userId="17a83449cc180f75" providerId="LiveId" clId="{BC6B84EE-D057-2940-A5A1-6132F6859541}" dt="2019-07-11T06:54:10.994" v="2498" actId="26606"/>
          <ac:graphicFrameMkLst>
            <pc:docMk/>
            <pc:sldMk cId="2873220406" sldId="506"/>
            <ac:graphicFrameMk id="5" creationId="{CAE086EA-CCC4-4084-B6A8-5DE57DEA5626}"/>
          </ac:graphicFrameMkLst>
        </pc:graphicFrameChg>
      </pc:sldChg>
    </pc:docChg>
  </pc:docChgLst>
</pc:chgInfo>
</file>

<file path=ppt/diagrams/_rels/data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svg"/><Relationship Id="rId1" Type="http://schemas.openxmlformats.org/officeDocument/2006/relationships/image" Target="../media/image41.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ata1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62.png"/><Relationship Id="rId7" Type="http://schemas.openxmlformats.org/officeDocument/2006/relationships/image" Target="../media/image45.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ata18.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25.png"/><Relationship Id="rId7" Type="http://schemas.openxmlformats.org/officeDocument/2006/relationships/image" Target="../media/image77.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26.svg"/></Relationships>
</file>

<file path=ppt/diagrams/_rels/data1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2.png"/><Relationship Id="rId7" Type="http://schemas.openxmlformats.org/officeDocument/2006/relationships/image" Target="../media/image2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43.svg"/></Relationships>
</file>

<file path=ppt/diagrams/_rels/data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ata20.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87.png"/><Relationship Id="rId7" Type="http://schemas.openxmlformats.org/officeDocument/2006/relationships/image" Target="../media/image75.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ata25.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41.png"/><Relationship Id="rId7" Type="http://schemas.openxmlformats.org/officeDocument/2006/relationships/image" Target="../media/image96.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99.svg"/><Relationship Id="rId4" Type="http://schemas.openxmlformats.org/officeDocument/2006/relationships/image" Target="../media/image2.svg"/><Relationship Id="rId9" Type="http://schemas.openxmlformats.org/officeDocument/2006/relationships/image" Target="../media/image98.png"/></Relationships>
</file>

<file path=ppt/diagrams/_rels/data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4.svg"/><Relationship Id="rId1" Type="http://schemas.openxmlformats.org/officeDocument/2006/relationships/image" Target="../media/image103.png"/><Relationship Id="rId4" Type="http://schemas.openxmlformats.org/officeDocument/2006/relationships/image" Target="../media/image76.svg"/></Relationships>
</file>

<file path=ppt/diagrams/_rels/data29.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8.png"/><Relationship Id="rId7" Type="http://schemas.openxmlformats.org/officeDocument/2006/relationships/image" Target="../media/image109.png"/><Relationship Id="rId2" Type="http://schemas.openxmlformats.org/officeDocument/2006/relationships/image" Target="../media/image107.svg"/><Relationship Id="rId1" Type="http://schemas.openxmlformats.org/officeDocument/2006/relationships/image" Target="../media/image106.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6.svg"/><Relationship Id="rId4" Type="http://schemas.openxmlformats.org/officeDocument/2006/relationships/image" Target="../media/image46.svg"/><Relationship Id="rId9" Type="http://schemas.openxmlformats.org/officeDocument/2006/relationships/image" Target="../media/image5.png"/></Relationships>
</file>

<file path=ppt/diagrams/_rels/data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6.svg"/></Relationships>
</file>

<file path=ppt/diagrams/_rels/data3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15.png"/><Relationship Id="rId7" Type="http://schemas.openxmlformats.org/officeDocument/2006/relationships/image" Target="../media/image19.png"/><Relationship Id="rId12" Type="http://schemas.openxmlformats.org/officeDocument/2006/relationships/image" Target="../media/image122.svg"/><Relationship Id="rId2" Type="http://schemas.openxmlformats.org/officeDocument/2006/relationships/image" Target="../media/image114.svg"/><Relationship Id="rId1" Type="http://schemas.openxmlformats.org/officeDocument/2006/relationships/image" Target="../media/image113.png"/><Relationship Id="rId6" Type="http://schemas.openxmlformats.org/officeDocument/2006/relationships/image" Target="../media/image118.svg"/><Relationship Id="rId11" Type="http://schemas.openxmlformats.org/officeDocument/2006/relationships/image" Target="../media/image121.png"/><Relationship Id="rId5" Type="http://schemas.openxmlformats.org/officeDocument/2006/relationships/image" Target="../media/image117.png"/><Relationship Id="rId10" Type="http://schemas.openxmlformats.org/officeDocument/2006/relationships/image" Target="../media/image120.svg"/><Relationship Id="rId4" Type="http://schemas.openxmlformats.org/officeDocument/2006/relationships/image" Target="../media/image116.svg"/><Relationship Id="rId9" Type="http://schemas.openxmlformats.org/officeDocument/2006/relationships/image" Target="../media/image119.png"/></Relationships>
</file>

<file path=ppt/diagrams/_rels/data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46.svg"/><Relationship Id="rId5" Type="http://schemas.openxmlformats.org/officeDocument/2006/relationships/image" Target="../media/image108.png"/><Relationship Id="rId4" Type="http://schemas.openxmlformats.org/officeDocument/2006/relationships/image" Target="../media/image76.svg"/></Relationships>
</file>

<file path=ppt/diagrams/_rels/data3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svg"/><Relationship Id="rId1" Type="http://schemas.openxmlformats.org/officeDocument/2006/relationships/image" Target="../media/image132.png"/><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35.svg"/></Relationships>
</file>

<file path=ppt/diagrams/_rels/data3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svg"/><Relationship Id="rId1" Type="http://schemas.openxmlformats.org/officeDocument/2006/relationships/image" Target="../media/image144.png"/><Relationship Id="rId4" Type="http://schemas.openxmlformats.org/officeDocument/2006/relationships/image" Target="../media/image120.svg"/></Relationships>
</file>

<file path=ppt/diagrams/_rels/data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4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svg"/><Relationship Id="rId1" Type="http://schemas.openxmlformats.org/officeDocument/2006/relationships/image" Target="../media/image150.png"/><Relationship Id="rId6" Type="http://schemas.openxmlformats.org/officeDocument/2006/relationships/image" Target="../media/image155.svg"/><Relationship Id="rId5" Type="http://schemas.openxmlformats.org/officeDocument/2006/relationships/image" Target="../media/image154.png"/><Relationship Id="rId4" Type="http://schemas.openxmlformats.org/officeDocument/2006/relationships/image" Target="../media/image153.svg"/></Relationships>
</file>

<file path=ppt/diagrams/_rels/data4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svg"/><Relationship Id="rId1" Type="http://schemas.openxmlformats.org/officeDocument/2006/relationships/image" Target="../media/image159.png"/><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162.svg"/></Relationships>
</file>

<file path=ppt/diagrams/_rels/data4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svg"/><Relationship Id="rId1" Type="http://schemas.openxmlformats.org/officeDocument/2006/relationships/image" Target="../media/image168.png"/><Relationship Id="rId6" Type="http://schemas.openxmlformats.org/officeDocument/2006/relationships/image" Target="../media/image173.svg"/><Relationship Id="rId5" Type="http://schemas.openxmlformats.org/officeDocument/2006/relationships/image" Target="../media/image172.png"/><Relationship Id="rId4" Type="http://schemas.openxmlformats.org/officeDocument/2006/relationships/image" Target="../media/image171.svg"/></Relationships>
</file>

<file path=ppt/diagrams/_rels/data4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svg"/><Relationship Id="rId1" Type="http://schemas.openxmlformats.org/officeDocument/2006/relationships/image" Target="../media/image177.png"/><Relationship Id="rId4" Type="http://schemas.openxmlformats.org/officeDocument/2006/relationships/image" Target="../media/image38.svg"/></Relationships>
</file>

<file path=ppt/diagrams/_rels/data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82.svg"/><Relationship Id="rId1" Type="http://schemas.openxmlformats.org/officeDocument/2006/relationships/image" Target="../media/image181.png"/><Relationship Id="rId4" Type="http://schemas.openxmlformats.org/officeDocument/2006/relationships/image" Target="../media/image76.svg"/></Relationships>
</file>

<file path=ppt/diagrams/_rels/data47.xml.rels><?xml version="1.0" encoding="UTF-8" standalone="yes"?>
<Relationships xmlns="http://schemas.openxmlformats.org/package/2006/relationships"><Relationship Id="rId8" Type="http://schemas.openxmlformats.org/officeDocument/2006/relationships/image" Target="../media/image189.svg"/><Relationship Id="rId3" Type="http://schemas.openxmlformats.org/officeDocument/2006/relationships/image" Target="../media/image186.png"/><Relationship Id="rId7" Type="http://schemas.openxmlformats.org/officeDocument/2006/relationships/image" Target="../media/image188.png"/><Relationship Id="rId2" Type="http://schemas.openxmlformats.org/officeDocument/2006/relationships/image" Target="../media/image185.svg"/><Relationship Id="rId1" Type="http://schemas.openxmlformats.org/officeDocument/2006/relationships/image" Target="../media/image184.png"/><Relationship Id="rId6" Type="http://schemas.openxmlformats.org/officeDocument/2006/relationships/image" Target="../media/image173.svg"/><Relationship Id="rId5" Type="http://schemas.openxmlformats.org/officeDocument/2006/relationships/image" Target="../media/image172.png"/><Relationship Id="rId4" Type="http://schemas.openxmlformats.org/officeDocument/2006/relationships/image" Target="../media/image187.svg"/></Relationships>
</file>

<file path=ppt/diagrams/_rels/data49.xml.rels><?xml version="1.0" encoding="UTF-8" standalone="yes"?>
<Relationships xmlns="http://schemas.openxmlformats.org/package/2006/relationships"><Relationship Id="rId8" Type="http://schemas.openxmlformats.org/officeDocument/2006/relationships/image" Target="../media/image200.sv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image" Target="../media/image194.svg"/><Relationship Id="rId1" Type="http://schemas.openxmlformats.org/officeDocument/2006/relationships/image" Target="../media/image193.png"/><Relationship Id="rId6" Type="http://schemas.openxmlformats.org/officeDocument/2006/relationships/image" Target="../media/image198.svg"/><Relationship Id="rId5" Type="http://schemas.openxmlformats.org/officeDocument/2006/relationships/image" Target="../media/image197.png"/><Relationship Id="rId4" Type="http://schemas.openxmlformats.org/officeDocument/2006/relationships/image" Target="../media/image196.svg"/></Relationships>
</file>

<file path=ppt/diagrams/_rels/data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32.svg"/><Relationship Id="rId5" Type="http://schemas.openxmlformats.org/officeDocument/2006/relationships/image" Target="../media/image39.png"/><Relationship Id="rId4" Type="http://schemas.openxmlformats.org/officeDocument/2006/relationships/image" Target="../media/image38.svg"/></Relationships>
</file>

<file path=ppt/diagrams/_rels/data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2.svg"/><Relationship Id="rId1" Type="http://schemas.openxmlformats.org/officeDocument/2006/relationships/image" Target="../media/image41.png"/><Relationship Id="rId6" Type="http://schemas.openxmlformats.org/officeDocument/2006/relationships/image" Target="../media/image11.svg"/><Relationship Id="rId5" Type="http://schemas.openxmlformats.org/officeDocument/2006/relationships/image" Target="../media/image44.png"/><Relationship Id="rId4" Type="http://schemas.openxmlformats.org/officeDocument/2006/relationships/image" Target="../media/image43.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svg"/><Relationship Id="rId1" Type="http://schemas.openxmlformats.org/officeDocument/2006/relationships/image" Target="../media/image7.png"/><Relationship Id="rId6" Type="http://schemas.openxmlformats.org/officeDocument/2006/relationships/image" Target="../media/image54.svg"/><Relationship Id="rId5" Type="http://schemas.openxmlformats.org/officeDocument/2006/relationships/image" Target="../media/image56.png"/><Relationship Id="rId4" Type="http://schemas.openxmlformats.org/officeDocument/2006/relationships/image" Target="../media/image52.svg"/></Relationships>
</file>

<file path=ppt/diagrams/_rels/drawing1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67.png"/><Relationship Id="rId7" Type="http://schemas.openxmlformats.org/officeDocument/2006/relationships/image" Target="../media/image48.png"/><Relationship Id="rId2" Type="http://schemas.openxmlformats.org/officeDocument/2006/relationships/image" Target="../media/image61.svg"/><Relationship Id="rId1" Type="http://schemas.openxmlformats.org/officeDocument/2006/relationships/image" Target="../media/image66.png"/><Relationship Id="rId6" Type="http://schemas.openxmlformats.org/officeDocument/2006/relationships/image" Target="../media/image65.svg"/><Relationship Id="rId5" Type="http://schemas.openxmlformats.org/officeDocument/2006/relationships/image" Target="../media/image68.png"/><Relationship Id="rId4" Type="http://schemas.openxmlformats.org/officeDocument/2006/relationships/image" Target="../media/image63.svg"/></Relationships>
</file>

<file path=ppt/diagrams/_rels/drawing18.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33.png"/><Relationship Id="rId7" Type="http://schemas.openxmlformats.org/officeDocument/2006/relationships/image" Target="../media/image81.png"/><Relationship Id="rId2" Type="http://schemas.openxmlformats.org/officeDocument/2006/relationships/image" Target="../media/image74.svg"/><Relationship Id="rId1" Type="http://schemas.openxmlformats.org/officeDocument/2006/relationships/image" Target="../media/image79.png"/><Relationship Id="rId6" Type="http://schemas.openxmlformats.org/officeDocument/2006/relationships/image" Target="../media/image76.svg"/><Relationship Id="rId5" Type="http://schemas.openxmlformats.org/officeDocument/2006/relationships/image" Target="../media/image80.png"/><Relationship Id="rId4" Type="http://schemas.openxmlformats.org/officeDocument/2006/relationships/image" Target="../media/image26.svg"/></Relationships>
</file>

<file path=ppt/diagrams/_rels/drawing1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7.png"/><Relationship Id="rId7" Type="http://schemas.openxmlformats.org/officeDocument/2006/relationships/image" Target="../media/image33.png"/><Relationship Id="rId2" Type="http://schemas.openxmlformats.org/officeDocument/2006/relationships/image" Target="../media/image74.svg"/><Relationship Id="rId1" Type="http://schemas.openxmlformats.org/officeDocument/2006/relationships/image" Target="../media/image79.png"/><Relationship Id="rId6" Type="http://schemas.openxmlformats.org/officeDocument/2006/relationships/image" Target="../media/image83.svg"/><Relationship Id="rId5" Type="http://schemas.openxmlformats.org/officeDocument/2006/relationships/image" Target="../media/image84.png"/><Relationship Id="rId4" Type="http://schemas.openxmlformats.org/officeDocument/2006/relationships/image" Target="../media/image4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svg"/><Relationship Id="rId1" Type="http://schemas.openxmlformats.org/officeDocument/2006/relationships/image" Target="../media/image7.png"/><Relationship Id="rId6" Type="http://schemas.openxmlformats.org/officeDocument/2006/relationships/image" Target="../media/image6.svg"/><Relationship Id="rId5" Type="http://schemas.openxmlformats.org/officeDocument/2006/relationships/image" Target="../media/image9.png"/><Relationship Id="rId4" Type="http://schemas.openxmlformats.org/officeDocument/2006/relationships/image" Target="../media/image4.svg"/></Relationships>
</file>

<file path=ppt/diagrams/_rels/drawing20.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92.png"/><Relationship Id="rId7" Type="http://schemas.openxmlformats.org/officeDocument/2006/relationships/image" Target="../media/image80.png"/><Relationship Id="rId2" Type="http://schemas.openxmlformats.org/officeDocument/2006/relationships/image" Target="../media/image86.svg"/><Relationship Id="rId1" Type="http://schemas.openxmlformats.org/officeDocument/2006/relationships/image" Target="../media/image91.png"/><Relationship Id="rId6" Type="http://schemas.openxmlformats.org/officeDocument/2006/relationships/image" Target="../media/image90.svg"/><Relationship Id="rId5" Type="http://schemas.openxmlformats.org/officeDocument/2006/relationships/image" Target="../media/image93.png"/><Relationship Id="rId4" Type="http://schemas.openxmlformats.org/officeDocument/2006/relationships/image" Target="../media/image88.svg"/></Relationships>
</file>

<file path=ppt/diagrams/_rels/drawing25.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7.png"/><Relationship Id="rId7" Type="http://schemas.openxmlformats.org/officeDocument/2006/relationships/image" Target="../media/image101.png"/><Relationship Id="rId2" Type="http://schemas.openxmlformats.org/officeDocument/2006/relationships/image" Target="../media/image95.svg"/><Relationship Id="rId1" Type="http://schemas.openxmlformats.org/officeDocument/2006/relationships/image" Target="../media/image100.png"/><Relationship Id="rId6" Type="http://schemas.openxmlformats.org/officeDocument/2006/relationships/image" Target="../media/image78.svg"/><Relationship Id="rId5" Type="http://schemas.openxmlformats.org/officeDocument/2006/relationships/image" Target="../media/image81.png"/><Relationship Id="rId10" Type="http://schemas.openxmlformats.org/officeDocument/2006/relationships/image" Target="../media/image99.svg"/><Relationship Id="rId4" Type="http://schemas.openxmlformats.org/officeDocument/2006/relationships/image" Target="../media/image2.svg"/><Relationship Id="rId9" Type="http://schemas.openxmlformats.org/officeDocument/2006/relationships/image" Target="../media/image102.png"/></Relationships>
</file>

<file path=ppt/diagrams/_rels/drawing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04.svg"/><Relationship Id="rId1" Type="http://schemas.openxmlformats.org/officeDocument/2006/relationships/image" Target="../media/image105.png"/><Relationship Id="rId4" Type="http://schemas.openxmlformats.org/officeDocument/2006/relationships/image" Target="../media/image76.svg"/></Relationships>
</file>

<file path=ppt/diagrams/_rels/drawing29.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48.png"/><Relationship Id="rId7" Type="http://schemas.openxmlformats.org/officeDocument/2006/relationships/image" Target="../media/image112.png"/><Relationship Id="rId2" Type="http://schemas.openxmlformats.org/officeDocument/2006/relationships/image" Target="../media/image107.svg"/><Relationship Id="rId1" Type="http://schemas.openxmlformats.org/officeDocument/2006/relationships/image" Target="../media/image111.png"/><Relationship Id="rId6" Type="http://schemas.openxmlformats.org/officeDocument/2006/relationships/image" Target="../media/image38.svg"/><Relationship Id="rId5" Type="http://schemas.openxmlformats.org/officeDocument/2006/relationships/image" Target="../media/image40.png"/><Relationship Id="rId10" Type="http://schemas.openxmlformats.org/officeDocument/2006/relationships/image" Target="../media/image6.svg"/><Relationship Id="rId4" Type="http://schemas.openxmlformats.org/officeDocument/2006/relationships/image" Target="../media/image46.svg"/><Relationship Id="rId9" Type="http://schemas.openxmlformats.org/officeDocument/2006/relationships/image" Target="../media/image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svg"/><Relationship Id="rId1" Type="http://schemas.openxmlformats.org/officeDocument/2006/relationships/image" Target="../media/image12.png"/><Relationship Id="rId4" Type="http://schemas.openxmlformats.org/officeDocument/2006/relationships/image" Target="../media/image6.svg"/></Relationships>
</file>

<file path=ppt/diagrams/_rels/drawing3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24.png"/><Relationship Id="rId7" Type="http://schemas.openxmlformats.org/officeDocument/2006/relationships/image" Target="../media/image24.png"/><Relationship Id="rId12" Type="http://schemas.openxmlformats.org/officeDocument/2006/relationships/image" Target="../media/image122.svg"/><Relationship Id="rId2" Type="http://schemas.openxmlformats.org/officeDocument/2006/relationships/image" Target="../media/image114.svg"/><Relationship Id="rId1" Type="http://schemas.openxmlformats.org/officeDocument/2006/relationships/image" Target="../media/image123.png"/><Relationship Id="rId6" Type="http://schemas.openxmlformats.org/officeDocument/2006/relationships/image" Target="../media/image118.svg"/><Relationship Id="rId11" Type="http://schemas.openxmlformats.org/officeDocument/2006/relationships/image" Target="../media/image127.png"/><Relationship Id="rId5" Type="http://schemas.openxmlformats.org/officeDocument/2006/relationships/image" Target="../media/image125.png"/><Relationship Id="rId10" Type="http://schemas.openxmlformats.org/officeDocument/2006/relationships/image" Target="../media/image120.svg"/><Relationship Id="rId4" Type="http://schemas.openxmlformats.org/officeDocument/2006/relationships/image" Target="../media/image116.svg"/><Relationship Id="rId9" Type="http://schemas.openxmlformats.org/officeDocument/2006/relationships/image" Target="../media/image126.png"/></Relationships>
</file>

<file path=ppt/diagrams/_rels/drawing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29.svg"/><Relationship Id="rId1" Type="http://schemas.openxmlformats.org/officeDocument/2006/relationships/image" Target="../media/image131.png"/><Relationship Id="rId6" Type="http://schemas.openxmlformats.org/officeDocument/2006/relationships/image" Target="../media/image46.svg"/><Relationship Id="rId5" Type="http://schemas.openxmlformats.org/officeDocument/2006/relationships/image" Target="../media/image48.png"/><Relationship Id="rId4" Type="http://schemas.openxmlformats.org/officeDocument/2006/relationships/image" Target="../media/image76.svg"/></Relationships>
</file>

<file path=ppt/diagrams/_rels/drawing3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3.svg"/><Relationship Id="rId1" Type="http://schemas.openxmlformats.org/officeDocument/2006/relationships/image" Target="../media/image138.png"/><Relationship Id="rId6" Type="http://schemas.openxmlformats.org/officeDocument/2006/relationships/image" Target="../media/image137.svg"/><Relationship Id="rId5" Type="http://schemas.openxmlformats.org/officeDocument/2006/relationships/image" Target="../media/image140.png"/><Relationship Id="rId4" Type="http://schemas.openxmlformats.org/officeDocument/2006/relationships/image" Target="../media/image135.svg"/></Relationships>
</file>

<file path=ppt/diagrams/_rels/drawing3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45.svg"/><Relationship Id="rId1" Type="http://schemas.openxmlformats.org/officeDocument/2006/relationships/image" Target="../media/image147.png"/><Relationship Id="rId4" Type="http://schemas.openxmlformats.org/officeDocument/2006/relationships/image" Target="../media/image12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4.svg"/><Relationship Id="rId1" Type="http://schemas.openxmlformats.org/officeDocument/2006/relationships/image" Target="../media/image21.png"/><Relationship Id="rId6" Type="http://schemas.openxmlformats.org/officeDocument/2006/relationships/image" Target="../media/image18.svg"/><Relationship Id="rId5" Type="http://schemas.openxmlformats.org/officeDocument/2006/relationships/image" Target="../media/image23.png"/><Relationship Id="rId4" Type="http://schemas.openxmlformats.org/officeDocument/2006/relationships/image" Target="../media/image16.svg"/></Relationships>
</file>

<file path=ppt/diagrams/_rels/drawing4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1.svg"/><Relationship Id="rId1" Type="http://schemas.openxmlformats.org/officeDocument/2006/relationships/image" Target="../media/image156.png"/><Relationship Id="rId6" Type="http://schemas.openxmlformats.org/officeDocument/2006/relationships/image" Target="../media/image155.svg"/><Relationship Id="rId5" Type="http://schemas.openxmlformats.org/officeDocument/2006/relationships/image" Target="../media/image158.png"/><Relationship Id="rId4" Type="http://schemas.openxmlformats.org/officeDocument/2006/relationships/image" Target="../media/image153.svg"/></Relationships>
</file>

<file path=ppt/diagrams/_rels/drawing4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0.svg"/><Relationship Id="rId1" Type="http://schemas.openxmlformats.org/officeDocument/2006/relationships/image" Target="../media/image165.png"/><Relationship Id="rId6" Type="http://schemas.openxmlformats.org/officeDocument/2006/relationships/image" Target="../media/image164.svg"/><Relationship Id="rId5" Type="http://schemas.openxmlformats.org/officeDocument/2006/relationships/image" Target="../media/image167.png"/><Relationship Id="rId4" Type="http://schemas.openxmlformats.org/officeDocument/2006/relationships/image" Target="../media/image162.svg"/></Relationships>
</file>

<file path=ppt/diagrams/_rels/drawing4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69.svg"/><Relationship Id="rId1" Type="http://schemas.openxmlformats.org/officeDocument/2006/relationships/image" Target="../media/image174.png"/><Relationship Id="rId6" Type="http://schemas.openxmlformats.org/officeDocument/2006/relationships/image" Target="../media/image173.svg"/><Relationship Id="rId5" Type="http://schemas.openxmlformats.org/officeDocument/2006/relationships/image" Target="../media/image176.png"/><Relationship Id="rId4" Type="http://schemas.openxmlformats.org/officeDocument/2006/relationships/image" Target="../media/image171.svg"/></Relationships>
</file>

<file path=ppt/diagrams/_rels/drawing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8.svg"/><Relationship Id="rId1" Type="http://schemas.openxmlformats.org/officeDocument/2006/relationships/image" Target="../media/image180.png"/><Relationship Id="rId4" Type="http://schemas.openxmlformats.org/officeDocument/2006/relationships/image" Target="../media/image38.svg"/></Relationships>
</file>

<file path=ppt/diagrams/_rels/drawing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82.svg"/><Relationship Id="rId1" Type="http://schemas.openxmlformats.org/officeDocument/2006/relationships/image" Target="../media/image183.png"/><Relationship Id="rId4" Type="http://schemas.openxmlformats.org/officeDocument/2006/relationships/image" Target="../media/image76.svg"/></Relationships>
</file>

<file path=ppt/diagrams/_rels/drawing47.xml.rels><?xml version="1.0" encoding="UTF-8" standalone="yes"?>
<Relationships xmlns="http://schemas.openxmlformats.org/package/2006/relationships"><Relationship Id="rId8" Type="http://schemas.openxmlformats.org/officeDocument/2006/relationships/image" Target="../media/image189.svg"/><Relationship Id="rId3" Type="http://schemas.openxmlformats.org/officeDocument/2006/relationships/image" Target="../media/image191.png"/><Relationship Id="rId7" Type="http://schemas.openxmlformats.org/officeDocument/2006/relationships/image" Target="../media/image192.png"/><Relationship Id="rId2" Type="http://schemas.openxmlformats.org/officeDocument/2006/relationships/image" Target="../media/image185.svg"/><Relationship Id="rId1" Type="http://schemas.openxmlformats.org/officeDocument/2006/relationships/image" Target="../media/image190.png"/><Relationship Id="rId6" Type="http://schemas.openxmlformats.org/officeDocument/2006/relationships/image" Target="../media/image173.svg"/><Relationship Id="rId5" Type="http://schemas.openxmlformats.org/officeDocument/2006/relationships/image" Target="../media/image176.png"/><Relationship Id="rId4" Type="http://schemas.openxmlformats.org/officeDocument/2006/relationships/image" Target="../media/image187.svg"/></Relationships>
</file>

<file path=ppt/diagrams/_rels/drawing49.xml.rels><?xml version="1.0" encoding="UTF-8" standalone="yes"?>
<Relationships xmlns="http://schemas.openxmlformats.org/package/2006/relationships"><Relationship Id="rId8" Type="http://schemas.openxmlformats.org/officeDocument/2006/relationships/image" Target="../media/image200.svg"/><Relationship Id="rId3" Type="http://schemas.openxmlformats.org/officeDocument/2006/relationships/image" Target="../media/image202.png"/><Relationship Id="rId7" Type="http://schemas.openxmlformats.org/officeDocument/2006/relationships/image" Target="../media/image204.png"/><Relationship Id="rId2" Type="http://schemas.openxmlformats.org/officeDocument/2006/relationships/image" Target="../media/image194.svg"/><Relationship Id="rId1" Type="http://schemas.openxmlformats.org/officeDocument/2006/relationships/image" Target="../media/image201.png"/><Relationship Id="rId6" Type="http://schemas.openxmlformats.org/officeDocument/2006/relationships/image" Target="../media/image198.svg"/><Relationship Id="rId5" Type="http://schemas.openxmlformats.org/officeDocument/2006/relationships/image" Target="../media/image203.png"/><Relationship Id="rId4" Type="http://schemas.openxmlformats.org/officeDocument/2006/relationships/image" Target="../media/image19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26.svg"/><Relationship Id="rId1" Type="http://schemas.openxmlformats.org/officeDocument/2006/relationships/image" Target="../media/image33.png"/><Relationship Id="rId6" Type="http://schemas.openxmlformats.org/officeDocument/2006/relationships/image" Target="../media/image30.svg"/><Relationship Id="rId5" Type="http://schemas.openxmlformats.org/officeDocument/2006/relationships/image" Target="../media/image35.png"/><Relationship Id="rId4" Type="http://schemas.openxmlformats.org/officeDocument/2006/relationships/image" Target="../media/image2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svg"/><Relationship Id="rId1" Type="http://schemas.openxmlformats.org/officeDocument/2006/relationships/image" Target="../media/image12.png"/><Relationship Id="rId6" Type="http://schemas.openxmlformats.org/officeDocument/2006/relationships/image" Target="../media/image32.svg"/><Relationship Id="rId5" Type="http://schemas.openxmlformats.org/officeDocument/2006/relationships/image" Target="../media/image36.png"/><Relationship Id="rId4" Type="http://schemas.openxmlformats.org/officeDocument/2006/relationships/image" Target="../media/image38.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image" Target="../media/image2.svg"/><Relationship Id="rId1" Type="http://schemas.openxmlformats.org/officeDocument/2006/relationships/image" Target="../media/image7.png"/><Relationship Id="rId6" Type="http://schemas.openxmlformats.org/officeDocument/2006/relationships/image" Target="../media/image11.svg"/><Relationship Id="rId5" Type="http://schemas.openxmlformats.org/officeDocument/2006/relationships/image" Target="../media/image12.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68D91C-B315-468F-BC2F-4523DF58BCED}"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1362FFE4-5B06-4D47-8850-57B4FCE79703}">
      <dgm:prSet/>
      <dgm:spPr/>
      <dgm:t>
        <a:bodyPr/>
        <a:lstStyle/>
        <a:p>
          <a:r>
            <a:rPr lang="en-US"/>
            <a:t>Algorithms</a:t>
          </a:r>
        </a:p>
      </dgm:t>
    </dgm:pt>
    <dgm:pt modelId="{0D305DE6-8A58-4786-8849-853BC6953C25}" type="parTrans" cxnId="{6F777304-40FE-4F59-B48F-5F2E445D85F4}">
      <dgm:prSet/>
      <dgm:spPr/>
      <dgm:t>
        <a:bodyPr/>
        <a:lstStyle/>
        <a:p>
          <a:endParaRPr lang="en-US"/>
        </a:p>
      </dgm:t>
    </dgm:pt>
    <dgm:pt modelId="{A1441123-8F01-4B47-AD12-F76CA27C61D6}" type="sibTrans" cxnId="{6F777304-40FE-4F59-B48F-5F2E445D85F4}">
      <dgm:prSet/>
      <dgm:spPr/>
      <dgm:t>
        <a:bodyPr/>
        <a:lstStyle/>
        <a:p>
          <a:endParaRPr lang="en-US"/>
        </a:p>
      </dgm:t>
    </dgm:pt>
    <dgm:pt modelId="{000117E9-D74A-4845-851E-40D14D8F5D91}">
      <dgm:prSet/>
      <dgm:spPr/>
      <dgm:t>
        <a:bodyPr/>
        <a:lstStyle/>
        <a:p>
          <a:r>
            <a:rPr lang="en-US"/>
            <a:t>Flowcharts</a:t>
          </a:r>
        </a:p>
      </dgm:t>
    </dgm:pt>
    <dgm:pt modelId="{F57A5919-5C9B-40FE-9665-619EDF2E2CD8}" type="parTrans" cxnId="{63CC2039-1179-4EB6-A647-96AF3C88D851}">
      <dgm:prSet/>
      <dgm:spPr/>
      <dgm:t>
        <a:bodyPr/>
        <a:lstStyle/>
        <a:p>
          <a:endParaRPr lang="en-US"/>
        </a:p>
      </dgm:t>
    </dgm:pt>
    <dgm:pt modelId="{F7587ECE-846D-48B0-96E7-BE2167A1D139}" type="sibTrans" cxnId="{63CC2039-1179-4EB6-A647-96AF3C88D851}">
      <dgm:prSet/>
      <dgm:spPr/>
      <dgm:t>
        <a:bodyPr/>
        <a:lstStyle/>
        <a:p>
          <a:endParaRPr lang="en-US"/>
        </a:p>
      </dgm:t>
    </dgm:pt>
    <dgm:pt modelId="{1FAB12F0-778C-4EAB-B01D-2457C788CB7E}">
      <dgm:prSet/>
      <dgm:spPr/>
      <dgm:t>
        <a:bodyPr/>
        <a:lstStyle/>
        <a:p>
          <a:r>
            <a:rPr lang="en-US"/>
            <a:t>Pseudocode</a:t>
          </a:r>
        </a:p>
      </dgm:t>
    </dgm:pt>
    <dgm:pt modelId="{9EAEA51F-BF9A-4ED3-A943-93C860EAE239}" type="parTrans" cxnId="{EBF316D9-E0B0-4131-B3B2-D6917A69DA11}">
      <dgm:prSet/>
      <dgm:spPr/>
      <dgm:t>
        <a:bodyPr/>
        <a:lstStyle/>
        <a:p>
          <a:endParaRPr lang="en-US"/>
        </a:p>
      </dgm:t>
    </dgm:pt>
    <dgm:pt modelId="{022F0A70-D356-4C92-AB4A-0F757B9D9BD7}" type="sibTrans" cxnId="{EBF316D9-E0B0-4131-B3B2-D6917A69DA11}">
      <dgm:prSet/>
      <dgm:spPr/>
      <dgm:t>
        <a:bodyPr/>
        <a:lstStyle/>
        <a:p>
          <a:endParaRPr lang="en-US"/>
        </a:p>
      </dgm:t>
    </dgm:pt>
    <dgm:pt modelId="{008F8521-5B65-4491-8A85-1AC896357A36}">
      <dgm:prSet/>
      <dgm:spPr/>
      <dgm:t>
        <a:bodyPr/>
        <a:lstStyle/>
        <a:p>
          <a:r>
            <a:rPr lang="en-US"/>
            <a:t>Variables</a:t>
          </a:r>
        </a:p>
      </dgm:t>
    </dgm:pt>
    <dgm:pt modelId="{A592F049-76A7-403B-858B-3F10FEFBEAB7}" type="parTrans" cxnId="{55AA26F5-947E-4B62-BAE5-6CC64DF564B5}">
      <dgm:prSet/>
      <dgm:spPr/>
      <dgm:t>
        <a:bodyPr/>
        <a:lstStyle/>
        <a:p>
          <a:endParaRPr lang="en-US"/>
        </a:p>
      </dgm:t>
    </dgm:pt>
    <dgm:pt modelId="{99FE285B-379F-4467-BB09-FBD2443B9FBD}" type="sibTrans" cxnId="{55AA26F5-947E-4B62-BAE5-6CC64DF564B5}">
      <dgm:prSet/>
      <dgm:spPr/>
      <dgm:t>
        <a:bodyPr/>
        <a:lstStyle/>
        <a:p>
          <a:endParaRPr lang="en-US"/>
        </a:p>
      </dgm:t>
    </dgm:pt>
    <dgm:pt modelId="{08BFCC7B-DE4C-44A1-88CE-F9474472F8DA}">
      <dgm:prSet/>
      <dgm:spPr/>
      <dgm:t>
        <a:bodyPr/>
        <a:lstStyle/>
        <a:p>
          <a:r>
            <a:rPr lang="en-US"/>
            <a:t>Mathematical precedence</a:t>
          </a:r>
        </a:p>
      </dgm:t>
    </dgm:pt>
    <dgm:pt modelId="{58F24FDE-4E52-4304-9C4E-5715E7C23512}" type="parTrans" cxnId="{E7EF7986-6B8B-4300-96CF-3E4BD8E2091B}">
      <dgm:prSet/>
      <dgm:spPr/>
      <dgm:t>
        <a:bodyPr/>
        <a:lstStyle/>
        <a:p>
          <a:endParaRPr lang="en-US"/>
        </a:p>
      </dgm:t>
    </dgm:pt>
    <dgm:pt modelId="{8EF369DD-BA45-4770-B0BA-4B77E51B36F4}" type="sibTrans" cxnId="{E7EF7986-6B8B-4300-96CF-3E4BD8E2091B}">
      <dgm:prSet/>
      <dgm:spPr/>
      <dgm:t>
        <a:bodyPr/>
        <a:lstStyle/>
        <a:p>
          <a:endParaRPr lang="en-US"/>
        </a:p>
      </dgm:t>
    </dgm:pt>
    <dgm:pt modelId="{1245CEE1-FFDB-4BED-A6A3-2A022F57A345}">
      <dgm:prSet/>
      <dgm:spPr/>
      <dgm:t>
        <a:bodyPr/>
        <a:lstStyle/>
        <a:p>
          <a:r>
            <a:rPr lang="en-US"/>
            <a:t>Conditionals</a:t>
          </a:r>
        </a:p>
      </dgm:t>
    </dgm:pt>
    <dgm:pt modelId="{ABC455F5-5ABA-4658-98BB-421A5198F948}" type="parTrans" cxnId="{AA3017DE-4D13-4847-BFB5-2508BC77A43F}">
      <dgm:prSet/>
      <dgm:spPr/>
      <dgm:t>
        <a:bodyPr/>
        <a:lstStyle/>
        <a:p>
          <a:endParaRPr lang="en-US"/>
        </a:p>
      </dgm:t>
    </dgm:pt>
    <dgm:pt modelId="{2E14A22C-9D84-4A3F-AD18-45E8DF79FBE7}" type="sibTrans" cxnId="{AA3017DE-4D13-4847-BFB5-2508BC77A43F}">
      <dgm:prSet/>
      <dgm:spPr/>
      <dgm:t>
        <a:bodyPr/>
        <a:lstStyle/>
        <a:p>
          <a:endParaRPr lang="en-US"/>
        </a:p>
      </dgm:t>
    </dgm:pt>
    <dgm:pt modelId="{FFACC59F-B940-4472-A55A-F44213973E74}">
      <dgm:prSet/>
      <dgm:spPr/>
      <dgm:t>
        <a:bodyPr/>
        <a:lstStyle/>
        <a:p>
          <a:r>
            <a:rPr lang="en-US"/>
            <a:t>Chaining</a:t>
          </a:r>
        </a:p>
      </dgm:t>
    </dgm:pt>
    <dgm:pt modelId="{AC55A31B-238D-41D7-B939-FA97AF8326F3}" type="parTrans" cxnId="{C4F783BB-5A05-40D9-BF49-4C7B103C4F7E}">
      <dgm:prSet/>
      <dgm:spPr/>
      <dgm:t>
        <a:bodyPr/>
        <a:lstStyle/>
        <a:p>
          <a:endParaRPr lang="en-US"/>
        </a:p>
      </dgm:t>
    </dgm:pt>
    <dgm:pt modelId="{4B907908-0614-4202-93F0-8B88377125D0}" type="sibTrans" cxnId="{C4F783BB-5A05-40D9-BF49-4C7B103C4F7E}">
      <dgm:prSet/>
      <dgm:spPr/>
      <dgm:t>
        <a:bodyPr/>
        <a:lstStyle/>
        <a:p>
          <a:endParaRPr lang="en-US"/>
        </a:p>
      </dgm:t>
    </dgm:pt>
    <dgm:pt modelId="{FB9BF7E2-576C-45EF-A0EA-ED8AFF59BDB3}">
      <dgm:prSet/>
      <dgm:spPr/>
      <dgm:t>
        <a:bodyPr/>
        <a:lstStyle/>
        <a:p>
          <a:r>
            <a:rPr lang="en-US"/>
            <a:t>Loops</a:t>
          </a:r>
        </a:p>
      </dgm:t>
    </dgm:pt>
    <dgm:pt modelId="{84BAE877-A577-4D60-A8F9-7153B23F4F1C}" type="parTrans" cxnId="{660DFBF5-2CC5-4F94-AAE1-13DB233182BD}">
      <dgm:prSet/>
      <dgm:spPr/>
      <dgm:t>
        <a:bodyPr/>
        <a:lstStyle/>
        <a:p>
          <a:endParaRPr lang="en-US"/>
        </a:p>
      </dgm:t>
    </dgm:pt>
    <dgm:pt modelId="{1EBAD533-8375-4D0A-B987-EB3F8313ED4E}" type="sibTrans" cxnId="{660DFBF5-2CC5-4F94-AAE1-13DB233182BD}">
      <dgm:prSet/>
      <dgm:spPr/>
      <dgm:t>
        <a:bodyPr/>
        <a:lstStyle/>
        <a:p>
          <a:endParaRPr lang="en-US"/>
        </a:p>
      </dgm:t>
    </dgm:pt>
    <dgm:pt modelId="{83AB2CA1-738F-0248-8A08-378B822CE8CB}" type="pres">
      <dgm:prSet presAssocID="{0A68D91C-B315-468F-BC2F-4523DF58BCED}" presName="linear" presStyleCnt="0">
        <dgm:presLayoutVars>
          <dgm:animLvl val="lvl"/>
          <dgm:resizeHandles val="exact"/>
        </dgm:presLayoutVars>
      </dgm:prSet>
      <dgm:spPr/>
    </dgm:pt>
    <dgm:pt modelId="{5F9BF1F8-5171-4540-AAB8-701B4766B89C}" type="pres">
      <dgm:prSet presAssocID="{1362FFE4-5B06-4D47-8850-57B4FCE79703}" presName="parentText" presStyleLbl="node1" presStyleIdx="0" presStyleCnt="8">
        <dgm:presLayoutVars>
          <dgm:chMax val="0"/>
          <dgm:bulletEnabled val="1"/>
        </dgm:presLayoutVars>
      </dgm:prSet>
      <dgm:spPr/>
    </dgm:pt>
    <dgm:pt modelId="{73665E79-0ACC-4D43-987F-B2A744374DB4}" type="pres">
      <dgm:prSet presAssocID="{A1441123-8F01-4B47-AD12-F76CA27C61D6}" presName="spacer" presStyleCnt="0"/>
      <dgm:spPr/>
    </dgm:pt>
    <dgm:pt modelId="{A047B872-3696-AA41-802F-5C7383F89A33}" type="pres">
      <dgm:prSet presAssocID="{000117E9-D74A-4845-851E-40D14D8F5D91}" presName="parentText" presStyleLbl="node1" presStyleIdx="1" presStyleCnt="8">
        <dgm:presLayoutVars>
          <dgm:chMax val="0"/>
          <dgm:bulletEnabled val="1"/>
        </dgm:presLayoutVars>
      </dgm:prSet>
      <dgm:spPr/>
    </dgm:pt>
    <dgm:pt modelId="{EB9AA6E0-ED45-0D44-887D-09E0409221D4}" type="pres">
      <dgm:prSet presAssocID="{F7587ECE-846D-48B0-96E7-BE2167A1D139}" presName="spacer" presStyleCnt="0"/>
      <dgm:spPr/>
    </dgm:pt>
    <dgm:pt modelId="{9B1FD891-616D-F746-9D0A-05FBB674AE86}" type="pres">
      <dgm:prSet presAssocID="{1FAB12F0-778C-4EAB-B01D-2457C788CB7E}" presName="parentText" presStyleLbl="node1" presStyleIdx="2" presStyleCnt="8">
        <dgm:presLayoutVars>
          <dgm:chMax val="0"/>
          <dgm:bulletEnabled val="1"/>
        </dgm:presLayoutVars>
      </dgm:prSet>
      <dgm:spPr/>
    </dgm:pt>
    <dgm:pt modelId="{9C2A403B-2887-C745-B3EE-8061EA3E232B}" type="pres">
      <dgm:prSet presAssocID="{022F0A70-D356-4C92-AB4A-0F757B9D9BD7}" presName="spacer" presStyleCnt="0"/>
      <dgm:spPr/>
    </dgm:pt>
    <dgm:pt modelId="{DED6D358-F61D-2B4E-B919-B90581F9F283}" type="pres">
      <dgm:prSet presAssocID="{008F8521-5B65-4491-8A85-1AC896357A36}" presName="parentText" presStyleLbl="node1" presStyleIdx="3" presStyleCnt="8">
        <dgm:presLayoutVars>
          <dgm:chMax val="0"/>
          <dgm:bulletEnabled val="1"/>
        </dgm:presLayoutVars>
      </dgm:prSet>
      <dgm:spPr/>
    </dgm:pt>
    <dgm:pt modelId="{218905E3-9750-5049-80C1-7FEA691FE650}" type="pres">
      <dgm:prSet presAssocID="{99FE285B-379F-4467-BB09-FBD2443B9FBD}" presName="spacer" presStyleCnt="0"/>
      <dgm:spPr/>
    </dgm:pt>
    <dgm:pt modelId="{E7ADB57A-6731-B74D-9F0D-A8B37B26E6A1}" type="pres">
      <dgm:prSet presAssocID="{08BFCC7B-DE4C-44A1-88CE-F9474472F8DA}" presName="parentText" presStyleLbl="node1" presStyleIdx="4" presStyleCnt="8">
        <dgm:presLayoutVars>
          <dgm:chMax val="0"/>
          <dgm:bulletEnabled val="1"/>
        </dgm:presLayoutVars>
      </dgm:prSet>
      <dgm:spPr/>
    </dgm:pt>
    <dgm:pt modelId="{7EA008DD-110E-A648-BC94-A84601FEA668}" type="pres">
      <dgm:prSet presAssocID="{8EF369DD-BA45-4770-B0BA-4B77E51B36F4}" presName="spacer" presStyleCnt="0"/>
      <dgm:spPr/>
    </dgm:pt>
    <dgm:pt modelId="{E83664C8-D834-E341-BEC7-28BB432F7FCF}" type="pres">
      <dgm:prSet presAssocID="{1245CEE1-FFDB-4BED-A6A3-2A022F57A345}" presName="parentText" presStyleLbl="node1" presStyleIdx="5" presStyleCnt="8">
        <dgm:presLayoutVars>
          <dgm:chMax val="0"/>
          <dgm:bulletEnabled val="1"/>
        </dgm:presLayoutVars>
      </dgm:prSet>
      <dgm:spPr/>
    </dgm:pt>
    <dgm:pt modelId="{DE08C880-8829-E040-BF4A-29B509FBC483}" type="pres">
      <dgm:prSet presAssocID="{2E14A22C-9D84-4A3F-AD18-45E8DF79FBE7}" presName="spacer" presStyleCnt="0"/>
      <dgm:spPr/>
    </dgm:pt>
    <dgm:pt modelId="{00AB7C59-2E30-B64F-A319-08826BC846EF}" type="pres">
      <dgm:prSet presAssocID="{FFACC59F-B940-4472-A55A-F44213973E74}" presName="parentText" presStyleLbl="node1" presStyleIdx="6" presStyleCnt="8">
        <dgm:presLayoutVars>
          <dgm:chMax val="0"/>
          <dgm:bulletEnabled val="1"/>
        </dgm:presLayoutVars>
      </dgm:prSet>
      <dgm:spPr/>
    </dgm:pt>
    <dgm:pt modelId="{764BF9A5-85DC-E649-A6D7-D3764DE095CD}" type="pres">
      <dgm:prSet presAssocID="{4B907908-0614-4202-93F0-8B88377125D0}" presName="spacer" presStyleCnt="0"/>
      <dgm:spPr/>
    </dgm:pt>
    <dgm:pt modelId="{B1044646-7AD1-6648-B662-07828D1D1FCA}" type="pres">
      <dgm:prSet presAssocID="{FB9BF7E2-576C-45EF-A0EA-ED8AFF59BDB3}" presName="parentText" presStyleLbl="node1" presStyleIdx="7" presStyleCnt="8">
        <dgm:presLayoutVars>
          <dgm:chMax val="0"/>
          <dgm:bulletEnabled val="1"/>
        </dgm:presLayoutVars>
      </dgm:prSet>
      <dgm:spPr/>
    </dgm:pt>
  </dgm:ptLst>
  <dgm:cxnLst>
    <dgm:cxn modelId="{6F777304-40FE-4F59-B48F-5F2E445D85F4}" srcId="{0A68D91C-B315-468F-BC2F-4523DF58BCED}" destId="{1362FFE4-5B06-4D47-8850-57B4FCE79703}" srcOrd="0" destOrd="0" parTransId="{0D305DE6-8A58-4786-8849-853BC6953C25}" sibTransId="{A1441123-8F01-4B47-AD12-F76CA27C61D6}"/>
    <dgm:cxn modelId="{63CC2039-1179-4EB6-A647-96AF3C88D851}" srcId="{0A68D91C-B315-468F-BC2F-4523DF58BCED}" destId="{000117E9-D74A-4845-851E-40D14D8F5D91}" srcOrd="1" destOrd="0" parTransId="{F57A5919-5C9B-40FE-9665-619EDF2E2CD8}" sibTransId="{F7587ECE-846D-48B0-96E7-BE2167A1D139}"/>
    <dgm:cxn modelId="{6C56B066-2637-6A46-A4DB-682FD2B642B0}" type="presOf" srcId="{1FAB12F0-778C-4EAB-B01D-2457C788CB7E}" destId="{9B1FD891-616D-F746-9D0A-05FBB674AE86}" srcOrd="0" destOrd="0" presId="urn:microsoft.com/office/officeart/2005/8/layout/vList2"/>
    <dgm:cxn modelId="{86AD1E6B-E96A-014F-8270-52D2AE319196}" type="presOf" srcId="{000117E9-D74A-4845-851E-40D14D8F5D91}" destId="{A047B872-3696-AA41-802F-5C7383F89A33}" srcOrd="0" destOrd="0" presId="urn:microsoft.com/office/officeart/2005/8/layout/vList2"/>
    <dgm:cxn modelId="{E7EF7986-6B8B-4300-96CF-3E4BD8E2091B}" srcId="{0A68D91C-B315-468F-BC2F-4523DF58BCED}" destId="{08BFCC7B-DE4C-44A1-88CE-F9474472F8DA}" srcOrd="4" destOrd="0" parTransId="{58F24FDE-4E52-4304-9C4E-5715E7C23512}" sibTransId="{8EF369DD-BA45-4770-B0BA-4B77E51B36F4}"/>
    <dgm:cxn modelId="{F763E194-CBB4-BC42-9723-BA1FBE669CFD}" type="presOf" srcId="{FFACC59F-B940-4472-A55A-F44213973E74}" destId="{00AB7C59-2E30-B64F-A319-08826BC846EF}" srcOrd="0" destOrd="0" presId="urn:microsoft.com/office/officeart/2005/8/layout/vList2"/>
    <dgm:cxn modelId="{A2F35E95-0D1D-9A4B-82C9-C4894C719A37}" type="presOf" srcId="{008F8521-5B65-4491-8A85-1AC896357A36}" destId="{DED6D358-F61D-2B4E-B919-B90581F9F283}" srcOrd="0" destOrd="0" presId="urn:microsoft.com/office/officeart/2005/8/layout/vList2"/>
    <dgm:cxn modelId="{E0CF549C-8982-BA4B-B403-21E1C1196839}" type="presOf" srcId="{08BFCC7B-DE4C-44A1-88CE-F9474472F8DA}" destId="{E7ADB57A-6731-B74D-9F0D-A8B37B26E6A1}" srcOrd="0" destOrd="0" presId="urn:microsoft.com/office/officeart/2005/8/layout/vList2"/>
    <dgm:cxn modelId="{3559B5B1-BA00-E24B-9607-53E904389B00}" type="presOf" srcId="{1362FFE4-5B06-4D47-8850-57B4FCE79703}" destId="{5F9BF1F8-5171-4540-AAB8-701B4766B89C}" srcOrd="0" destOrd="0" presId="urn:microsoft.com/office/officeart/2005/8/layout/vList2"/>
    <dgm:cxn modelId="{C4F783BB-5A05-40D9-BF49-4C7B103C4F7E}" srcId="{0A68D91C-B315-468F-BC2F-4523DF58BCED}" destId="{FFACC59F-B940-4472-A55A-F44213973E74}" srcOrd="6" destOrd="0" parTransId="{AC55A31B-238D-41D7-B939-FA97AF8326F3}" sibTransId="{4B907908-0614-4202-93F0-8B88377125D0}"/>
    <dgm:cxn modelId="{8D323BBE-F605-8642-9AB7-C0BC05454B58}" type="presOf" srcId="{1245CEE1-FFDB-4BED-A6A3-2A022F57A345}" destId="{E83664C8-D834-E341-BEC7-28BB432F7FCF}" srcOrd="0" destOrd="0" presId="urn:microsoft.com/office/officeart/2005/8/layout/vList2"/>
    <dgm:cxn modelId="{EBF316D9-E0B0-4131-B3B2-D6917A69DA11}" srcId="{0A68D91C-B315-468F-BC2F-4523DF58BCED}" destId="{1FAB12F0-778C-4EAB-B01D-2457C788CB7E}" srcOrd="2" destOrd="0" parTransId="{9EAEA51F-BF9A-4ED3-A943-93C860EAE239}" sibTransId="{022F0A70-D356-4C92-AB4A-0F757B9D9BD7}"/>
    <dgm:cxn modelId="{818A01DD-FF77-074B-BF9A-B05F7D30DB45}" type="presOf" srcId="{FB9BF7E2-576C-45EF-A0EA-ED8AFF59BDB3}" destId="{B1044646-7AD1-6648-B662-07828D1D1FCA}" srcOrd="0" destOrd="0" presId="urn:microsoft.com/office/officeart/2005/8/layout/vList2"/>
    <dgm:cxn modelId="{AA3017DE-4D13-4847-BFB5-2508BC77A43F}" srcId="{0A68D91C-B315-468F-BC2F-4523DF58BCED}" destId="{1245CEE1-FFDB-4BED-A6A3-2A022F57A345}" srcOrd="5" destOrd="0" parTransId="{ABC455F5-5ABA-4658-98BB-421A5198F948}" sibTransId="{2E14A22C-9D84-4A3F-AD18-45E8DF79FBE7}"/>
    <dgm:cxn modelId="{E9DA26E9-C0A6-754A-A5D6-92C807D6DDDE}" type="presOf" srcId="{0A68D91C-B315-468F-BC2F-4523DF58BCED}" destId="{83AB2CA1-738F-0248-8A08-378B822CE8CB}" srcOrd="0" destOrd="0" presId="urn:microsoft.com/office/officeart/2005/8/layout/vList2"/>
    <dgm:cxn modelId="{55AA26F5-947E-4B62-BAE5-6CC64DF564B5}" srcId="{0A68D91C-B315-468F-BC2F-4523DF58BCED}" destId="{008F8521-5B65-4491-8A85-1AC896357A36}" srcOrd="3" destOrd="0" parTransId="{A592F049-76A7-403B-858B-3F10FEFBEAB7}" sibTransId="{99FE285B-379F-4467-BB09-FBD2443B9FBD}"/>
    <dgm:cxn modelId="{660DFBF5-2CC5-4F94-AAE1-13DB233182BD}" srcId="{0A68D91C-B315-468F-BC2F-4523DF58BCED}" destId="{FB9BF7E2-576C-45EF-A0EA-ED8AFF59BDB3}" srcOrd="7" destOrd="0" parTransId="{84BAE877-A577-4D60-A8F9-7153B23F4F1C}" sibTransId="{1EBAD533-8375-4D0A-B987-EB3F8313ED4E}"/>
    <dgm:cxn modelId="{DDDDB6C2-90FA-584A-9908-D4A5B54DDDB1}" type="presParOf" srcId="{83AB2CA1-738F-0248-8A08-378B822CE8CB}" destId="{5F9BF1F8-5171-4540-AAB8-701B4766B89C}" srcOrd="0" destOrd="0" presId="urn:microsoft.com/office/officeart/2005/8/layout/vList2"/>
    <dgm:cxn modelId="{44E82151-457B-3842-ACF7-56B470418A30}" type="presParOf" srcId="{83AB2CA1-738F-0248-8A08-378B822CE8CB}" destId="{73665E79-0ACC-4D43-987F-B2A744374DB4}" srcOrd="1" destOrd="0" presId="urn:microsoft.com/office/officeart/2005/8/layout/vList2"/>
    <dgm:cxn modelId="{5C2DBF90-18A3-D847-876B-DFE7D60CDA45}" type="presParOf" srcId="{83AB2CA1-738F-0248-8A08-378B822CE8CB}" destId="{A047B872-3696-AA41-802F-5C7383F89A33}" srcOrd="2" destOrd="0" presId="urn:microsoft.com/office/officeart/2005/8/layout/vList2"/>
    <dgm:cxn modelId="{30C2EEB8-93CF-D249-AF4D-2BD9360E3BDE}" type="presParOf" srcId="{83AB2CA1-738F-0248-8A08-378B822CE8CB}" destId="{EB9AA6E0-ED45-0D44-887D-09E0409221D4}" srcOrd="3" destOrd="0" presId="urn:microsoft.com/office/officeart/2005/8/layout/vList2"/>
    <dgm:cxn modelId="{EB56C490-AC1C-F74F-B947-DE9369569A26}" type="presParOf" srcId="{83AB2CA1-738F-0248-8A08-378B822CE8CB}" destId="{9B1FD891-616D-F746-9D0A-05FBB674AE86}" srcOrd="4" destOrd="0" presId="urn:microsoft.com/office/officeart/2005/8/layout/vList2"/>
    <dgm:cxn modelId="{59101A2B-499D-264C-B2B7-9C3CF34D4AD6}" type="presParOf" srcId="{83AB2CA1-738F-0248-8A08-378B822CE8CB}" destId="{9C2A403B-2887-C745-B3EE-8061EA3E232B}" srcOrd="5" destOrd="0" presId="urn:microsoft.com/office/officeart/2005/8/layout/vList2"/>
    <dgm:cxn modelId="{F20FEC8C-211F-774D-90DC-9CC989CA0C5C}" type="presParOf" srcId="{83AB2CA1-738F-0248-8A08-378B822CE8CB}" destId="{DED6D358-F61D-2B4E-B919-B90581F9F283}" srcOrd="6" destOrd="0" presId="urn:microsoft.com/office/officeart/2005/8/layout/vList2"/>
    <dgm:cxn modelId="{0A614A78-0F52-E146-95BC-336648C19F81}" type="presParOf" srcId="{83AB2CA1-738F-0248-8A08-378B822CE8CB}" destId="{218905E3-9750-5049-80C1-7FEA691FE650}" srcOrd="7" destOrd="0" presId="urn:microsoft.com/office/officeart/2005/8/layout/vList2"/>
    <dgm:cxn modelId="{DAB79CF6-1C77-C348-B240-905CCD865E5B}" type="presParOf" srcId="{83AB2CA1-738F-0248-8A08-378B822CE8CB}" destId="{E7ADB57A-6731-B74D-9F0D-A8B37B26E6A1}" srcOrd="8" destOrd="0" presId="urn:microsoft.com/office/officeart/2005/8/layout/vList2"/>
    <dgm:cxn modelId="{816DC4D5-22E0-D94C-BF13-91A5DF50C961}" type="presParOf" srcId="{83AB2CA1-738F-0248-8A08-378B822CE8CB}" destId="{7EA008DD-110E-A648-BC94-A84601FEA668}" srcOrd="9" destOrd="0" presId="urn:microsoft.com/office/officeart/2005/8/layout/vList2"/>
    <dgm:cxn modelId="{25CF77CC-4F7F-1442-94BA-B1059E386D71}" type="presParOf" srcId="{83AB2CA1-738F-0248-8A08-378B822CE8CB}" destId="{E83664C8-D834-E341-BEC7-28BB432F7FCF}" srcOrd="10" destOrd="0" presId="urn:microsoft.com/office/officeart/2005/8/layout/vList2"/>
    <dgm:cxn modelId="{95D5291F-2F12-7D47-A4CD-116491501D6A}" type="presParOf" srcId="{83AB2CA1-738F-0248-8A08-378B822CE8CB}" destId="{DE08C880-8829-E040-BF4A-29B509FBC483}" srcOrd="11" destOrd="0" presId="urn:microsoft.com/office/officeart/2005/8/layout/vList2"/>
    <dgm:cxn modelId="{669D91A4-3DF6-DD4F-BF65-C9598A2371F5}" type="presParOf" srcId="{83AB2CA1-738F-0248-8A08-378B822CE8CB}" destId="{00AB7C59-2E30-B64F-A319-08826BC846EF}" srcOrd="12" destOrd="0" presId="urn:microsoft.com/office/officeart/2005/8/layout/vList2"/>
    <dgm:cxn modelId="{E20EB1B0-F593-914E-862A-57119B8328FE}" type="presParOf" srcId="{83AB2CA1-738F-0248-8A08-378B822CE8CB}" destId="{764BF9A5-85DC-E649-A6D7-D3764DE095CD}" srcOrd="13" destOrd="0" presId="urn:microsoft.com/office/officeart/2005/8/layout/vList2"/>
    <dgm:cxn modelId="{25D88EC6-7E56-CB4F-9953-F711D3F124ED}" type="presParOf" srcId="{83AB2CA1-738F-0248-8A08-378B822CE8CB}" destId="{B1044646-7AD1-6648-B662-07828D1D1FCA}"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CEE7EF9-DD50-4E07-B4B2-148146FE57A8}"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3234748D-B78A-4001-98C8-8CAC128558B6}">
      <dgm:prSet/>
      <dgm:spPr/>
      <dgm:t>
        <a:bodyPr/>
        <a:lstStyle/>
        <a:p>
          <a:r>
            <a:rPr lang="en-US"/>
            <a:t>Input x1, y1</a:t>
          </a:r>
        </a:p>
      </dgm:t>
    </dgm:pt>
    <dgm:pt modelId="{03E111E7-2F1A-4632-9BD6-636D7DD29356}" type="parTrans" cxnId="{A0908DF5-055C-477A-8D22-3DAD4CD06AE2}">
      <dgm:prSet/>
      <dgm:spPr/>
      <dgm:t>
        <a:bodyPr/>
        <a:lstStyle/>
        <a:p>
          <a:endParaRPr lang="en-US"/>
        </a:p>
      </dgm:t>
    </dgm:pt>
    <dgm:pt modelId="{8421544A-842D-4E37-8439-F859B77703FA}" type="sibTrans" cxnId="{A0908DF5-055C-477A-8D22-3DAD4CD06AE2}">
      <dgm:prSet/>
      <dgm:spPr/>
      <dgm:t>
        <a:bodyPr/>
        <a:lstStyle/>
        <a:p>
          <a:endParaRPr lang="en-US"/>
        </a:p>
      </dgm:t>
    </dgm:pt>
    <dgm:pt modelId="{03DE23AA-1433-4313-AC58-CBE7C912CF7F}">
      <dgm:prSet/>
      <dgm:spPr/>
      <dgm:t>
        <a:bodyPr/>
        <a:lstStyle/>
        <a:p>
          <a:r>
            <a:rPr lang="en-US"/>
            <a:t>Input x2, y2</a:t>
          </a:r>
        </a:p>
      </dgm:t>
    </dgm:pt>
    <dgm:pt modelId="{310D1DA2-7F42-47CF-8EAB-2F5ED99F59AD}" type="parTrans" cxnId="{E59C98FB-48A2-48E0-A739-B562018613B7}">
      <dgm:prSet/>
      <dgm:spPr/>
      <dgm:t>
        <a:bodyPr/>
        <a:lstStyle/>
        <a:p>
          <a:endParaRPr lang="en-US"/>
        </a:p>
      </dgm:t>
    </dgm:pt>
    <dgm:pt modelId="{52988A77-D561-4A98-BBA9-FB0C09618127}" type="sibTrans" cxnId="{E59C98FB-48A2-48E0-A739-B562018613B7}">
      <dgm:prSet/>
      <dgm:spPr/>
      <dgm:t>
        <a:bodyPr/>
        <a:lstStyle/>
        <a:p>
          <a:endParaRPr lang="en-US"/>
        </a:p>
      </dgm:t>
    </dgm:pt>
    <dgm:pt modelId="{A92E3A74-39EA-497A-8268-D1E5B95E3F66}">
      <dgm:prSet/>
      <dgm:spPr/>
      <dgm:t>
        <a:bodyPr/>
        <a:lstStyle/>
        <a:p>
          <a:r>
            <a:rPr lang="en-US"/>
            <a:t>Calculate the squared deviations between x2 and x1</a:t>
          </a:r>
        </a:p>
      </dgm:t>
    </dgm:pt>
    <dgm:pt modelId="{863DB5B1-AF65-49BC-9C8C-C5040842CEAD}" type="parTrans" cxnId="{526EDFED-0AF8-404A-8911-5BC63A76B30B}">
      <dgm:prSet/>
      <dgm:spPr/>
      <dgm:t>
        <a:bodyPr/>
        <a:lstStyle/>
        <a:p>
          <a:endParaRPr lang="en-US"/>
        </a:p>
      </dgm:t>
    </dgm:pt>
    <dgm:pt modelId="{527ED7C4-40CA-4B27-86B8-CC5ED5F8FDC0}" type="sibTrans" cxnId="{526EDFED-0AF8-404A-8911-5BC63A76B30B}">
      <dgm:prSet/>
      <dgm:spPr/>
      <dgm:t>
        <a:bodyPr/>
        <a:lstStyle/>
        <a:p>
          <a:endParaRPr lang="en-US"/>
        </a:p>
      </dgm:t>
    </dgm:pt>
    <dgm:pt modelId="{B2FE5CBB-0B8D-4BCC-8927-EF128423C03F}">
      <dgm:prSet/>
      <dgm:spPr/>
      <dgm:t>
        <a:bodyPr/>
        <a:lstStyle/>
        <a:p>
          <a:r>
            <a:rPr lang="en-US"/>
            <a:t>Calculate the squared deviations between y2 and y1</a:t>
          </a:r>
        </a:p>
      </dgm:t>
    </dgm:pt>
    <dgm:pt modelId="{4EDD9C0E-AA02-4BFA-99B0-2730B0E85D57}" type="parTrans" cxnId="{EFCABB4E-BF4D-4417-994C-A442C78B557D}">
      <dgm:prSet/>
      <dgm:spPr/>
      <dgm:t>
        <a:bodyPr/>
        <a:lstStyle/>
        <a:p>
          <a:endParaRPr lang="en-US"/>
        </a:p>
      </dgm:t>
    </dgm:pt>
    <dgm:pt modelId="{55F2F2CF-400B-4043-90C9-20800E54C82B}" type="sibTrans" cxnId="{EFCABB4E-BF4D-4417-994C-A442C78B557D}">
      <dgm:prSet/>
      <dgm:spPr/>
      <dgm:t>
        <a:bodyPr/>
        <a:lstStyle/>
        <a:p>
          <a:endParaRPr lang="en-US"/>
        </a:p>
      </dgm:t>
    </dgm:pt>
    <dgm:pt modelId="{A16B0B8E-B1E5-46FE-A3B6-D63418C611A0}">
      <dgm:prSet/>
      <dgm:spPr/>
      <dgm:t>
        <a:bodyPr/>
        <a:lstStyle/>
        <a:p>
          <a:r>
            <a:rPr lang="en-US"/>
            <a:t>Sum all the squared deviations</a:t>
          </a:r>
        </a:p>
      </dgm:t>
    </dgm:pt>
    <dgm:pt modelId="{33621E4D-0CB4-4EAE-8EBF-23AB3254A080}" type="parTrans" cxnId="{082550D6-0F6E-4CA8-A4FF-4AAC686908AD}">
      <dgm:prSet/>
      <dgm:spPr/>
      <dgm:t>
        <a:bodyPr/>
        <a:lstStyle/>
        <a:p>
          <a:endParaRPr lang="en-US"/>
        </a:p>
      </dgm:t>
    </dgm:pt>
    <dgm:pt modelId="{91083BD7-5BBC-489B-9E88-25E947D7C970}" type="sibTrans" cxnId="{082550D6-0F6E-4CA8-A4FF-4AAC686908AD}">
      <dgm:prSet/>
      <dgm:spPr/>
      <dgm:t>
        <a:bodyPr/>
        <a:lstStyle/>
        <a:p>
          <a:endParaRPr lang="en-US"/>
        </a:p>
      </dgm:t>
    </dgm:pt>
    <dgm:pt modelId="{B80F737F-420F-483B-BE4E-E71412A827FC}">
      <dgm:prSet/>
      <dgm:spPr/>
      <dgm:t>
        <a:bodyPr/>
        <a:lstStyle/>
        <a:p>
          <a:r>
            <a:rPr lang="en-US"/>
            <a:t>Calculate the squared root from sum of squared deviations</a:t>
          </a:r>
        </a:p>
      </dgm:t>
    </dgm:pt>
    <dgm:pt modelId="{2601CD55-4A0A-4071-BE4C-263A46A0DD38}" type="parTrans" cxnId="{A658D1D3-F35B-423C-AAC2-B64F6DA77184}">
      <dgm:prSet/>
      <dgm:spPr/>
      <dgm:t>
        <a:bodyPr/>
        <a:lstStyle/>
        <a:p>
          <a:endParaRPr lang="en-US"/>
        </a:p>
      </dgm:t>
    </dgm:pt>
    <dgm:pt modelId="{D4CB8D31-8BBA-4A24-9AE3-1502BB8DAB7A}" type="sibTrans" cxnId="{A658D1D3-F35B-423C-AAC2-B64F6DA77184}">
      <dgm:prSet/>
      <dgm:spPr/>
      <dgm:t>
        <a:bodyPr/>
        <a:lstStyle/>
        <a:p>
          <a:endParaRPr lang="en-US"/>
        </a:p>
      </dgm:t>
    </dgm:pt>
    <dgm:pt modelId="{80F896D4-AAC6-43C2-A391-00B3E9AE24B7}">
      <dgm:prSet/>
      <dgm:spPr/>
      <dgm:t>
        <a:bodyPr/>
        <a:lstStyle/>
        <a:p>
          <a:r>
            <a:rPr lang="en-US"/>
            <a:t>Is this precise enough?</a:t>
          </a:r>
        </a:p>
      </dgm:t>
    </dgm:pt>
    <dgm:pt modelId="{72A9A67C-DA15-4DFD-9918-D00092276C2E}" type="parTrans" cxnId="{9D36C7F3-E773-4ABA-A7C3-F2BED386222E}">
      <dgm:prSet/>
      <dgm:spPr/>
      <dgm:t>
        <a:bodyPr/>
        <a:lstStyle/>
        <a:p>
          <a:endParaRPr lang="en-US"/>
        </a:p>
      </dgm:t>
    </dgm:pt>
    <dgm:pt modelId="{177AEAB5-DB5B-4587-8D6F-8F9B303CEC89}" type="sibTrans" cxnId="{9D36C7F3-E773-4ABA-A7C3-F2BED386222E}">
      <dgm:prSet/>
      <dgm:spPr/>
      <dgm:t>
        <a:bodyPr/>
        <a:lstStyle/>
        <a:p>
          <a:endParaRPr lang="en-US"/>
        </a:p>
      </dgm:t>
    </dgm:pt>
    <dgm:pt modelId="{E4B266E8-8B35-FA43-9886-6F49C7DE158A}" type="pres">
      <dgm:prSet presAssocID="{5CEE7EF9-DD50-4E07-B4B2-148146FE57A8}" presName="linear" presStyleCnt="0">
        <dgm:presLayoutVars>
          <dgm:animLvl val="lvl"/>
          <dgm:resizeHandles val="exact"/>
        </dgm:presLayoutVars>
      </dgm:prSet>
      <dgm:spPr/>
    </dgm:pt>
    <dgm:pt modelId="{4ACA6511-CA9A-2D42-B32D-6D1BF0485500}" type="pres">
      <dgm:prSet presAssocID="{3234748D-B78A-4001-98C8-8CAC128558B6}" presName="parentText" presStyleLbl="node1" presStyleIdx="0" presStyleCnt="7">
        <dgm:presLayoutVars>
          <dgm:chMax val="0"/>
          <dgm:bulletEnabled val="1"/>
        </dgm:presLayoutVars>
      </dgm:prSet>
      <dgm:spPr/>
    </dgm:pt>
    <dgm:pt modelId="{98A8FAB0-D437-CC4E-8CAA-B86A9DD82066}" type="pres">
      <dgm:prSet presAssocID="{8421544A-842D-4E37-8439-F859B77703FA}" presName="spacer" presStyleCnt="0"/>
      <dgm:spPr/>
    </dgm:pt>
    <dgm:pt modelId="{55844C07-9F31-644B-9586-B61F9BB9A37D}" type="pres">
      <dgm:prSet presAssocID="{03DE23AA-1433-4313-AC58-CBE7C912CF7F}" presName="parentText" presStyleLbl="node1" presStyleIdx="1" presStyleCnt="7">
        <dgm:presLayoutVars>
          <dgm:chMax val="0"/>
          <dgm:bulletEnabled val="1"/>
        </dgm:presLayoutVars>
      </dgm:prSet>
      <dgm:spPr/>
    </dgm:pt>
    <dgm:pt modelId="{5D3CC6F4-D5AF-2440-B911-2BEC75FAAC93}" type="pres">
      <dgm:prSet presAssocID="{52988A77-D561-4A98-BBA9-FB0C09618127}" presName="spacer" presStyleCnt="0"/>
      <dgm:spPr/>
    </dgm:pt>
    <dgm:pt modelId="{2D52AC1B-9C16-D044-A465-10E0FE6E2CDF}" type="pres">
      <dgm:prSet presAssocID="{A92E3A74-39EA-497A-8268-D1E5B95E3F66}" presName="parentText" presStyleLbl="node1" presStyleIdx="2" presStyleCnt="7">
        <dgm:presLayoutVars>
          <dgm:chMax val="0"/>
          <dgm:bulletEnabled val="1"/>
        </dgm:presLayoutVars>
      </dgm:prSet>
      <dgm:spPr/>
    </dgm:pt>
    <dgm:pt modelId="{37FEFB56-005B-2743-B58F-B22CC9622926}" type="pres">
      <dgm:prSet presAssocID="{527ED7C4-40CA-4B27-86B8-CC5ED5F8FDC0}" presName="spacer" presStyleCnt="0"/>
      <dgm:spPr/>
    </dgm:pt>
    <dgm:pt modelId="{636B57D8-7A58-D749-ADC9-92A7B347BD29}" type="pres">
      <dgm:prSet presAssocID="{B2FE5CBB-0B8D-4BCC-8927-EF128423C03F}" presName="parentText" presStyleLbl="node1" presStyleIdx="3" presStyleCnt="7">
        <dgm:presLayoutVars>
          <dgm:chMax val="0"/>
          <dgm:bulletEnabled val="1"/>
        </dgm:presLayoutVars>
      </dgm:prSet>
      <dgm:spPr/>
    </dgm:pt>
    <dgm:pt modelId="{4B9213D3-66C9-5D4C-B79C-2CD22EAC5372}" type="pres">
      <dgm:prSet presAssocID="{55F2F2CF-400B-4043-90C9-20800E54C82B}" presName="spacer" presStyleCnt="0"/>
      <dgm:spPr/>
    </dgm:pt>
    <dgm:pt modelId="{BE8347C9-44D5-2F4F-97B8-0D5D467670EA}" type="pres">
      <dgm:prSet presAssocID="{A16B0B8E-B1E5-46FE-A3B6-D63418C611A0}" presName="parentText" presStyleLbl="node1" presStyleIdx="4" presStyleCnt="7">
        <dgm:presLayoutVars>
          <dgm:chMax val="0"/>
          <dgm:bulletEnabled val="1"/>
        </dgm:presLayoutVars>
      </dgm:prSet>
      <dgm:spPr/>
    </dgm:pt>
    <dgm:pt modelId="{82475686-2A2B-0741-947B-F69FF3BA4E39}" type="pres">
      <dgm:prSet presAssocID="{91083BD7-5BBC-489B-9E88-25E947D7C970}" presName="spacer" presStyleCnt="0"/>
      <dgm:spPr/>
    </dgm:pt>
    <dgm:pt modelId="{3C24D942-89EE-EE42-B312-AE2E8A99F830}" type="pres">
      <dgm:prSet presAssocID="{B80F737F-420F-483B-BE4E-E71412A827FC}" presName="parentText" presStyleLbl="node1" presStyleIdx="5" presStyleCnt="7">
        <dgm:presLayoutVars>
          <dgm:chMax val="0"/>
          <dgm:bulletEnabled val="1"/>
        </dgm:presLayoutVars>
      </dgm:prSet>
      <dgm:spPr/>
    </dgm:pt>
    <dgm:pt modelId="{8C685A11-2197-594D-8090-E331FA20B8EE}" type="pres">
      <dgm:prSet presAssocID="{D4CB8D31-8BBA-4A24-9AE3-1502BB8DAB7A}" presName="spacer" presStyleCnt="0"/>
      <dgm:spPr/>
    </dgm:pt>
    <dgm:pt modelId="{4586A2D4-5C7F-B74B-AB73-82DEAEEF1A16}" type="pres">
      <dgm:prSet presAssocID="{80F896D4-AAC6-43C2-A391-00B3E9AE24B7}" presName="parentText" presStyleLbl="node1" presStyleIdx="6" presStyleCnt="7">
        <dgm:presLayoutVars>
          <dgm:chMax val="0"/>
          <dgm:bulletEnabled val="1"/>
        </dgm:presLayoutVars>
      </dgm:prSet>
      <dgm:spPr/>
    </dgm:pt>
  </dgm:ptLst>
  <dgm:cxnLst>
    <dgm:cxn modelId="{AB530415-461B-A94E-A682-A2D8C2378D55}" type="presOf" srcId="{3234748D-B78A-4001-98C8-8CAC128558B6}" destId="{4ACA6511-CA9A-2D42-B32D-6D1BF0485500}" srcOrd="0" destOrd="0" presId="urn:microsoft.com/office/officeart/2005/8/layout/vList2"/>
    <dgm:cxn modelId="{C4EBD520-D62E-994E-B211-D3AABC754004}" type="presOf" srcId="{80F896D4-AAC6-43C2-A391-00B3E9AE24B7}" destId="{4586A2D4-5C7F-B74B-AB73-82DEAEEF1A16}" srcOrd="0" destOrd="0" presId="urn:microsoft.com/office/officeart/2005/8/layout/vList2"/>
    <dgm:cxn modelId="{EFCABB4E-BF4D-4417-994C-A442C78B557D}" srcId="{5CEE7EF9-DD50-4E07-B4B2-148146FE57A8}" destId="{B2FE5CBB-0B8D-4BCC-8927-EF128423C03F}" srcOrd="3" destOrd="0" parTransId="{4EDD9C0E-AA02-4BFA-99B0-2730B0E85D57}" sibTransId="{55F2F2CF-400B-4043-90C9-20800E54C82B}"/>
    <dgm:cxn modelId="{2199966C-4789-864C-9068-4B980904ECAA}" type="presOf" srcId="{5CEE7EF9-DD50-4E07-B4B2-148146FE57A8}" destId="{E4B266E8-8B35-FA43-9886-6F49C7DE158A}" srcOrd="0" destOrd="0" presId="urn:microsoft.com/office/officeart/2005/8/layout/vList2"/>
    <dgm:cxn modelId="{4684B5A0-9508-5547-BD25-94C9BDC98C07}" type="presOf" srcId="{B2FE5CBB-0B8D-4BCC-8927-EF128423C03F}" destId="{636B57D8-7A58-D749-ADC9-92A7B347BD29}" srcOrd="0" destOrd="0" presId="urn:microsoft.com/office/officeart/2005/8/layout/vList2"/>
    <dgm:cxn modelId="{BC9465B0-4B84-3144-B29B-99383D2A8B73}" type="presOf" srcId="{03DE23AA-1433-4313-AC58-CBE7C912CF7F}" destId="{55844C07-9F31-644B-9586-B61F9BB9A37D}" srcOrd="0" destOrd="0" presId="urn:microsoft.com/office/officeart/2005/8/layout/vList2"/>
    <dgm:cxn modelId="{A658D1D3-F35B-423C-AAC2-B64F6DA77184}" srcId="{5CEE7EF9-DD50-4E07-B4B2-148146FE57A8}" destId="{B80F737F-420F-483B-BE4E-E71412A827FC}" srcOrd="5" destOrd="0" parTransId="{2601CD55-4A0A-4071-BE4C-263A46A0DD38}" sibTransId="{D4CB8D31-8BBA-4A24-9AE3-1502BB8DAB7A}"/>
    <dgm:cxn modelId="{082550D6-0F6E-4CA8-A4FF-4AAC686908AD}" srcId="{5CEE7EF9-DD50-4E07-B4B2-148146FE57A8}" destId="{A16B0B8E-B1E5-46FE-A3B6-D63418C611A0}" srcOrd="4" destOrd="0" parTransId="{33621E4D-0CB4-4EAE-8EBF-23AB3254A080}" sibTransId="{91083BD7-5BBC-489B-9E88-25E947D7C970}"/>
    <dgm:cxn modelId="{526EDFED-0AF8-404A-8911-5BC63A76B30B}" srcId="{5CEE7EF9-DD50-4E07-B4B2-148146FE57A8}" destId="{A92E3A74-39EA-497A-8268-D1E5B95E3F66}" srcOrd="2" destOrd="0" parTransId="{863DB5B1-AF65-49BC-9C8C-C5040842CEAD}" sibTransId="{527ED7C4-40CA-4B27-86B8-CC5ED5F8FDC0}"/>
    <dgm:cxn modelId="{5EE11EEE-409D-BB44-BCDB-5EAC50F1FE3A}" type="presOf" srcId="{A16B0B8E-B1E5-46FE-A3B6-D63418C611A0}" destId="{BE8347C9-44D5-2F4F-97B8-0D5D467670EA}" srcOrd="0" destOrd="0" presId="urn:microsoft.com/office/officeart/2005/8/layout/vList2"/>
    <dgm:cxn modelId="{7BEDEEEE-7850-C64F-9E5F-E37A13383011}" type="presOf" srcId="{A92E3A74-39EA-497A-8268-D1E5B95E3F66}" destId="{2D52AC1B-9C16-D044-A465-10E0FE6E2CDF}" srcOrd="0" destOrd="0" presId="urn:microsoft.com/office/officeart/2005/8/layout/vList2"/>
    <dgm:cxn modelId="{9D36C7F3-E773-4ABA-A7C3-F2BED386222E}" srcId="{5CEE7EF9-DD50-4E07-B4B2-148146FE57A8}" destId="{80F896D4-AAC6-43C2-A391-00B3E9AE24B7}" srcOrd="6" destOrd="0" parTransId="{72A9A67C-DA15-4DFD-9918-D00092276C2E}" sibTransId="{177AEAB5-DB5B-4587-8D6F-8F9B303CEC89}"/>
    <dgm:cxn modelId="{A0908DF5-055C-477A-8D22-3DAD4CD06AE2}" srcId="{5CEE7EF9-DD50-4E07-B4B2-148146FE57A8}" destId="{3234748D-B78A-4001-98C8-8CAC128558B6}" srcOrd="0" destOrd="0" parTransId="{03E111E7-2F1A-4632-9BD6-636D7DD29356}" sibTransId="{8421544A-842D-4E37-8439-F859B77703FA}"/>
    <dgm:cxn modelId="{C59AFCFA-C8B0-7242-ACA8-F7142F8215B3}" type="presOf" srcId="{B80F737F-420F-483B-BE4E-E71412A827FC}" destId="{3C24D942-89EE-EE42-B312-AE2E8A99F830}" srcOrd="0" destOrd="0" presId="urn:microsoft.com/office/officeart/2005/8/layout/vList2"/>
    <dgm:cxn modelId="{E59C98FB-48A2-48E0-A739-B562018613B7}" srcId="{5CEE7EF9-DD50-4E07-B4B2-148146FE57A8}" destId="{03DE23AA-1433-4313-AC58-CBE7C912CF7F}" srcOrd="1" destOrd="0" parTransId="{310D1DA2-7F42-47CF-8EAB-2F5ED99F59AD}" sibTransId="{52988A77-D561-4A98-BBA9-FB0C09618127}"/>
    <dgm:cxn modelId="{19670374-DCA9-314B-AECF-40BCB719074E}" type="presParOf" srcId="{E4B266E8-8B35-FA43-9886-6F49C7DE158A}" destId="{4ACA6511-CA9A-2D42-B32D-6D1BF0485500}" srcOrd="0" destOrd="0" presId="urn:microsoft.com/office/officeart/2005/8/layout/vList2"/>
    <dgm:cxn modelId="{57444895-0C91-7D4B-A200-8265539BB118}" type="presParOf" srcId="{E4B266E8-8B35-FA43-9886-6F49C7DE158A}" destId="{98A8FAB0-D437-CC4E-8CAA-B86A9DD82066}" srcOrd="1" destOrd="0" presId="urn:microsoft.com/office/officeart/2005/8/layout/vList2"/>
    <dgm:cxn modelId="{90F41CBB-1D08-E645-99BB-A171CAB1B3A9}" type="presParOf" srcId="{E4B266E8-8B35-FA43-9886-6F49C7DE158A}" destId="{55844C07-9F31-644B-9586-B61F9BB9A37D}" srcOrd="2" destOrd="0" presId="urn:microsoft.com/office/officeart/2005/8/layout/vList2"/>
    <dgm:cxn modelId="{85FBA0AE-CCC6-1548-A7F1-71F037358982}" type="presParOf" srcId="{E4B266E8-8B35-FA43-9886-6F49C7DE158A}" destId="{5D3CC6F4-D5AF-2440-B911-2BEC75FAAC93}" srcOrd="3" destOrd="0" presId="urn:microsoft.com/office/officeart/2005/8/layout/vList2"/>
    <dgm:cxn modelId="{DA596846-6091-874C-A85D-859B182DFC97}" type="presParOf" srcId="{E4B266E8-8B35-FA43-9886-6F49C7DE158A}" destId="{2D52AC1B-9C16-D044-A465-10E0FE6E2CDF}" srcOrd="4" destOrd="0" presId="urn:microsoft.com/office/officeart/2005/8/layout/vList2"/>
    <dgm:cxn modelId="{C27E89F8-80D5-4F40-BD39-7D5400F2C0CD}" type="presParOf" srcId="{E4B266E8-8B35-FA43-9886-6F49C7DE158A}" destId="{37FEFB56-005B-2743-B58F-B22CC9622926}" srcOrd="5" destOrd="0" presId="urn:microsoft.com/office/officeart/2005/8/layout/vList2"/>
    <dgm:cxn modelId="{81448CE6-DD82-304D-A905-0C27B0741785}" type="presParOf" srcId="{E4B266E8-8B35-FA43-9886-6F49C7DE158A}" destId="{636B57D8-7A58-D749-ADC9-92A7B347BD29}" srcOrd="6" destOrd="0" presId="urn:microsoft.com/office/officeart/2005/8/layout/vList2"/>
    <dgm:cxn modelId="{C29BF9EF-8EE1-2B44-AAFD-5B5FEBABD97A}" type="presParOf" srcId="{E4B266E8-8B35-FA43-9886-6F49C7DE158A}" destId="{4B9213D3-66C9-5D4C-B79C-2CD22EAC5372}" srcOrd="7" destOrd="0" presId="urn:microsoft.com/office/officeart/2005/8/layout/vList2"/>
    <dgm:cxn modelId="{40259BEC-F698-F549-9EEB-F9F87901BDAA}" type="presParOf" srcId="{E4B266E8-8B35-FA43-9886-6F49C7DE158A}" destId="{BE8347C9-44D5-2F4F-97B8-0D5D467670EA}" srcOrd="8" destOrd="0" presId="urn:microsoft.com/office/officeart/2005/8/layout/vList2"/>
    <dgm:cxn modelId="{B7EDB882-8811-C946-869F-33ED6D5BD47E}" type="presParOf" srcId="{E4B266E8-8B35-FA43-9886-6F49C7DE158A}" destId="{82475686-2A2B-0741-947B-F69FF3BA4E39}" srcOrd="9" destOrd="0" presId="urn:microsoft.com/office/officeart/2005/8/layout/vList2"/>
    <dgm:cxn modelId="{7ACFEEBB-A1E5-CB40-9407-C62337ECA777}" type="presParOf" srcId="{E4B266E8-8B35-FA43-9886-6F49C7DE158A}" destId="{3C24D942-89EE-EE42-B312-AE2E8A99F830}" srcOrd="10" destOrd="0" presId="urn:microsoft.com/office/officeart/2005/8/layout/vList2"/>
    <dgm:cxn modelId="{1EE44D7A-FCE1-314A-A19E-050F8D061517}" type="presParOf" srcId="{E4B266E8-8B35-FA43-9886-6F49C7DE158A}" destId="{8C685A11-2197-594D-8090-E331FA20B8EE}" srcOrd="11" destOrd="0" presId="urn:microsoft.com/office/officeart/2005/8/layout/vList2"/>
    <dgm:cxn modelId="{57BB46F1-8E1D-584B-BADD-F67C2D2618EA}" type="presParOf" srcId="{E4B266E8-8B35-FA43-9886-6F49C7DE158A}" destId="{4586A2D4-5C7F-B74B-AB73-82DEAEEF1A16}" srcOrd="12"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9E75650-71D0-4F6B-A495-CED1F95D87AE}"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F63049DF-56C4-4D47-985F-469B75614DEF}">
      <dgm:prSet/>
      <dgm:spPr/>
      <dgm:t>
        <a:bodyPr/>
        <a:lstStyle/>
        <a:p>
          <a:r>
            <a:rPr lang="en-SG"/>
            <a:t>We can use any name we like for variable names. </a:t>
          </a:r>
          <a:endParaRPr lang="en-US"/>
        </a:p>
      </dgm:t>
    </dgm:pt>
    <dgm:pt modelId="{7D67E591-706A-482A-9342-70EAE04C1D2D}" type="parTrans" cxnId="{5AC30510-B183-4683-A44D-EEEC9C150203}">
      <dgm:prSet/>
      <dgm:spPr/>
      <dgm:t>
        <a:bodyPr/>
        <a:lstStyle/>
        <a:p>
          <a:endParaRPr lang="en-US"/>
        </a:p>
      </dgm:t>
    </dgm:pt>
    <dgm:pt modelId="{F74BBABE-4681-4923-A8A6-569658053117}" type="sibTrans" cxnId="{5AC30510-B183-4683-A44D-EEEC9C150203}">
      <dgm:prSet/>
      <dgm:spPr/>
      <dgm:t>
        <a:bodyPr/>
        <a:lstStyle/>
        <a:p>
          <a:endParaRPr lang="en-US"/>
        </a:p>
      </dgm:t>
    </dgm:pt>
    <dgm:pt modelId="{83ECD40E-692C-44C8-9E0D-DB9DB65599E3}">
      <dgm:prSet/>
      <dgm:spPr/>
      <dgm:t>
        <a:bodyPr/>
        <a:lstStyle/>
        <a:p>
          <a:r>
            <a:rPr lang="en-SG"/>
            <a:t>For example, the following pseudocode is equivalent to the previous pseudocode for </a:t>
          </a:r>
          <a:r>
            <a:rPr lang="en-SG" b="1"/>
            <a:t>DISTANCE</a:t>
          </a:r>
          <a:r>
            <a:rPr lang="en-SG"/>
            <a:t>. </a:t>
          </a:r>
          <a:endParaRPr lang="en-US"/>
        </a:p>
      </dgm:t>
    </dgm:pt>
    <dgm:pt modelId="{25A8900F-D043-41AC-B50D-094C182C7811}" type="parTrans" cxnId="{E09C789F-8F69-455E-B3D5-9D242C1D66AA}">
      <dgm:prSet/>
      <dgm:spPr/>
      <dgm:t>
        <a:bodyPr/>
        <a:lstStyle/>
        <a:p>
          <a:endParaRPr lang="en-US"/>
        </a:p>
      </dgm:t>
    </dgm:pt>
    <dgm:pt modelId="{2447BE20-7CBF-47B8-BA2F-C13476D9C768}" type="sibTrans" cxnId="{E09C789F-8F69-455E-B3D5-9D242C1D66AA}">
      <dgm:prSet/>
      <dgm:spPr/>
      <dgm:t>
        <a:bodyPr/>
        <a:lstStyle/>
        <a:p>
          <a:endParaRPr lang="en-US"/>
        </a:p>
      </dgm:t>
    </dgm:pt>
    <dgm:pt modelId="{0DDB7AAE-013A-744D-91E6-A5F668AF0326}" type="pres">
      <dgm:prSet presAssocID="{09E75650-71D0-4F6B-A495-CED1F95D87AE}" presName="linear" presStyleCnt="0">
        <dgm:presLayoutVars>
          <dgm:animLvl val="lvl"/>
          <dgm:resizeHandles val="exact"/>
        </dgm:presLayoutVars>
      </dgm:prSet>
      <dgm:spPr/>
    </dgm:pt>
    <dgm:pt modelId="{7D71B409-EEE1-7545-AFAF-8B2A6AC6905B}" type="pres">
      <dgm:prSet presAssocID="{F63049DF-56C4-4D47-985F-469B75614DEF}" presName="parentText" presStyleLbl="node1" presStyleIdx="0" presStyleCnt="2">
        <dgm:presLayoutVars>
          <dgm:chMax val="0"/>
          <dgm:bulletEnabled val="1"/>
        </dgm:presLayoutVars>
      </dgm:prSet>
      <dgm:spPr/>
    </dgm:pt>
    <dgm:pt modelId="{F17B2EDE-9AF2-9B4E-A6D8-D42E90FF89D0}" type="pres">
      <dgm:prSet presAssocID="{F74BBABE-4681-4923-A8A6-569658053117}" presName="spacer" presStyleCnt="0"/>
      <dgm:spPr/>
    </dgm:pt>
    <dgm:pt modelId="{FA9EFD81-E4D9-AE48-8BD4-CA1F73AAD6A6}" type="pres">
      <dgm:prSet presAssocID="{83ECD40E-692C-44C8-9E0D-DB9DB65599E3}" presName="parentText" presStyleLbl="node1" presStyleIdx="1" presStyleCnt="2">
        <dgm:presLayoutVars>
          <dgm:chMax val="0"/>
          <dgm:bulletEnabled val="1"/>
        </dgm:presLayoutVars>
      </dgm:prSet>
      <dgm:spPr/>
    </dgm:pt>
  </dgm:ptLst>
  <dgm:cxnLst>
    <dgm:cxn modelId="{5AC30510-B183-4683-A44D-EEEC9C150203}" srcId="{09E75650-71D0-4F6B-A495-CED1F95D87AE}" destId="{F63049DF-56C4-4D47-985F-469B75614DEF}" srcOrd="0" destOrd="0" parTransId="{7D67E591-706A-482A-9342-70EAE04C1D2D}" sibTransId="{F74BBABE-4681-4923-A8A6-569658053117}"/>
    <dgm:cxn modelId="{97814F21-E06E-3145-A81B-808A39CA6C56}" type="presOf" srcId="{83ECD40E-692C-44C8-9E0D-DB9DB65599E3}" destId="{FA9EFD81-E4D9-AE48-8BD4-CA1F73AAD6A6}" srcOrd="0" destOrd="0" presId="urn:microsoft.com/office/officeart/2005/8/layout/vList2"/>
    <dgm:cxn modelId="{C268A45F-F1F2-A942-95C1-98E60335A281}" type="presOf" srcId="{F63049DF-56C4-4D47-985F-469B75614DEF}" destId="{7D71B409-EEE1-7545-AFAF-8B2A6AC6905B}" srcOrd="0" destOrd="0" presId="urn:microsoft.com/office/officeart/2005/8/layout/vList2"/>
    <dgm:cxn modelId="{E09C789F-8F69-455E-B3D5-9D242C1D66AA}" srcId="{09E75650-71D0-4F6B-A495-CED1F95D87AE}" destId="{83ECD40E-692C-44C8-9E0D-DB9DB65599E3}" srcOrd="1" destOrd="0" parTransId="{25A8900F-D043-41AC-B50D-094C182C7811}" sibTransId="{2447BE20-7CBF-47B8-BA2F-C13476D9C768}"/>
    <dgm:cxn modelId="{A64E55B3-17A1-C14C-951C-D1C49615C8C1}" type="presOf" srcId="{09E75650-71D0-4F6B-A495-CED1F95D87AE}" destId="{0DDB7AAE-013A-744D-91E6-A5F668AF0326}" srcOrd="0" destOrd="0" presId="urn:microsoft.com/office/officeart/2005/8/layout/vList2"/>
    <dgm:cxn modelId="{63BD48ED-277F-8049-8BEF-2B3E61751AB3}" type="presParOf" srcId="{0DDB7AAE-013A-744D-91E6-A5F668AF0326}" destId="{7D71B409-EEE1-7545-AFAF-8B2A6AC6905B}" srcOrd="0" destOrd="0" presId="urn:microsoft.com/office/officeart/2005/8/layout/vList2"/>
    <dgm:cxn modelId="{43059F81-D0C8-344F-A9ED-CF223C620EF2}" type="presParOf" srcId="{0DDB7AAE-013A-744D-91E6-A5F668AF0326}" destId="{F17B2EDE-9AF2-9B4E-A6D8-D42E90FF89D0}" srcOrd="1" destOrd="0" presId="urn:microsoft.com/office/officeart/2005/8/layout/vList2"/>
    <dgm:cxn modelId="{3FFB9FA3-6A4C-B641-8160-D9B16B4FC3A6}" type="presParOf" srcId="{0DDB7AAE-013A-744D-91E6-A5F668AF0326}" destId="{FA9EFD81-E4D9-AE48-8BD4-CA1F73AAD6A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CEE7EF9-DD50-4E07-B4B2-148146FE57A8}" type="doc">
      <dgm:prSet loTypeId="urn:microsoft.com/office/officeart/2008/layout/LinedList" loCatId="list" qsTypeId="urn:microsoft.com/office/officeart/2005/8/quickstyle/simple2" qsCatId="simple" csTypeId="urn:microsoft.com/office/officeart/2005/8/colors/colorful1" csCatId="colorful"/>
      <dgm:spPr/>
      <dgm:t>
        <a:bodyPr/>
        <a:lstStyle/>
        <a:p>
          <a:endParaRPr lang="en-US"/>
        </a:p>
      </dgm:t>
    </dgm:pt>
    <dgm:pt modelId="{3234748D-B78A-4001-98C8-8CAC128558B6}">
      <dgm:prSet/>
      <dgm:spPr/>
      <dgm:t>
        <a:bodyPr/>
        <a:lstStyle/>
        <a:p>
          <a:r>
            <a:rPr lang="en-US"/>
            <a:t>Input x1, y1</a:t>
          </a:r>
        </a:p>
      </dgm:t>
    </dgm:pt>
    <dgm:pt modelId="{03E111E7-2F1A-4632-9BD6-636D7DD29356}" type="parTrans" cxnId="{A0908DF5-055C-477A-8D22-3DAD4CD06AE2}">
      <dgm:prSet/>
      <dgm:spPr/>
      <dgm:t>
        <a:bodyPr/>
        <a:lstStyle/>
        <a:p>
          <a:endParaRPr lang="en-US"/>
        </a:p>
      </dgm:t>
    </dgm:pt>
    <dgm:pt modelId="{8421544A-842D-4E37-8439-F859B77703FA}" type="sibTrans" cxnId="{A0908DF5-055C-477A-8D22-3DAD4CD06AE2}">
      <dgm:prSet/>
      <dgm:spPr/>
      <dgm:t>
        <a:bodyPr/>
        <a:lstStyle/>
        <a:p>
          <a:endParaRPr lang="en-US"/>
        </a:p>
      </dgm:t>
    </dgm:pt>
    <dgm:pt modelId="{03DE23AA-1433-4313-AC58-CBE7C912CF7F}">
      <dgm:prSet/>
      <dgm:spPr/>
      <dgm:t>
        <a:bodyPr/>
        <a:lstStyle/>
        <a:p>
          <a:r>
            <a:rPr lang="en-US"/>
            <a:t>Input x2, y2</a:t>
          </a:r>
        </a:p>
      </dgm:t>
    </dgm:pt>
    <dgm:pt modelId="{310D1DA2-7F42-47CF-8EAB-2F5ED99F59AD}" type="parTrans" cxnId="{E59C98FB-48A2-48E0-A739-B562018613B7}">
      <dgm:prSet/>
      <dgm:spPr/>
      <dgm:t>
        <a:bodyPr/>
        <a:lstStyle/>
        <a:p>
          <a:endParaRPr lang="en-US"/>
        </a:p>
      </dgm:t>
    </dgm:pt>
    <dgm:pt modelId="{52988A77-D561-4A98-BBA9-FB0C09618127}" type="sibTrans" cxnId="{E59C98FB-48A2-48E0-A739-B562018613B7}">
      <dgm:prSet/>
      <dgm:spPr/>
      <dgm:t>
        <a:bodyPr/>
        <a:lstStyle/>
        <a:p>
          <a:endParaRPr lang="en-US"/>
        </a:p>
      </dgm:t>
    </dgm:pt>
    <dgm:pt modelId="{A92E3A74-39EA-497A-8268-D1E5B95E3F66}">
      <dgm:prSet/>
      <dgm:spPr/>
      <dgm:t>
        <a:bodyPr/>
        <a:lstStyle/>
        <a:p>
          <a:r>
            <a:rPr lang="en-US"/>
            <a:t>Calculate the squared deviations between x2 and x1</a:t>
          </a:r>
        </a:p>
      </dgm:t>
    </dgm:pt>
    <dgm:pt modelId="{863DB5B1-AF65-49BC-9C8C-C5040842CEAD}" type="parTrans" cxnId="{526EDFED-0AF8-404A-8911-5BC63A76B30B}">
      <dgm:prSet/>
      <dgm:spPr/>
      <dgm:t>
        <a:bodyPr/>
        <a:lstStyle/>
        <a:p>
          <a:endParaRPr lang="en-US"/>
        </a:p>
      </dgm:t>
    </dgm:pt>
    <dgm:pt modelId="{527ED7C4-40CA-4B27-86B8-CC5ED5F8FDC0}" type="sibTrans" cxnId="{526EDFED-0AF8-404A-8911-5BC63A76B30B}">
      <dgm:prSet/>
      <dgm:spPr/>
      <dgm:t>
        <a:bodyPr/>
        <a:lstStyle/>
        <a:p>
          <a:endParaRPr lang="en-US"/>
        </a:p>
      </dgm:t>
    </dgm:pt>
    <dgm:pt modelId="{B2FE5CBB-0B8D-4BCC-8927-EF128423C03F}">
      <dgm:prSet/>
      <dgm:spPr/>
      <dgm:t>
        <a:bodyPr/>
        <a:lstStyle/>
        <a:p>
          <a:r>
            <a:rPr lang="en-US"/>
            <a:t>Calculate the squared deviations between y2 and y1</a:t>
          </a:r>
        </a:p>
      </dgm:t>
    </dgm:pt>
    <dgm:pt modelId="{4EDD9C0E-AA02-4BFA-99B0-2730B0E85D57}" type="parTrans" cxnId="{EFCABB4E-BF4D-4417-994C-A442C78B557D}">
      <dgm:prSet/>
      <dgm:spPr/>
      <dgm:t>
        <a:bodyPr/>
        <a:lstStyle/>
        <a:p>
          <a:endParaRPr lang="en-US"/>
        </a:p>
      </dgm:t>
    </dgm:pt>
    <dgm:pt modelId="{55F2F2CF-400B-4043-90C9-20800E54C82B}" type="sibTrans" cxnId="{EFCABB4E-BF4D-4417-994C-A442C78B557D}">
      <dgm:prSet/>
      <dgm:spPr/>
      <dgm:t>
        <a:bodyPr/>
        <a:lstStyle/>
        <a:p>
          <a:endParaRPr lang="en-US"/>
        </a:p>
      </dgm:t>
    </dgm:pt>
    <dgm:pt modelId="{A16B0B8E-B1E5-46FE-A3B6-D63418C611A0}">
      <dgm:prSet/>
      <dgm:spPr/>
      <dgm:t>
        <a:bodyPr/>
        <a:lstStyle/>
        <a:p>
          <a:r>
            <a:rPr lang="en-US"/>
            <a:t>Sum all the squared deviations</a:t>
          </a:r>
        </a:p>
      </dgm:t>
    </dgm:pt>
    <dgm:pt modelId="{33621E4D-0CB4-4EAE-8EBF-23AB3254A080}" type="parTrans" cxnId="{082550D6-0F6E-4CA8-A4FF-4AAC686908AD}">
      <dgm:prSet/>
      <dgm:spPr/>
      <dgm:t>
        <a:bodyPr/>
        <a:lstStyle/>
        <a:p>
          <a:endParaRPr lang="en-US"/>
        </a:p>
      </dgm:t>
    </dgm:pt>
    <dgm:pt modelId="{91083BD7-5BBC-489B-9E88-25E947D7C970}" type="sibTrans" cxnId="{082550D6-0F6E-4CA8-A4FF-4AAC686908AD}">
      <dgm:prSet/>
      <dgm:spPr/>
      <dgm:t>
        <a:bodyPr/>
        <a:lstStyle/>
        <a:p>
          <a:endParaRPr lang="en-US"/>
        </a:p>
      </dgm:t>
    </dgm:pt>
    <dgm:pt modelId="{B80F737F-420F-483B-BE4E-E71412A827FC}">
      <dgm:prSet/>
      <dgm:spPr/>
      <dgm:t>
        <a:bodyPr/>
        <a:lstStyle/>
        <a:p>
          <a:r>
            <a:rPr lang="en-US"/>
            <a:t>Calculate the squared root from sum of squared deviations</a:t>
          </a:r>
        </a:p>
      </dgm:t>
    </dgm:pt>
    <dgm:pt modelId="{2601CD55-4A0A-4071-BE4C-263A46A0DD38}" type="parTrans" cxnId="{A658D1D3-F35B-423C-AAC2-B64F6DA77184}">
      <dgm:prSet/>
      <dgm:spPr/>
      <dgm:t>
        <a:bodyPr/>
        <a:lstStyle/>
        <a:p>
          <a:endParaRPr lang="en-US"/>
        </a:p>
      </dgm:t>
    </dgm:pt>
    <dgm:pt modelId="{D4CB8D31-8BBA-4A24-9AE3-1502BB8DAB7A}" type="sibTrans" cxnId="{A658D1D3-F35B-423C-AAC2-B64F6DA77184}">
      <dgm:prSet/>
      <dgm:spPr/>
      <dgm:t>
        <a:bodyPr/>
        <a:lstStyle/>
        <a:p>
          <a:endParaRPr lang="en-US"/>
        </a:p>
      </dgm:t>
    </dgm:pt>
    <dgm:pt modelId="{80F896D4-AAC6-43C2-A391-00B3E9AE24B7}">
      <dgm:prSet/>
      <dgm:spPr/>
      <dgm:t>
        <a:bodyPr/>
        <a:lstStyle/>
        <a:p>
          <a:r>
            <a:rPr lang="en-US"/>
            <a:t>Is this precise enough?</a:t>
          </a:r>
        </a:p>
      </dgm:t>
    </dgm:pt>
    <dgm:pt modelId="{72A9A67C-DA15-4DFD-9918-D00092276C2E}" type="parTrans" cxnId="{9D36C7F3-E773-4ABA-A7C3-F2BED386222E}">
      <dgm:prSet/>
      <dgm:spPr/>
      <dgm:t>
        <a:bodyPr/>
        <a:lstStyle/>
        <a:p>
          <a:endParaRPr lang="en-US"/>
        </a:p>
      </dgm:t>
    </dgm:pt>
    <dgm:pt modelId="{177AEAB5-DB5B-4587-8D6F-8F9B303CEC89}" type="sibTrans" cxnId="{9D36C7F3-E773-4ABA-A7C3-F2BED386222E}">
      <dgm:prSet/>
      <dgm:spPr/>
      <dgm:t>
        <a:bodyPr/>
        <a:lstStyle/>
        <a:p>
          <a:endParaRPr lang="en-US"/>
        </a:p>
      </dgm:t>
    </dgm:pt>
    <dgm:pt modelId="{43CDD832-58C8-C545-A14D-465D06C8CE00}" type="pres">
      <dgm:prSet presAssocID="{5CEE7EF9-DD50-4E07-B4B2-148146FE57A8}" presName="vert0" presStyleCnt="0">
        <dgm:presLayoutVars>
          <dgm:dir/>
          <dgm:animOne val="branch"/>
          <dgm:animLvl val="lvl"/>
        </dgm:presLayoutVars>
      </dgm:prSet>
      <dgm:spPr/>
    </dgm:pt>
    <dgm:pt modelId="{C26EE089-129B-5941-AFD2-19FCD9280511}" type="pres">
      <dgm:prSet presAssocID="{3234748D-B78A-4001-98C8-8CAC128558B6}" presName="thickLine" presStyleLbl="alignNode1" presStyleIdx="0" presStyleCnt="7"/>
      <dgm:spPr/>
    </dgm:pt>
    <dgm:pt modelId="{BF2E17D4-0FCB-8340-B142-0C93AD22224B}" type="pres">
      <dgm:prSet presAssocID="{3234748D-B78A-4001-98C8-8CAC128558B6}" presName="horz1" presStyleCnt="0"/>
      <dgm:spPr/>
    </dgm:pt>
    <dgm:pt modelId="{AB2F3970-9CC7-8445-A53A-F744F2CE2EAD}" type="pres">
      <dgm:prSet presAssocID="{3234748D-B78A-4001-98C8-8CAC128558B6}" presName="tx1" presStyleLbl="revTx" presStyleIdx="0" presStyleCnt="7"/>
      <dgm:spPr/>
    </dgm:pt>
    <dgm:pt modelId="{B3C3C246-C9C5-ED4C-9508-AF161A473196}" type="pres">
      <dgm:prSet presAssocID="{3234748D-B78A-4001-98C8-8CAC128558B6}" presName="vert1" presStyleCnt="0"/>
      <dgm:spPr/>
    </dgm:pt>
    <dgm:pt modelId="{DDFC8759-879B-DB4C-9CB6-FE25999CECA1}" type="pres">
      <dgm:prSet presAssocID="{03DE23AA-1433-4313-AC58-CBE7C912CF7F}" presName="thickLine" presStyleLbl="alignNode1" presStyleIdx="1" presStyleCnt="7"/>
      <dgm:spPr/>
    </dgm:pt>
    <dgm:pt modelId="{D3A746CA-F233-3941-A376-2A3F8E7531AC}" type="pres">
      <dgm:prSet presAssocID="{03DE23AA-1433-4313-AC58-CBE7C912CF7F}" presName="horz1" presStyleCnt="0"/>
      <dgm:spPr/>
    </dgm:pt>
    <dgm:pt modelId="{81097139-E00D-D548-8400-C2F1EFE02886}" type="pres">
      <dgm:prSet presAssocID="{03DE23AA-1433-4313-AC58-CBE7C912CF7F}" presName="tx1" presStyleLbl="revTx" presStyleIdx="1" presStyleCnt="7"/>
      <dgm:spPr/>
    </dgm:pt>
    <dgm:pt modelId="{EB43AEDA-6306-1843-A4FC-0750817778AA}" type="pres">
      <dgm:prSet presAssocID="{03DE23AA-1433-4313-AC58-CBE7C912CF7F}" presName="vert1" presStyleCnt="0"/>
      <dgm:spPr/>
    </dgm:pt>
    <dgm:pt modelId="{0CB6A66B-E6FC-CF4F-A411-113BAA3819D9}" type="pres">
      <dgm:prSet presAssocID="{A92E3A74-39EA-497A-8268-D1E5B95E3F66}" presName="thickLine" presStyleLbl="alignNode1" presStyleIdx="2" presStyleCnt="7"/>
      <dgm:spPr/>
    </dgm:pt>
    <dgm:pt modelId="{ADF616F2-9E34-CD4C-B9D1-2E00F481E52B}" type="pres">
      <dgm:prSet presAssocID="{A92E3A74-39EA-497A-8268-D1E5B95E3F66}" presName="horz1" presStyleCnt="0"/>
      <dgm:spPr/>
    </dgm:pt>
    <dgm:pt modelId="{F4BB7AE4-BDC9-3341-932B-6B1B1AF9A152}" type="pres">
      <dgm:prSet presAssocID="{A92E3A74-39EA-497A-8268-D1E5B95E3F66}" presName="tx1" presStyleLbl="revTx" presStyleIdx="2" presStyleCnt="7"/>
      <dgm:spPr/>
    </dgm:pt>
    <dgm:pt modelId="{7965D201-36F0-E84A-A07F-817D3BEA93A0}" type="pres">
      <dgm:prSet presAssocID="{A92E3A74-39EA-497A-8268-D1E5B95E3F66}" presName="vert1" presStyleCnt="0"/>
      <dgm:spPr/>
    </dgm:pt>
    <dgm:pt modelId="{EDEADBC4-9F2C-7C49-90E7-AE4699EC588C}" type="pres">
      <dgm:prSet presAssocID="{B2FE5CBB-0B8D-4BCC-8927-EF128423C03F}" presName="thickLine" presStyleLbl="alignNode1" presStyleIdx="3" presStyleCnt="7"/>
      <dgm:spPr/>
    </dgm:pt>
    <dgm:pt modelId="{FE97B3B1-0A12-F94F-BC56-39A474C95AC2}" type="pres">
      <dgm:prSet presAssocID="{B2FE5CBB-0B8D-4BCC-8927-EF128423C03F}" presName="horz1" presStyleCnt="0"/>
      <dgm:spPr/>
    </dgm:pt>
    <dgm:pt modelId="{2B416694-EA08-4044-B3B6-856E9895C9C4}" type="pres">
      <dgm:prSet presAssocID="{B2FE5CBB-0B8D-4BCC-8927-EF128423C03F}" presName="tx1" presStyleLbl="revTx" presStyleIdx="3" presStyleCnt="7"/>
      <dgm:spPr/>
    </dgm:pt>
    <dgm:pt modelId="{4E59D1EE-C627-534E-BE4D-B6DED1B7DC95}" type="pres">
      <dgm:prSet presAssocID="{B2FE5CBB-0B8D-4BCC-8927-EF128423C03F}" presName="vert1" presStyleCnt="0"/>
      <dgm:spPr/>
    </dgm:pt>
    <dgm:pt modelId="{02DEFDD9-3BD1-9042-B2D3-558C9C5105B3}" type="pres">
      <dgm:prSet presAssocID="{A16B0B8E-B1E5-46FE-A3B6-D63418C611A0}" presName="thickLine" presStyleLbl="alignNode1" presStyleIdx="4" presStyleCnt="7"/>
      <dgm:spPr/>
    </dgm:pt>
    <dgm:pt modelId="{5C70CB4D-FBB1-DD44-B8B7-B3DEE2FC0EE2}" type="pres">
      <dgm:prSet presAssocID="{A16B0B8E-B1E5-46FE-A3B6-D63418C611A0}" presName="horz1" presStyleCnt="0"/>
      <dgm:spPr/>
    </dgm:pt>
    <dgm:pt modelId="{593C2758-4107-D34E-AF4E-54E679CCB9DC}" type="pres">
      <dgm:prSet presAssocID="{A16B0B8E-B1E5-46FE-A3B6-D63418C611A0}" presName="tx1" presStyleLbl="revTx" presStyleIdx="4" presStyleCnt="7"/>
      <dgm:spPr/>
    </dgm:pt>
    <dgm:pt modelId="{3B2A8EF0-1DBE-2F4F-9DFC-4A070B87F7DC}" type="pres">
      <dgm:prSet presAssocID="{A16B0B8E-B1E5-46FE-A3B6-D63418C611A0}" presName="vert1" presStyleCnt="0"/>
      <dgm:spPr/>
    </dgm:pt>
    <dgm:pt modelId="{5E5ADACC-199D-7043-897B-AD485A8D7420}" type="pres">
      <dgm:prSet presAssocID="{B80F737F-420F-483B-BE4E-E71412A827FC}" presName="thickLine" presStyleLbl="alignNode1" presStyleIdx="5" presStyleCnt="7"/>
      <dgm:spPr/>
    </dgm:pt>
    <dgm:pt modelId="{C9702FFF-AE21-C948-BC73-46F99D695EF1}" type="pres">
      <dgm:prSet presAssocID="{B80F737F-420F-483B-BE4E-E71412A827FC}" presName="horz1" presStyleCnt="0"/>
      <dgm:spPr/>
    </dgm:pt>
    <dgm:pt modelId="{84641CF1-FA3C-784B-B3AB-F254291CE6EF}" type="pres">
      <dgm:prSet presAssocID="{B80F737F-420F-483B-BE4E-E71412A827FC}" presName="tx1" presStyleLbl="revTx" presStyleIdx="5" presStyleCnt="7"/>
      <dgm:spPr/>
    </dgm:pt>
    <dgm:pt modelId="{34D282B8-8A5F-FE44-B4A1-C0938F70E9B7}" type="pres">
      <dgm:prSet presAssocID="{B80F737F-420F-483B-BE4E-E71412A827FC}" presName="vert1" presStyleCnt="0"/>
      <dgm:spPr/>
    </dgm:pt>
    <dgm:pt modelId="{A45C1C96-6C4B-D94E-B874-9CBB0BE2919A}" type="pres">
      <dgm:prSet presAssocID="{80F896D4-AAC6-43C2-A391-00B3E9AE24B7}" presName="thickLine" presStyleLbl="alignNode1" presStyleIdx="6" presStyleCnt="7"/>
      <dgm:spPr/>
    </dgm:pt>
    <dgm:pt modelId="{DA451B6D-C938-E148-A550-9051814E058B}" type="pres">
      <dgm:prSet presAssocID="{80F896D4-AAC6-43C2-A391-00B3E9AE24B7}" presName="horz1" presStyleCnt="0"/>
      <dgm:spPr/>
    </dgm:pt>
    <dgm:pt modelId="{09FB068B-08AA-1D4C-B324-2454031064E8}" type="pres">
      <dgm:prSet presAssocID="{80F896D4-AAC6-43C2-A391-00B3E9AE24B7}" presName="tx1" presStyleLbl="revTx" presStyleIdx="6" presStyleCnt="7"/>
      <dgm:spPr/>
    </dgm:pt>
    <dgm:pt modelId="{5ADD487E-B2D7-3947-B6EA-75AFFB51D11E}" type="pres">
      <dgm:prSet presAssocID="{80F896D4-AAC6-43C2-A391-00B3E9AE24B7}" presName="vert1" presStyleCnt="0"/>
      <dgm:spPr/>
    </dgm:pt>
  </dgm:ptLst>
  <dgm:cxnLst>
    <dgm:cxn modelId="{EFCABB4E-BF4D-4417-994C-A442C78B557D}" srcId="{5CEE7EF9-DD50-4E07-B4B2-148146FE57A8}" destId="{B2FE5CBB-0B8D-4BCC-8927-EF128423C03F}" srcOrd="3" destOrd="0" parTransId="{4EDD9C0E-AA02-4BFA-99B0-2730B0E85D57}" sibTransId="{55F2F2CF-400B-4043-90C9-20800E54C82B}"/>
    <dgm:cxn modelId="{51A15450-2329-D146-A067-80C1390FDA4A}" type="presOf" srcId="{A16B0B8E-B1E5-46FE-A3B6-D63418C611A0}" destId="{593C2758-4107-D34E-AF4E-54E679CCB9DC}" srcOrd="0" destOrd="0" presId="urn:microsoft.com/office/officeart/2008/layout/LinedList"/>
    <dgm:cxn modelId="{B971E063-D558-C94E-9436-679DF8010F12}" type="presOf" srcId="{80F896D4-AAC6-43C2-A391-00B3E9AE24B7}" destId="{09FB068B-08AA-1D4C-B324-2454031064E8}" srcOrd="0" destOrd="0" presId="urn:microsoft.com/office/officeart/2008/layout/LinedList"/>
    <dgm:cxn modelId="{7BB5D887-11E6-0642-9590-AEC44411BD9C}" type="presOf" srcId="{03DE23AA-1433-4313-AC58-CBE7C912CF7F}" destId="{81097139-E00D-D548-8400-C2F1EFE02886}" srcOrd="0" destOrd="0" presId="urn:microsoft.com/office/officeart/2008/layout/LinedList"/>
    <dgm:cxn modelId="{90449789-78E5-394E-833D-026BF5EC8BB4}" type="presOf" srcId="{5CEE7EF9-DD50-4E07-B4B2-148146FE57A8}" destId="{43CDD832-58C8-C545-A14D-465D06C8CE00}" srcOrd="0" destOrd="0" presId="urn:microsoft.com/office/officeart/2008/layout/LinedList"/>
    <dgm:cxn modelId="{B702A6B4-9BC2-5F49-8CE8-7121EAF35E9A}" type="presOf" srcId="{3234748D-B78A-4001-98C8-8CAC128558B6}" destId="{AB2F3970-9CC7-8445-A53A-F744F2CE2EAD}" srcOrd="0" destOrd="0" presId="urn:microsoft.com/office/officeart/2008/layout/LinedList"/>
    <dgm:cxn modelId="{A658D1D3-F35B-423C-AAC2-B64F6DA77184}" srcId="{5CEE7EF9-DD50-4E07-B4B2-148146FE57A8}" destId="{B80F737F-420F-483B-BE4E-E71412A827FC}" srcOrd="5" destOrd="0" parTransId="{2601CD55-4A0A-4071-BE4C-263A46A0DD38}" sibTransId="{D4CB8D31-8BBA-4A24-9AE3-1502BB8DAB7A}"/>
    <dgm:cxn modelId="{082550D6-0F6E-4CA8-A4FF-4AAC686908AD}" srcId="{5CEE7EF9-DD50-4E07-B4B2-148146FE57A8}" destId="{A16B0B8E-B1E5-46FE-A3B6-D63418C611A0}" srcOrd="4" destOrd="0" parTransId="{33621E4D-0CB4-4EAE-8EBF-23AB3254A080}" sibTransId="{91083BD7-5BBC-489B-9E88-25E947D7C970}"/>
    <dgm:cxn modelId="{526EDFED-0AF8-404A-8911-5BC63A76B30B}" srcId="{5CEE7EF9-DD50-4E07-B4B2-148146FE57A8}" destId="{A92E3A74-39EA-497A-8268-D1E5B95E3F66}" srcOrd="2" destOrd="0" parTransId="{863DB5B1-AF65-49BC-9C8C-C5040842CEAD}" sibTransId="{527ED7C4-40CA-4B27-86B8-CC5ED5F8FDC0}"/>
    <dgm:cxn modelId="{F9693AEF-7388-7640-8A5B-B09417DBD36A}" type="presOf" srcId="{B2FE5CBB-0B8D-4BCC-8927-EF128423C03F}" destId="{2B416694-EA08-4044-B3B6-856E9895C9C4}" srcOrd="0" destOrd="0" presId="urn:microsoft.com/office/officeart/2008/layout/LinedList"/>
    <dgm:cxn modelId="{70F029F1-909E-C348-98FF-CED52B301D2C}" type="presOf" srcId="{B80F737F-420F-483B-BE4E-E71412A827FC}" destId="{84641CF1-FA3C-784B-B3AB-F254291CE6EF}" srcOrd="0" destOrd="0" presId="urn:microsoft.com/office/officeart/2008/layout/LinedList"/>
    <dgm:cxn modelId="{9D36C7F3-E773-4ABA-A7C3-F2BED386222E}" srcId="{5CEE7EF9-DD50-4E07-B4B2-148146FE57A8}" destId="{80F896D4-AAC6-43C2-A391-00B3E9AE24B7}" srcOrd="6" destOrd="0" parTransId="{72A9A67C-DA15-4DFD-9918-D00092276C2E}" sibTransId="{177AEAB5-DB5B-4587-8D6F-8F9B303CEC89}"/>
    <dgm:cxn modelId="{A0908DF5-055C-477A-8D22-3DAD4CD06AE2}" srcId="{5CEE7EF9-DD50-4E07-B4B2-148146FE57A8}" destId="{3234748D-B78A-4001-98C8-8CAC128558B6}" srcOrd="0" destOrd="0" parTransId="{03E111E7-2F1A-4632-9BD6-636D7DD29356}" sibTransId="{8421544A-842D-4E37-8439-F859B77703FA}"/>
    <dgm:cxn modelId="{83D322F7-68A8-E740-9DCD-A8C7CA3B065B}" type="presOf" srcId="{A92E3A74-39EA-497A-8268-D1E5B95E3F66}" destId="{F4BB7AE4-BDC9-3341-932B-6B1B1AF9A152}" srcOrd="0" destOrd="0" presId="urn:microsoft.com/office/officeart/2008/layout/LinedList"/>
    <dgm:cxn modelId="{E59C98FB-48A2-48E0-A739-B562018613B7}" srcId="{5CEE7EF9-DD50-4E07-B4B2-148146FE57A8}" destId="{03DE23AA-1433-4313-AC58-CBE7C912CF7F}" srcOrd="1" destOrd="0" parTransId="{310D1DA2-7F42-47CF-8EAB-2F5ED99F59AD}" sibTransId="{52988A77-D561-4A98-BBA9-FB0C09618127}"/>
    <dgm:cxn modelId="{B278E680-CB6B-FE4A-9656-9D69FEC1ED77}" type="presParOf" srcId="{43CDD832-58C8-C545-A14D-465D06C8CE00}" destId="{C26EE089-129B-5941-AFD2-19FCD9280511}" srcOrd="0" destOrd="0" presId="urn:microsoft.com/office/officeart/2008/layout/LinedList"/>
    <dgm:cxn modelId="{4C96AA27-1E4B-CB4F-B803-735C1300D1A0}" type="presParOf" srcId="{43CDD832-58C8-C545-A14D-465D06C8CE00}" destId="{BF2E17D4-0FCB-8340-B142-0C93AD22224B}" srcOrd="1" destOrd="0" presId="urn:microsoft.com/office/officeart/2008/layout/LinedList"/>
    <dgm:cxn modelId="{C538A339-723C-154C-B767-F4DE3E9AE973}" type="presParOf" srcId="{BF2E17D4-0FCB-8340-B142-0C93AD22224B}" destId="{AB2F3970-9CC7-8445-A53A-F744F2CE2EAD}" srcOrd="0" destOrd="0" presId="urn:microsoft.com/office/officeart/2008/layout/LinedList"/>
    <dgm:cxn modelId="{700F198C-2525-9C41-9B2E-395374F15644}" type="presParOf" srcId="{BF2E17D4-0FCB-8340-B142-0C93AD22224B}" destId="{B3C3C246-C9C5-ED4C-9508-AF161A473196}" srcOrd="1" destOrd="0" presId="urn:microsoft.com/office/officeart/2008/layout/LinedList"/>
    <dgm:cxn modelId="{3C23A76E-A0B8-8649-9419-70A96BA44747}" type="presParOf" srcId="{43CDD832-58C8-C545-A14D-465D06C8CE00}" destId="{DDFC8759-879B-DB4C-9CB6-FE25999CECA1}" srcOrd="2" destOrd="0" presId="urn:microsoft.com/office/officeart/2008/layout/LinedList"/>
    <dgm:cxn modelId="{2AF8792D-864F-BA4C-80E7-04C1CA0DF951}" type="presParOf" srcId="{43CDD832-58C8-C545-A14D-465D06C8CE00}" destId="{D3A746CA-F233-3941-A376-2A3F8E7531AC}" srcOrd="3" destOrd="0" presId="urn:microsoft.com/office/officeart/2008/layout/LinedList"/>
    <dgm:cxn modelId="{27853B80-3B37-C946-8BE8-91C82A36260A}" type="presParOf" srcId="{D3A746CA-F233-3941-A376-2A3F8E7531AC}" destId="{81097139-E00D-D548-8400-C2F1EFE02886}" srcOrd="0" destOrd="0" presId="urn:microsoft.com/office/officeart/2008/layout/LinedList"/>
    <dgm:cxn modelId="{4B0EB251-A1D4-8949-95F0-E1BAEDC878DD}" type="presParOf" srcId="{D3A746CA-F233-3941-A376-2A3F8E7531AC}" destId="{EB43AEDA-6306-1843-A4FC-0750817778AA}" srcOrd="1" destOrd="0" presId="urn:microsoft.com/office/officeart/2008/layout/LinedList"/>
    <dgm:cxn modelId="{93AD4D8B-B478-BC49-83D6-090213761BC8}" type="presParOf" srcId="{43CDD832-58C8-C545-A14D-465D06C8CE00}" destId="{0CB6A66B-E6FC-CF4F-A411-113BAA3819D9}" srcOrd="4" destOrd="0" presId="urn:microsoft.com/office/officeart/2008/layout/LinedList"/>
    <dgm:cxn modelId="{6917CE40-90DF-5746-952A-32BF6619C042}" type="presParOf" srcId="{43CDD832-58C8-C545-A14D-465D06C8CE00}" destId="{ADF616F2-9E34-CD4C-B9D1-2E00F481E52B}" srcOrd="5" destOrd="0" presId="urn:microsoft.com/office/officeart/2008/layout/LinedList"/>
    <dgm:cxn modelId="{2E30C7BF-30E4-454C-850C-2F52B7E64237}" type="presParOf" srcId="{ADF616F2-9E34-CD4C-B9D1-2E00F481E52B}" destId="{F4BB7AE4-BDC9-3341-932B-6B1B1AF9A152}" srcOrd="0" destOrd="0" presId="urn:microsoft.com/office/officeart/2008/layout/LinedList"/>
    <dgm:cxn modelId="{F399582C-81E9-2544-8E2F-6504DFE6CDA3}" type="presParOf" srcId="{ADF616F2-9E34-CD4C-B9D1-2E00F481E52B}" destId="{7965D201-36F0-E84A-A07F-817D3BEA93A0}" srcOrd="1" destOrd="0" presId="urn:microsoft.com/office/officeart/2008/layout/LinedList"/>
    <dgm:cxn modelId="{4CCF1081-F107-F64F-9818-2BB4D48E9601}" type="presParOf" srcId="{43CDD832-58C8-C545-A14D-465D06C8CE00}" destId="{EDEADBC4-9F2C-7C49-90E7-AE4699EC588C}" srcOrd="6" destOrd="0" presId="urn:microsoft.com/office/officeart/2008/layout/LinedList"/>
    <dgm:cxn modelId="{2655229B-BEDC-5544-8C2D-E6F317520DAF}" type="presParOf" srcId="{43CDD832-58C8-C545-A14D-465D06C8CE00}" destId="{FE97B3B1-0A12-F94F-BC56-39A474C95AC2}" srcOrd="7" destOrd="0" presId="urn:microsoft.com/office/officeart/2008/layout/LinedList"/>
    <dgm:cxn modelId="{D1E38983-0C4E-C24F-ADF5-88990C467E05}" type="presParOf" srcId="{FE97B3B1-0A12-F94F-BC56-39A474C95AC2}" destId="{2B416694-EA08-4044-B3B6-856E9895C9C4}" srcOrd="0" destOrd="0" presId="urn:microsoft.com/office/officeart/2008/layout/LinedList"/>
    <dgm:cxn modelId="{4B5E6E4B-A01E-D34D-BB38-43EA87A78AD5}" type="presParOf" srcId="{FE97B3B1-0A12-F94F-BC56-39A474C95AC2}" destId="{4E59D1EE-C627-534E-BE4D-B6DED1B7DC95}" srcOrd="1" destOrd="0" presId="urn:microsoft.com/office/officeart/2008/layout/LinedList"/>
    <dgm:cxn modelId="{FA8AED6C-B284-5A4F-87C4-FA591D10022D}" type="presParOf" srcId="{43CDD832-58C8-C545-A14D-465D06C8CE00}" destId="{02DEFDD9-3BD1-9042-B2D3-558C9C5105B3}" srcOrd="8" destOrd="0" presId="urn:microsoft.com/office/officeart/2008/layout/LinedList"/>
    <dgm:cxn modelId="{65C6BCB5-C3AC-BA4F-9DB2-19E198B0DB9C}" type="presParOf" srcId="{43CDD832-58C8-C545-A14D-465D06C8CE00}" destId="{5C70CB4D-FBB1-DD44-B8B7-B3DEE2FC0EE2}" srcOrd="9" destOrd="0" presId="urn:microsoft.com/office/officeart/2008/layout/LinedList"/>
    <dgm:cxn modelId="{099E687A-913D-ED43-88AB-B4DD4CA09C1E}" type="presParOf" srcId="{5C70CB4D-FBB1-DD44-B8B7-B3DEE2FC0EE2}" destId="{593C2758-4107-D34E-AF4E-54E679CCB9DC}" srcOrd="0" destOrd="0" presId="urn:microsoft.com/office/officeart/2008/layout/LinedList"/>
    <dgm:cxn modelId="{396AABE3-BAA7-E24A-BC36-E389E307917B}" type="presParOf" srcId="{5C70CB4D-FBB1-DD44-B8B7-B3DEE2FC0EE2}" destId="{3B2A8EF0-1DBE-2F4F-9DFC-4A070B87F7DC}" srcOrd="1" destOrd="0" presId="urn:microsoft.com/office/officeart/2008/layout/LinedList"/>
    <dgm:cxn modelId="{DE0DF68B-731C-5D44-A628-F01D0A2BF140}" type="presParOf" srcId="{43CDD832-58C8-C545-A14D-465D06C8CE00}" destId="{5E5ADACC-199D-7043-897B-AD485A8D7420}" srcOrd="10" destOrd="0" presId="urn:microsoft.com/office/officeart/2008/layout/LinedList"/>
    <dgm:cxn modelId="{FE20D243-2EB8-DE4E-AB66-C8837AB78618}" type="presParOf" srcId="{43CDD832-58C8-C545-A14D-465D06C8CE00}" destId="{C9702FFF-AE21-C948-BC73-46F99D695EF1}" srcOrd="11" destOrd="0" presId="urn:microsoft.com/office/officeart/2008/layout/LinedList"/>
    <dgm:cxn modelId="{D44E77FF-240A-EA46-A6B4-C81EC6648619}" type="presParOf" srcId="{C9702FFF-AE21-C948-BC73-46F99D695EF1}" destId="{84641CF1-FA3C-784B-B3AB-F254291CE6EF}" srcOrd="0" destOrd="0" presId="urn:microsoft.com/office/officeart/2008/layout/LinedList"/>
    <dgm:cxn modelId="{7F571A78-A217-7243-AD9F-D461392D5303}" type="presParOf" srcId="{C9702FFF-AE21-C948-BC73-46F99D695EF1}" destId="{34D282B8-8A5F-FE44-B4A1-C0938F70E9B7}" srcOrd="1" destOrd="0" presId="urn:microsoft.com/office/officeart/2008/layout/LinedList"/>
    <dgm:cxn modelId="{54EB3CFB-36F3-704B-9244-BCE54007C59B}" type="presParOf" srcId="{43CDD832-58C8-C545-A14D-465D06C8CE00}" destId="{A45C1C96-6C4B-D94E-B874-9CBB0BE2919A}" srcOrd="12" destOrd="0" presId="urn:microsoft.com/office/officeart/2008/layout/LinedList"/>
    <dgm:cxn modelId="{E2D13D3C-E460-884B-A78D-015F52D17D5A}" type="presParOf" srcId="{43CDD832-58C8-C545-A14D-465D06C8CE00}" destId="{DA451B6D-C938-E148-A550-9051814E058B}" srcOrd="13" destOrd="0" presId="urn:microsoft.com/office/officeart/2008/layout/LinedList"/>
    <dgm:cxn modelId="{3DE7B8B7-892D-4745-9235-58D0DBE0D8ED}" type="presParOf" srcId="{DA451B6D-C938-E148-A550-9051814E058B}" destId="{09FB068B-08AA-1D4C-B324-2454031064E8}" srcOrd="0" destOrd="0" presId="urn:microsoft.com/office/officeart/2008/layout/LinedList"/>
    <dgm:cxn modelId="{9608CD6C-0738-E641-B3AE-EE902711925D}" type="presParOf" srcId="{DA451B6D-C938-E148-A550-9051814E058B}" destId="{5ADD487E-B2D7-3947-B6EA-75AFFB51D11E}" srcOrd="1" destOrd="0" presId="urn:microsoft.com/office/officeart/2008/layout/Lin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2F23C69-BDE6-41DC-B509-CBC3E5DD3A3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824974A-201B-4624-A751-71ED1488B747}">
      <dgm:prSet/>
      <dgm:spPr/>
      <dgm:t>
        <a:bodyPr/>
        <a:lstStyle/>
        <a:p>
          <a:pPr>
            <a:lnSpc>
              <a:spcPct val="100000"/>
            </a:lnSpc>
          </a:pPr>
          <a:r>
            <a:rPr lang="en-SG"/>
            <a:t>Computer scientists are accustomed to pseudocode, biologists might decide that pseudocode is too cryptic and therefore useless</a:t>
          </a:r>
          <a:endParaRPr lang="en-US"/>
        </a:p>
      </dgm:t>
    </dgm:pt>
    <dgm:pt modelId="{B8EF0D7D-9735-48D2-8A32-CD891B92C4D8}" type="parTrans" cxnId="{B2C48387-CD67-4175-8EC5-400C5856B1BB}">
      <dgm:prSet/>
      <dgm:spPr/>
      <dgm:t>
        <a:bodyPr/>
        <a:lstStyle/>
        <a:p>
          <a:endParaRPr lang="en-US"/>
        </a:p>
      </dgm:t>
    </dgm:pt>
    <dgm:pt modelId="{277F3484-BF21-421A-B325-00CD6FF75FA5}" type="sibTrans" cxnId="{B2C48387-CD67-4175-8EC5-400C5856B1BB}">
      <dgm:prSet/>
      <dgm:spPr/>
      <dgm:t>
        <a:bodyPr/>
        <a:lstStyle/>
        <a:p>
          <a:endParaRPr lang="en-US"/>
        </a:p>
      </dgm:t>
    </dgm:pt>
    <dgm:pt modelId="{3A531FC9-711C-486D-9EBE-56F5D5838C0F}">
      <dgm:prSet/>
      <dgm:spPr/>
      <dgm:t>
        <a:bodyPr/>
        <a:lstStyle/>
        <a:p>
          <a:pPr>
            <a:lnSpc>
              <a:spcPct val="100000"/>
            </a:lnSpc>
          </a:pPr>
          <a:r>
            <a:rPr lang="en-SG" dirty="0"/>
            <a:t>Modern biologists deal with algorithms on a daily basis, the language they use to describe an algorithm may be closer to a series of steps described in plain English. </a:t>
          </a:r>
          <a:endParaRPr lang="en-US" dirty="0"/>
        </a:p>
      </dgm:t>
    </dgm:pt>
    <dgm:pt modelId="{00435AB4-042D-4A1E-9FC5-EF0FEE9DFD33}" type="parTrans" cxnId="{8FC0A885-5BA1-4033-893C-40F51EC62706}">
      <dgm:prSet/>
      <dgm:spPr/>
      <dgm:t>
        <a:bodyPr/>
        <a:lstStyle/>
        <a:p>
          <a:endParaRPr lang="en-US"/>
        </a:p>
      </dgm:t>
    </dgm:pt>
    <dgm:pt modelId="{D705684B-DBFD-45E9-9BC8-B5C306639A2A}" type="sibTrans" cxnId="{8FC0A885-5BA1-4033-893C-40F51EC62706}">
      <dgm:prSet/>
      <dgm:spPr/>
      <dgm:t>
        <a:bodyPr/>
        <a:lstStyle/>
        <a:p>
          <a:endParaRPr lang="en-US"/>
        </a:p>
      </dgm:t>
    </dgm:pt>
    <dgm:pt modelId="{2AC1B376-1AF6-4EC1-8033-32B5B2AF18B7}">
      <dgm:prSet/>
      <dgm:spPr/>
      <dgm:t>
        <a:bodyPr/>
        <a:lstStyle/>
        <a:p>
          <a:pPr>
            <a:lnSpc>
              <a:spcPct val="100000"/>
            </a:lnSpc>
          </a:pPr>
          <a:r>
            <a:rPr lang="en-SG" dirty="0"/>
            <a:t>Some bioinformatics books are written without pseudocode. Unfortunately, this language is insufficient to describe the complex algorithmic ideas behind various bioinformatics tools that biologists use every day. </a:t>
          </a:r>
          <a:endParaRPr lang="en-US" dirty="0"/>
        </a:p>
      </dgm:t>
    </dgm:pt>
    <dgm:pt modelId="{32E72E19-B196-4A1C-91B9-76352EAF7FAD}" type="parTrans" cxnId="{A3A0EA2B-0467-45FA-9F60-AB36ADF5830C}">
      <dgm:prSet/>
      <dgm:spPr/>
      <dgm:t>
        <a:bodyPr/>
        <a:lstStyle/>
        <a:p>
          <a:endParaRPr lang="en-US"/>
        </a:p>
      </dgm:t>
    </dgm:pt>
    <dgm:pt modelId="{FB1A9495-8238-41FD-BF18-A08B0FC8D71D}" type="sibTrans" cxnId="{A3A0EA2B-0467-45FA-9F60-AB36ADF5830C}">
      <dgm:prSet/>
      <dgm:spPr/>
      <dgm:t>
        <a:bodyPr/>
        <a:lstStyle/>
        <a:p>
          <a:endParaRPr lang="en-US"/>
        </a:p>
      </dgm:t>
    </dgm:pt>
    <dgm:pt modelId="{95FC8586-BB2C-4279-8EBA-49C55A25E851}" type="pres">
      <dgm:prSet presAssocID="{92F23C69-BDE6-41DC-B509-CBC3E5DD3A31}" presName="root" presStyleCnt="0">
        <dgm:presLayoutVars>
          <dgm:dir/>
          <dgm:resizeHandles val="exact"/>
        </dgm:presLayoutVars>
      </dgm:prSet>
      <dgm:spPr/>
    </dgm:pt>
    <dgm:pt modelId="{8432B672-C131-44AA-93A5-B5C4E63E9F6E}" type="pres">
      <dgm:prSet presAssocID="{0824974A-201B-4624-A751-71ED1488B747}" presName="compNode" presStyleCnt="0"/>
      <dgm:spPr/>
    </dgm:pt>
    <dgm:pt modelId="{DB9B20B3-A4FB-45BE-9E8F-9314D93F45C0}" type="pres">
      <dgm:prSet presAssocID="{0824974A-201B-4624-A751-71ED1488B747}" presName="bgRect" presStyleLbl="bgShp" presStyleIdx="0" presStyleCnt="3"/>
      <dgm:spPr/>
    </dgm:pt>
    <dgm:pt modelId="{D3028027-4A4D-4989-9CFC-ECBF736A5F91}" type="pres">
      <dgm:prSet presAssocID="{0824974A-201B-4624-A751-71ED1488B74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AB3F96D5-9BAD-450B-8424-CA3DEC1EE2A7}" type="pres">
      <dgm:prSet presAssocID="{0824974A-201B-4624-A751-71ED1488B747}" presName="spaceRect" presStyleCnt="0"/>
      <dgm:spPr/>
    </dgm:pt>
    <dgm:pt modelId="{BCFCE4F7-F2D4-444A-AE63-C1EFD1E0E0D2}" type="pres">
      <dgm:prSet presAssocID="{0824974A-201B-4624-A751-71ED1488B747}" presName="parTx" presStyleLbl="revTx" presStyleIdx="0" presStyleCnt="3">
        <dgm:presLayoutVars>
          <dgm:chMax val="0"/>
          <dgm:chPref val="0"/>
        </dgm:presLayoutVars>
      </dgm:prSet>
      <dgm:spPr/>
    </dgm:pt>
    <dgm:pt modelId="{BE270F38-C844-4A7B-AE0B-1B1968AC8FAC}" type="pres">
      <dgm:prSet presAssocID="{277F3484-BF21-421A-B325-00CD6FF75FA5}" presName="sibTrans" presStyleCnt="0"/>
      <dgm:spPr/>
    </dgm:pt>
    <dgm:pt modelId="{40B58EF5-FA32-41E8-AF01-63DDF21101CA}" type="pres">
      <dgm:prSet presAssocID="{3A531FC9-711C-486D-9EBE-56F5D5838C0F}" presName="compNode" presStyleCnt="0"/>
      <dgm:spPr/>
    </dgm:pt>
    <dgm:pt modelId="{33444C27-A07E-4C47-9DC3-DF47C77E90C4}" type="pres">
      <dgm:prSet presAssocID="{3A531FC9-711C-486D-9EBE-56F5D5838C0F}" presName="bgRect" presStyleLbl="bgShp" presStyleIdx="1" presStyleCnt="3"/>
      <dgm:spPr/>
    </dgm:pt>
    <dgm:pt modelId="{CBDBE8A4-CFEC-4D95-8D19-A7FD00004054}" type="pres">
      <dgm:prSet presAssocID="{3A531FC9-711C-486D-9EBE-56F5D5838C0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otes"/>
        </a:ext>
      </dgm:extLst>
    </dgm:pt>
    <dgm:pt modelId="{6A46C6FF-F148-4A26-BA9E-2BD6036E4C19}" type="pres">
      <dgm:prSet presAssocID="{3A531FC9-711C-486D-9EBE-56F5D5838C0F}" presName="spaceRect" presStyleCnt="0"/>
      <dgm:spPr/>
    </dgm:pt>
    <dgm:pt modelId="{7E72A134-A062-405F-AD3F-30F52D65C0B7}" type="pres">
      <dgm:prSet presAssocID="{3A531FC9-711C-486D-9EBE-56F5D5838C0F}" presName="parTx" presStyleLbl="revTx" presStyleIdx="1" presStyleCnt="3">
        <dgm:presLayoutVars>
          <dgm:chMax val="0"/>
          <dgm:chPref val="0"/>
        </dgm:presLayoutVars>
      </dgm:prSet>
      <dgm:spPr/>
    </dgm:pt>
    <dgm:pt modelId="{67140A97-530F-47FA-AE61-9B8949A8C872}" type="pres">
      <dgm:prSet presAssocID="{D705684B-DBFD-45E9-9BC8-B5C306639A2A}" presName="sibTrans" presStyleCnt="0"/>
      <dgm:spPr/>
    </dgm:pt>
    <dgm:pt modelId="{70C60658-A89F-4815-B0C9-8BF673A40C2E}" type="pres">
      <dgm:prSet presAssocID="{2AC1B376-1AF6-4EC1-8033-32B5B2AF18B7}" presName="compNode" presStyleCnt="0"/>
      <dgm:spPr/>
    </dgm:pt>
    <dgm:pt modelId="{09CB6939-442B-45C8-8727-2A0F1EB62E56}" type="pres">
      <dgm:prSet presAssocID="{2AC1B376-1AF6-4EC1-8033-32B5B2AF18B7}" presName="bgRect" presStyleLbl="bgShp" presStyleIdx="2" presStyleCnt="3"/>
      <dgm:spPr/>
    </dgm:pt>
    <dgm:pt modelId="{07AB27D0-012C-4374-9E2D-A8847AED77A5}" type="pres">
      <dgm:prSet presAssocID="{2AC1B376-1AF6-4EC1-8033-32B5B2AF18B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B01715FB-AB7A-41B8-962A-A67BC4ED78AD}" type="pres">
      <dgm:prSet presAssocID="{2AC1B376-1AF6-4EC1-8033-32B5B2AF18B7}" presName="spaceRect" presStyleCnt="0"/>
      <dgm:spPr/>
    </dgm:pt>
    <dgm:pt modelId="{5CF46A53-31F9-4731-9576-7306A7D25EE1}" type="pres">
      <dgm:prSet presAssocID="{2AC1B376-1AF6-4EC1-8033-32B5B2AF18B7}" presName="parTx" presStyleLbl="revTx" presStyleIdx="2" presStyleCnt="3">
        <dgm:presLayoutVars>
          <dgm:chMax val="0"/>
          <dgm:chPref val="0"/>
        </dgm:presLayoutVars>
      </dgm:prSet>
      <dgm:spPr/>
    </dgm:pt>
  </dgm:ptLst>
  <dgm:cxnLst>
    <dgm:cxn modelId="{A3A0EA2B-0467-45FA-9F60-AB36ADF5830C}" srcId="{92F23C69-BDE6-41DC-B509-CBC3E5DD3A31}" destId="{2AC1B376-1AF6-4EC1-8033-32B5B2AF18B7}" srcOrd="2" destOrd="0" parTransId="{32E72E19-B196-4A1C-91B9-76352EAF7FAD}" sibTransId="{FB1A9495-8238-41FD-BF18-A08B0FC8D71D}"/>
    <dgm:cxn modelId="{9F0EF132-7FEC-C547-9E09-5D0250769754}" type="presOf" srcId="{2AC1B376-1AF6-4EC1-8033-32B5B2AF18B7}" destId="{5CF46A53-31F9-4731-9576-7306A7D25EE1}" srcOrd="0" destOrd="0" presId="urn:microsoft.com/office/officeart/2018/2/layout/IconVerticalSolidList"/>
    <dgm:cxn modelId="{1246EA7C-A03C-4240-8334-E2175B94E0F6}" type="presOf" srcId="{92F23C69-BDE6-41DC-B509-CBC3E5DD3A31}" destId="{95FC8586-BB2C-4279-8EBA-49C55A25E851}" srcOrd="0" destOrd="0" presId="urn:microsoft.com/office/officeart/2018/2/layout/IconVerticalSolidList"/>
    <dgm:cxn modelId="{8FC0A885-5BA1-4033-893C-40F51EC62706}" srcId="{92F23C69-BDE6-41DC-B509-CBC3E5DD3A31}" destId="{3A531FC9-711C-486D-9EBE-56F5D5838C0F}" srcOrd="1" destOrd="0" parTransId="{00435AB4-042D-4A1E-9FC5-EF0FEE9DFD33}" sibTransId="{D705684B-DBFD-45E9-9BC8-B5C306639A2A}"/>
    <dgm:cxn modelId="{B2C48387-CD67-4175-8EC5-400C5856B1BB}" srcId="{92F23C69-BDE6-41DC-B509-CBC3E5DD3A31}" destId="{0824974A-201B-4624-A751-71ED1488B747}" srcOrd="0" destOrd="0" parTransId="{B8EF0D7D-9735-48D2-8A32-CD891B92C4D8}" sibTransId="{277F3484-BF21-421A-B325-00CD6FF75FA5}"/>
    <dgm:cxn modelId="{C1A044AA-5D52-AE47-893D-CE2D64950F8B}" type="presOf" srcId="{0824974A-201B-4624-A751-71ED1488B747}" destId="{BCFCE4F7-F2D4-444A-AE63-C1EFD1E0E0D2}" srcOrd="0" destOrd="0" presId="urn:microsoft.com/office/officeart/2018/2/layout/IconVerticalSolidList"/>
    <dgm:cxn modelId="{7DAB58D2-1D0F-3246-96FD-EF8B83D1B0CC}" type="presOf" srcId="{3A531FC9-711C-486D-9EBE-56F5D5838C0F}" destId="{7E72A134-A062-405F-AD3F-30F52D65C0B7}" srcOrd="0" destOrd="0" presId="urn:microsoft.com/office/officeart/2018/2/layout/IconVerticalSolidList"/>
    <dgm:cxn modelId="{BFA15233-3D8D-F94D-B75E-E5EC1C7034F2}" type="presParOf" srcId="{95FC8586-BB2C-4279-8EBA-49C55A25E851}" destId="{8432B672-C131-44AA-93A5-B5C4E63E9F6E}" srcOrd="0" destOrd="0" presId="urn:microsoft.com/office/officeart/2018/2/layout/IconVerticalSolidList"/>
    <dgm:cxn modelId="{219B330E-E6DA-1444-A1B8-01466A1558D8}" type="presParOf" srcId="{8432B672-C131-44AA-93A5-B5C4E63E9F6E}" destId="{DB9B20B3-A4FB-45BE-9E8F-9314D93F45C0}" srcOrd="0" destOrd="0" presId="urn:microsoft.com/office/officeart/2018/2/layout/IconVerticalSolidList"/>
    <dgm:cxn modelId="{5EA7EA85-0567-D843-89A4-A5B43F3D02FE}" type="presParOf" srcId="{8432B672-C131-44AA-93A5-B5C4E63E9F6E}" destId="{D3028027-4A4D-4989-9CFC-ECBF736A5F91}" srcOrd="1" destOrd="0" presId="urn:microsoft.com/office/officeart/2018/2/layout/IconVerticalSolidList"/>
    <dgm:cxn modelId="{9C87783F-5C0F-FC4C-98A0-A17FA5D7D71F}" type="presParOf" srcId="{8432B672-C131-44AA-93A5-B5C4E63E9F6E}" destId="{AB3F96D5-9BAD-450B-8424-CA3DEC1EE2A7}" srcOrd="2" destOrd="0" presId="urn:microsoft.com/office/officeart/2018/2/layout/IconVerticalSolidList"/>
    <dgm:cxn modelId="{BBC45E87-6476-EE4D-A101-04EEE7FD2F6A}" type="presParOf" srcId="{8432B672-C131-44AA-93A5-B5C4E63E9F6E}" destId="{BCFCE4F7-F2D4-444A-AE63-C1EFD1E0E0D2}" srcOrd="3" destOrd="0" presId="urn:microsoft.com/office/officeart/2018/2/layout/IconVerticalSolidList"/>
    <dgm:cxn modelId="{0E8ABDD2-565F-264E-BEB9-0D98DBA01E7B}" type="presParOf" srcId="{95FC8586-BB2C-4279-8EBA-49C55A25E851}" destId="{BE270F38-C844-4A7B-AE0B-1B1968AC8FAC}" srcOrd="1" destOrd="0" presId="urn:microsoft.com/office/officeart/2018/2/layout/IconVerticalSolidList"/>
    <dgm:cxn modelId="{7545B344-D908-2745-984F-172878AF7BA1}" type="presParOf" srcId="{95FC8586-BB2C-4279-8EBA-49C55A25E851}" destId="{40B58EF5-FA32-41E8-AF01-63DDF21101CA}" srcOrd="2" destOrd="0" presId="urn:microsoft.com/office/officeart/2018/2/layout/IconVerticalSolidList"/>
    <dgm:cxn modelId="{B784220E-52F6-4644-BFD4-81AA62A016A8}" type="presParOf" srcId="{40B58EF5-FA32-41E8-AF01-63DDF21101CA}" destId="{33444C27-A07E-4C47-9DC3-DF47C77E90C4}" srcOrd="0" destOrd="0" presId="urn:microsoft.com/office/officeart/2018/2/layout/IconVerticalSolidList"/>
    <dgm:cxn modelId="{DEA60056-D8F3-2C41-8C1D-C0B14873042C}" type="presParOf" srcId="{40B58EF5-FA32-41E8-AF01-63DDF21101CA}" destId="{CBDBE8A4-CFEC-4D95-8D19-A7FD00004054}" srcOrd="1" destOrd="0" presId="urn:microsoft.com/office/officeart/2018/2/layout/IconVerticalSolidList"/>
    <dgm:cxn modelId="{6D0B7B02-156C-D948-8C05-1B3D5506D2C8}" type="presParOf" srcId="{40B58EF5-FA32-41E8-AF01-63DDF21101CA}" destId="{6A46C6FF-F148-4A26-BA9E-2BD6036E4C19}" srcOrd="2" destOrd="0" presId="urn:microsoft.com/office/officeart/2018/2/layout/IconVerticalSolidList"/>
    <dgm:cxn modelId="{E2FCAACE-DB84-DA4F-91A3-A98D9AE05515}" type="presParOf" srcId="{40B58EF5-FA32-41E8-AF01-63DDF21101CA}" destId="{7E72A134-A062-405F-AD3F-30F52D65C0B7}" srcOrd="3" destOrd="0" presId="urn:microsoft.com/office/officeart/2018/2/layout/IconVerticalSolidList"/>
    <dgm:cxn modelId="{E26D3CD5-DE90-4749-BB5C-13CCD94BE396}" type="presParOf" srcId="{95FC8586-BB2C-4279-8EBA-49C55A25E851}" destId="{67140A97-530F-47FA-AE61-9B8949A8C872}" srcOrd="3" destOrd="0" presId="urn:microsoft.com/office/officeart/2018/2/layout/IconVerticalSolidList"/>
    <dgm:cxn modelId="{DBEDAFEF-B55F-4E4E-99DD-9015F22313CC}" type="presParOf" srcId="{95FC8586-BB2C-4279-8EBA-49C55A25E851}" destId="{70C60658-A89F-4815-B0C9-8BF673A40C2E}" srcOrd="4" destOrd="0" presId="urn:microsoft.com/office/officeart/2018/2/layout/IconVerticalSolidList"/>
    <dgm:cxn modelId="{FC7BD9AF-18F2-7F41-8265-73F16030E643}" type="presParOf" srcId="{70C60658-A89F-4815-B0C9-8BF673A40C2E}" destId="{09CB6939-442B-45C8-8727-2A0F1EB62E56}" srcOrd="0" destOrd="0" presId="urn:microsoft.com/office/officeart/2018/2/layout/IconVerticalSolidList"/>
    <dgm:cxn modelId="{B43A3F84-B2E7-304F-A3C8-27D7AB3CB1C7}" type="presParOf" srcId="{70C60658-A89F-4815-B0C9-8BF673A40C2E}" destId="{07AB27D0-012C-4374-9E2D-A8847AED77A5}" srcOrd="1" destOrd="0" presId="urn:microsoft.com/office/officeart/2018/2/layout/IconVerticalSolidList"/>
    <dgm:cxn modelId="{DF2A041B-70B6-ED4E-9B5C-A95F759AE151}" type="presParOf" srcId="{70C60658-A89F-4815-B0C9-8BF673A40C2E}" destId="{B01715FB-AB7A-41B8-962A-A67BC4ED78AD}" srcOrd="2" destOrd="0" presId="urn:microsoft.com/office/officeart/2018/2/layout/IconVerticalSolidList"/>
    <dgm:cxn modelId="{843DF24B-BF19-B045-A66E-BE68E2B85D46}" type="presParOf" srcId="{70C60658-A89F-4815-B0C9-8BF673A40C2E}" destId="{5CF46A53-31F9-4731-9576-7306A7D25EE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70DD042-567D-4541-A37E-039AE98A612F}"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3A6A014A-6A48-4A01-8DC0-972B712CA5F0}">
      <dgm:prSet/>
      <dgm:spPr/>
      <dgm:t>
        <a:bodyPr/>
        <a:lstStyle/>
        <a:p>
          <a:r>
            <a:rPr lang="en-GB"/>
            <a:t>Pseudocode:</a:t>
          </a:r>
          <a:endParaRPr lang="en-US"/>
        </a:p>
      </dgm:t>
    </dgm:pt>
    <dgm:pt modelId="{59540131-B61C-4527-9178-6A235DF62D61}" type="parTrans" cxnId="{113C6A2E-B9A1-4787-BF28-A67794A6CDDF}">
      <dgm:prSet/>
      <dgm:spPr/>
      <dgm:t>
        <a:bodyPr/>
        <a:lstStyle/>
        <a:p>
          <a:endParaRPr lang="en-US"/>
        </a:p>
      </dgm:t>
    </dgm:pt>
    <dgm:pt modelId="{2113DC66-4519-40FE-A6A0-F585E13F87B5}" type="sibTrans" cxnId="{113C6A2E-B9A1-4787-BF28-A67794A6CDDF}">
      <dgm:prSet/>
      <dgm:spPr/>
      <dgm:t>
        <a:bodyPr/>
        <a:lstStyle/>
        <a:p>
          <a:endParaRPr lang="en-US"/>
        </a:p>
      </dgm:t>
    </dgm:pt>
    <dgm:pt modelId="{5CD7E3F2-5B38-43AD-B95C-1D9A637C532B}">
      <dgm:prSet/>
      <dgm:spPr/>
      <dgm:t>
        <a:bodyPr/>
        <a:lstStyle/>
        <a:p>
          <a:r>
            <a:rPr lang="en-GB"/>
            <a:t>“Almost” code, but not quite...</a:t>
          </a:r>
          <a:endParaRPr lang="en-US"/>
        </a:p>
      </dgm:t>
    </dgm:pt>
    <dgm:pt modelId="{72D0348B-CFE6-417D-B00F-C51411C68484}" type="parTrans" cxnId="{539A959F-41A7-4B42-AE1A-1B1F1AE35881}">
      <dgm:prSet/>
      <dgm:spPr/>
      <dgm:t>
        <a:bodyPr/>
        <a:lstStyle/>
        <a:p>
          <a:endParaRPr lang="en-US"/>
        </a:p>
      </dgm:t>
    </dgm:pt>
    <dgm:pt modelId="{7941E907-B203-4B4F-A170-8F2BC28F7BD2}" type="sibTrans" cxnId="{539A959F-41A7-4B42-AE1A-1B1F1AE35881}">
      <dgm:prSet/>
      <dgm:spPr/>
      <dgm:t>
        <a:bodyPr/>
        <a:lstStyle/>
        <a:p>
          <a:endParaRPr lang="en-US"/>
        </a:p>
      </dgm:t>
    </dgm:pt>
    <dgm:pt modelId="{40FB3451-A188-4195-A900-326F2025C2DB}">
      <dgm:prSet/>
      <dgm:spPr/>
      <dgm:t>
        <a:bodyPr/>
        <a:lstStyle/>
        <a:p>
          <a:r>
            <a:rPr lang="en-GB"/>
            <a:t>Needs to be properly encoded in specific syntax to become programs</a:t>
          </a:r>
          <a:endParaRPr lang="en-US"/>
        </a:p>
      </dgm:t>
    </dgm:pt>
    <dgm:pt modelId="{6099E457-4434-4BB4-82B4-29C6AF0F8109}" type="parTrans" cxnId="{5F21576D-3218-462A-87F5-E064D5D57F9E}">
      <dgm:prSet/>
      <dgm:spPr/>
      <dgm:t>
        <a:bodyPr/>
        <a:lstStyle/>
        <a:p>
          <a:endParaRPr lang="en-US"/>
        </a:p>
      </dgm:t>
    </dgm:pt>
    <dgm:pt modelId="{EE695580-6129-419C-A681-E56E8DE26138}" type="sibTrans" cxnId="{5F21576D-3218-462A-87F5-E064D5D57F9E}">
      <dgm:prSet/>
      <dgm:spPr/>
      <dgm:t>
        <a:bodyPr/>
        <a:lstStyle/>
        <a:p>
          <a:endParaRPr lang="en-US"/>
        </a:p>
      </dgm:t>
    </dgm:pt>
    <dgm:pt modelId="{4230CABD-90EF-47D6-A609-229DF571E98B}">
      <dgm:prSet/>
      <dgm:spPr/>
      <dgm:t>
        <a:bodyPr/>
        <a:lstStyle/>
        <a:p>
          <a:r>
            <a:rPr lang="en-GB"/>
            <a:t>Algorithms in pseudocode will almost always take the form</a:t>
          </a:r>
          <a:endParaRPr lang="en-US"/>
        </a:p>
      </dgm:t>
    </dgm:pt>
    <dgm:pt modelId="{23E0DBBA-DD79-4336-8BD2-58ECE3538DF3}" type="parTrans" cxnId="{7A5A5F33-6771-4038-AA94-8C0360F7EE9A}">
      <dgm:prSet/>
      <dgm:spPr/>
      <dgm:t>
        <a:bodyPr/>
        <a:lstStyle/>
        <a:p>
          <a:endParaRPr lang="en-US"/>
        </a:p>
      </dgm:t>
    </dgm:pt>
    <dgm:pt modelId="{083281E3-E716-4772-BD17-A6B219F720B0}" type="sibTrans" cxnId="{7A5A5F33-6771-4038-AA94-8C0360F7EE9A}">
      <dgm:prSet/>
      <dgm:spPr/>
      <dgm:t>
        <a:bodyPr/>
        <a:lstStyle/>
        <a:p>
          <a:endParaRPr lang="en-US"/>
        </a:p>
      </dgm:t>
    </dgm:pt>
    <dgm:pt modelId="{F2477C0D-A2DD-9C4F-AAD0-5B70539D76A8}" type="pres">
      <dgm:prSet presAssocID="{A70DD042-567D-4541-A37E-039AE98A612F}" presName="linear" presStyleCnt="0">
        <dgm:presLayoutVars>
          <dgm:animLvl val="lvl"/>
          <dgm:resizeHandles val="exact"/>
        </dgm:presLayoutVars>
      </dgm:prSet>
      <dgm:spPr/>
    </dgm:pt>
    <dgm:pt modelId="{183C504E-5252-8543-B355-B5F00CADAF42}" type="pres">
      <dgm:prSet presAssocID="{3A6A014A-6A48-4A01-8DC0-972B712CA5F0}" presName="parentText" presStyleLbl="node1" presStyleIdx="0" presStyleCnt="2">
        <dgm:presLayoutVars>
          <dgm:chMax val="0"/>
          <dgm:bulletEnabled val="1"/>
        </dgm:presLayoutVars>
      </dgm:prSet>
      <dgm:spPr/>
    </dgm:pt>
    <dgm:pt modelId="{CE43D86B-56DF-8241-AF4C-43128312D52E}" type="pres">
      <dgm:prSet presAssocID="{3A6A014A-6A48-4A01-8DC0-972B712CA5F0}" presName="childText" presStyleLbl="revTx" presStyleIdx="0" presStyleCnt="1">
        <dgm:presLayoutVars>
          <dgm:bulletEnabled val="1"/>
        </dgm:presLayoutVars>
      </dgm:prSet>
      <dgm:spPr/>
    </dgm:pt>
    <dgm:pt modelId="{80AF4D26-0122-1E49-BF35-A0150F78C02C}" type="pres">
      <dgm:prSet presAssocID="{4230CABD-90EF-47D6-A609-229DF571E98B}" presName="parentText" presStyleLbl="node1" presStyleIdx="1" presStyleCnt="2">
        <dgm:presLayoutVars>
          <dgm:chMax val="0"/>
          <dgm:bulletEnabled val="1"/>
        </dgm:presLayoutVars>
      </dgm:prSet>
      <dgm:spPr/>
    </dgm:pt>
  </dgm:ptLst>
  <dgm:cxnLst>
    <dgm:cxn modelId="{9C674C14-3642-3341-9470-79E9A7A5463D}" type="presOf" srcId="{40FB3451-A188-4195-A900-326F2025C2DB}" destId="{CE43D86B-56DF-8241-AF4C-43128312D52E}" srcOrd="0" destOrd="1" presId="urn:microsoft.com/office/officeart/2005/8/layout/vList2"/>
    <dgm:cxn modelId="{113C6A2E-B9A1-4787-BF28-A67794A6CDDF}" srcId="{A70DD042-567D-4541-A37E-039AE98A612F}" destId="{3A6A014A-6A48-4A01-8DC0-972B712CA5F0}" srcOrd="0" destOrd="0" parTransId="{59540131-B61C-4527-9178-6A235DF62D61}" sibTransId="{2113DC66-4519-40FE-A6A0-F585E13F87B5}"/>
    <dgm:cxn modelId="{7A5A5F33-6771-4038-AA94-8C0360F7EE9A}" srcId="{A70DD042-567D-4541-A37E-039AE98A612F}" destId="{4230CABD-90EF-47D6-A609-229DF571E98B}" srcOrd="1" destOrd="0" parTransId="{23E0DBBA-DD79-4336-8BD2-58ECE3538DF3}" sibTransId="{083281E3-E716-4772-BD17-A6B219F720B0}"/>
    <dgm:cxn modelId="{292E503D-27C9-6740-A02B-6A840C64D861}" type="presOf" srcId="{4230CABD-90EF-47D6-A609-229DF571E98B}" destId="{80AF4D26-0122-1E49-BF35-A0150F78C02C}" srcOrd="0" destOrd="0" presId="urn:microsoft.com/office/officeart/2005/8/layout/vList2"/>
    <dgm:cxn modelId="{5F21576D-3218-462A-87F5-E064D5D57F9E}" srcId="{3A6A014A-6A48-4A01-8DC0-972B712CA5F0}" destId="{40FB3451-A188-4195-A900-326F2025C2DB}" srcOrd="1" destOrd="0" parTransId="{6099E457-4434-4BB4-82B4-29C6AF0F8109}" sibTransId="{EE695580-6129-419C-A681-E56E8DE26138}"/>
    <dgm:cxn modelId="{09C9CD71-B8E7-4B4F-8A83-97A24857BA26}" type="presOf" srcId="{3A6A014A-6A48-4A01-8DC0-972B712CA5F0}" destId="{183C504E-5252-8543-B355-B5F00CADAF42}" srcOrd="0" destOrd="0" presId="urn:microsoft.com/office/officeart/2005/8/layout/vList2"/>
    <dgm:cxn modelId="{D425D17B-F291-5A47-9B9A-A60A5BC11EB4}" type="presOf" srcId="{A70DD042-567D-4541-A37E-039AE98A612F}" destId="{F2477C0D-A2DD-9C4F-AAD0-5B70539D76A8}" srcOrd="0" destOrd="0" presId="urn:microsoft.com/office/officeart/2005/8/layout/vList2"/>
    <dgm:cxn modelId="{539A959F-41A7-4B42-AE1A-1B1F1AE35881}" srcId="{3A6A014A-6A48-4A01-8DC0-972B712CA5F0}" destId="{5CD7E3F2-5B38-43AD-B95C-1D9A637C532B}" srcOrd="0" destOrd="0" parTransId="{72D0348B-CFE6-417D-B00F-C51411C68484}" sibTransId="{7941E907-B203-4B4F-A170-8F2BC28F7BD2}"/>
    <dgm:cxn modelId="{6A95E4B8-ABC7-C842-ADBE-BE4F5312FF38}" type="presOf" srcId="{5CD7E3F2-5B38-43AD-B95C-1D9A637C532B}" destId="{CE43D86B-56DF-8241-AF4C-43128312D52E}" srcOrd="0" destOrd="0" presId="urn:microsoft.com/office/officeart/2005/8/layout/vList2"/>
    <dgm:cxn modelId="{DCC88B79-E785-F440-A5E7-96E08F336FE5}" type="presParOf" srcId="{F2477C0D-A2DD-9C4F-AAD0-5B70539D76A8}" destId="{183C504E-5252-8543-B355-B5F00CADAF42}" srcOrd="0" destOrd="0" presId="urn:microsoft.com/office/officeart/2005/8/layout/vList2"/>
    <dgm:cxn modelId="{34F87FC6-2AA8-244A-A156-D2BAE51734F8}" type="presParOf" srcId="{F2477C0D-A2DD-9C4F-AAD0-5B70539D76A8}" destId="{CE43D86B-56DF-8241-AF4C-43128312D52E}" srcOrd="1" destOrd="0" presId="urn:microsoft.com/office/officeart/2005/8/layout/vList2"/>
    <dgm:cxn modelId="{0410F864-0EAC-B948-A952-2E98D448DFDA}" type="presParOf" srcId="{F2477C0D-A2DD-9C4F-AAD0-5B70539D76A8}" destId="{80AF4D26-0122-1E49-BF35-A0150F78C02C}"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3A14098-6DD0-47CE-9828-FF24D82BE8F6}" type="doc">
      <dgm:prSet loTypeId="urn:microsoft.com/office/officeart/2005/8/layout/vList5" loCatId="list" qsTypeId="urn:microsoft.com/office/officeart/2005/8/quickstyle/simple1" qsCatId="simple" csTypeId="urn:microsoft.com/office/officeart/2005/8/colors/colorful1" csCatId="colorful"/>
      <dgm:spPr/>
      <dgm:t>
        <a:bodyPr/>
        <a:lstStyle/>
        <a:p>
          <a:endParaRPr lang="en-US"/>
        </a:p>
      </dgm:t>
    </dgm:pt>
    <dgm:pt modelId="{75EF7FB7-0057-4F8A-840C-6120C67FCEA1}">
      <dgm:prSet/>
      <dgm:spPr/>
      <dgm:t>
        <a:bodyPr/>
        <a:lstStyle/>
        <a:p>
          <a:r>
            <a:rPr lang="en-US" b="1"/>
            <a:t>Specification: What is the largest integer? </a:t>
          </a:r>
          <a:endParaRPr lang="en-US"/>
        </a:p>
      </dgm:t>
    </dgm:pt>
    <dgm:pt modelId="{98C83D22-3793-43C2-BC80-DC27F99AB84E}" type="parTrans" cxnId="{0235FC9D-40D3-4856-9557-743590DB7DC6}">
      <dgm:prSet/>
      <dgm:spPr/>
      <dgm:t>
        <a:bodyPr/>
        <a:lstStyle/>
        <a:p>
          <a:endParaRPr lang="en-US"/>
        </a:p>
      </dgm:t>
    </dgm:pt>
    <dgm:pt modelId="{E8092D5D-9B25-4045-AEA0-73BB81DB500C}" type="sibTrans" cxnId="{0235FC9D-40D3-4856-9557-743590DB7DC6}">
      <dgm:prSet/>
      <dgm:spPr/>
      <dgm:t>
        <a:bodyPr/>
        <a:lstStyle/>
        <a:p>
          <a:endParaRPr lang="en-US"/>
        </a:p>
      </dgm:t>
    </dgm:pt>
    <dgm:pt modelId="{26E55F12-D939-4DEE-A2C7-22596F4C2100}">
      <dgm:prSet/>
      <dgm:spPr/>
      <dgm:t>
        <a:bodyPr/>
        <a:lstStyle/>
        <a:p>
          <a:r>
            <a:rPr lang="en-US"/>
            <a:t>INPUT: All the integers { … -2, -1, 0, 1, 2, … }</a:t>
          </a:r>
        </a:p>
      </dgm:t>
    </dgm:pt>
    <dgm:pt modelId="{1250D147-2C27-4299-B2F3-45259FFF6259}" type="parTrans" cxnId="{914CECA1-2BDB-4CB0-B400-B8D23012496A}">
      <dgm:prSet/>
      <dgm:spPr/>
      <dgm:t>
        <a:bodyPr/>
        <a:lstStyle/>
        <a:p>
          <a:endParaRPr lang="en-US"/>
        </a:p>
      </dgm:t>
    </dgm:pt>
    <dgm:pt modelId="{BA0641AB-6DD5-4504-8652-9DF8A1964244}" type="sibTrans" cxnId="{914CECA1-2BDB-4CB0-B400-B8D23012496A}">
      <dgm:prSet/>
      <dgm:spPr/>
      <dgm:t>
        <a:bodyPr/>
        <a:lstStyle/>
        <a:p>
          <a:endParaRPr lang="en-US"/>
        </a:p>
      </dgm:t>
    </dgm:pt>
    <dgm:pt modelId="{4F501809-1290-4F21-971B-97B849D72985}">
      <dgm:prSet/>
      <dgm:spPr/>
      <dgm:t>
        <a:bodyPr/>
        <a:lstStyle/>
        <a:p>
          <a:r>
            <a:rPr lang="en-US"/>
            <a:t>OUTPUT: The largest integer</a:t>
          </a:r>
        </a:p>
      </dgm:t>
    </dgm:pt>
    <dgm:pt modelId="{E708C7F6-5192-4A7E-B8BD-B62B04D9CA4D}" type="parTrans" cxnId="{51B463C6-D32F-4772-95F4-CB853101E27B}">
      <dgm:prSet/>
      <dgm:spPr/>
      <dgm:t>
        <a:bodyPr/>
        <a:lstStyle/>
        <a:p>
          <a:endParaRPr lang="en-US"/>
        </a:p>
      </dgm:t>
    </dgm:pt>
    <dgm:pt modelId="{9605F56A-5C8D-47FA-A161-6397F846212B}" type="sibTrans" cxnId="{51B463C6-D32F-4772-95F4-CB853101E27B}">
      <dgm:prSet/>
      <dgm:spPr/>
      <dgm:t>
        <a:bodyPr/>
        <a:lstStyle/>
        <a:p>
          <a:endParaRPr lang="en-US"/>
        </a:p>
      </dgm:t>
    </dgm:pt>
    <dgm:pt modelId="{4F3B01B7-AF36-4919-BBD3-F4AE64410BAE}">
      <dgm:prSet/>
      <dgm:spPr/>
      <dgm:t>
        <a:bodyPr/>
        <a:lstStyle/>
        <a:p>
          <a:r>
            <a:rPr lang="en-US" b="1"/>
            <a:t>Formulation:</a:t>
          </a:r>
          <a:endParaRPr lang="en-US"/>
        </a:p>
      </dgm:t>
    </dgm:pt>
    <dgm:pt modelId="{B6CD10FA-B4AB-4815-93AC-5E2F5EAB30C4}" type="parTrans" cxnId="{7640ECA6-5F8C-4949-8605-C68E08574252}">
      <dgm:prSet/>
      <dgm:spPr/>
      <dgm:t>
        <a:bodyPr/>
        <a:lstStyle/>
        <a:p>
          <a:endParaRPr lang="en-US"/>
        </a:p>
      </dgm:t>
    </dgm:pt>
    <dgm:pt modelId="{12145FA6-9E90-4B0B-BFF9-65DD020C35C4}" type="sibTrans" cxnId="{7640ECA6-5F8C-4949-8605-C68E08574252}">
      <dgm:prSet/>
      <dgm:spPr/>
      <dgm:t>
        <a:bodyPr/>
        <a:lstStyle/>
        <a:p>
          <a:endParaRPr lang="en-US"/>
        </a:p>
      </dgm:t>
    </dgm:pt>
    <dgm:pt modelId="{0F75B873-CC34-45B7-9E60-01988B7CA099}">
      <dgm:prSet/>
      <dgm:spPr/>
      <dgm:t>
        <a:bodyPr/>
        <a:lstStyle/>
        <a:p>
          <a:r>
            <a:rPr lang="en-US"/>
            <a:t>Arrange all the integers in a list in decreasing order;</a:t>
          </a:r>
        </a:p>
      </dgm:t>
    </dgm:pt>
    <dgm:pt modelId="{B215187E-28E4-419B-BD1E-48BFB26A090D}" type="parTrans" cxnId="{4EFEA538-4971-472D-8D03-A9672EBE42B8}">
      <dgm:prSet/>
      <dgm:spPr/>
      <dgm:t>
        <a:bodyPr/>
        <a:lstStyle/>
        <a:p>
          <a:endParaRPr lang="en-US"/>
        </a:p>
      </dgm:t>
    </dgm:pt>
    <dgm:pt modelId="{0070F8BF-4032-4768-B845-9398F592841E}" type="sibTrans" cxnId="{4EFEA538-4971-472D-8D03-A9672EBE42B8}">
      <dgm:prSet/>
      <dgm:spPr/>
      <dgm:t>
        <a:bodyPr/>
        <a:lstStyle/>
        <a:p>
          <a:endParaRPr lang="en-US"/>
        </a:p>
      </dgm:t>
    </dgm:pt>
    <dgm:pt modelId="{3DCF28B7-453C-4BCC-BB14-9288E88493F8}">
      <dgm:prSet/>
      <dgm:spPr/>
      <dgm:t>
        <a:bodyPr/>
        <a:lstStyle/>
        <a:p>
          <a:r>
            <a:rPr lang="en-US"/>
            <a:t>MAX = first number in the list;</a:t>
          </a:r>
        </a:p>
      </dgm:t>
    </dgm:pt>
    <dgm:pt modelId="{862699D7-E0FF-477F-93DD-6332A3A63427}" type="parTrans" cxnId="{E113A2FD-0113-4FCC-8038-5DA91832A090}">
      <dgm:prSet/>
      <dgm:spPr/>
      <dgm:t>
        <a:bodyPr/>
        <a:lstStyle/>
        <a:p>
          <a:endParaRPr lang="en-US"/>
        </a:p>
      </dgm:t>
    </dgm:pt>
    <dgm:pt modelId="{9A3908FC-2AD9-4E30-8B67-0879767689EC}" type="sibTrans" cxnId="{E113A2FD-0113-4FCC-8038-5DA91832A090}">
      <dgm:prSet/>
      <dgm:spPr/>
      <dgm:t>
        <a:bodyPr/>
        <a:lstStyle/>
        <a:p>
          <a:endParaRPr lang="en-US"/>
        </a:p>
      </dgm:t>
    </dgm:pt>
    <dgm:pt modelId="{A8E43F71-71A2-43E0-BA17-D6B760390E15}">
      <dgm:prSet/>
      <dgm:spPr/>
      <dgm:t>
        <a:bodyPr/>
        <a:lstStyle/>
        <a:p>
          <a:r>
            <a:rPr lang="en-US"/>
            <a:t>Print out MAX;</a:t>
          </a:r>
        </a:p>
      </dgm:t>
    </dgm:pt>
    <dgm:pt modelId="{836AAC05-13D7-4C17-99A6-B78EA1733174}" type="parTrans" cxnId="{712B59C8-AFF0-4701-89BF-FB3C74D6BB39}">
      <dgm:prSet/>
      <dgm:spPr/>
      <dgm:t>
        <a:bodyPr/>
        <a:lstStyle/>
        <a:p>
          <a:endParaRPr lang="en-US"/>
        </a:p>
      </dgm:t>
    </dgm:pt>
    <dgm:pt modelId="{78CFFF57-0639-4446-BEF8-6B45CB989D0D}" type="sibTrans" cxnId="{712B59C8-AFF0-4701-89BF-FB3C74D6BB39}">
      <dgm:prSet/>
      <dgm:spPr/>
      <dgm:t>
        <a:bodyPr/>
        <a:lstStyle/>
        <a:p>
          <a:endParaRPr lang="en-US"/>
        </a:p>
      </dgm:t>
    </dgm:pt>
    <dgm:pt modelId="{F54DA73E-A052-1F4D-9459-1BB254E699DA}" type="pres">
      <dgm:prSet presAssocID="{63A14098-6DD0-47CE-9828-FF24D82BE8F6}" presName="Name0" presStyleCnt="0">
        <dgm:presLayoutVars>
          <dgm:dir/>
          <dgm:animLvl val="lvl"/>
          <dgm:resizeHandles val="exact"/>
        </dgm:presLayoutVars>
      </dgm:prSet>
      <dgm:spPr/>
    </dgm:pt>
    <dgm:pt modelId="{DC50707C-6CE8-FC4A-840C-B4A4AEF263D3}" type="pres">
      <dgm:prSet presAssocID="{75EF7FB7-0057-4F8A-840C-6120C67FCEA1}" presName="linNode" presStyleCnt="0"/>
      <dgm:spPr/>
    </dgm:pt>
    <dgm:pt modelId="{F3E8D68D-CDAD-D749-97A5-5E5B7349CF30}" type="pres">
      <dgm:prSet presAssocID="{75EF7FB7-0057-4F8A-840C-6120C67FCEA1}" presName="parentText" presStyleLbl="node1" presStyleIdx="0" presStyleCnt="2">
        <dgm:presLayoutVars>
          <dgm:chMax val="1"/>
          <dgm:bulletEnabled val="1"/>
        </dgm:presLayoutVars>
      </dgm:prSet>
      <dgm:spPr/>
    </dgm:pt>
    <dgm:pt modelId="{9CEFA17E-8C21-4746-8EEF-A6157AB96AA2}" type="pres">
      <dgm:prSet presAssocID="{75EF7FB7-0057-4F8A-840C-6120C67FCEA1}" presName="descendantText" presStyleLbl="alignAccFollowNode1" presStyleIdx="0" presStyleCnt="2">
        <dgm:presLayoutVars>
          <dgm:bulletEnabled val="1"/>
        </dgm:presLayoutVars>
      </dgm:prSet>
      <dgm:spPr/>
    </dgm:pt>
    <dgm:pt modelId="{D7AAF59F-AC97-7B45-93A1-EF019FBEAAA9}" type="pres">
      <dgm:prSet presAssocID="{E8092D5D-9B25-4045-AEA0-73BB81DB500C}" presName="sp" presStyleCnt="0"/>
      <dgm:spPr/>
    </dgm:pt>
    <dgm:pt modelId="{BD7A9E39-6169-3B43-B812-0822CB4458AB}" type="pres">
      <dgm:prSet presAssocID="{4F3B01B7-AF36-4919-BBD3-F4AE64410BAE}" presName="linNode" presStyleCnt="0"/>
      <dgm:spPr/>
    </dgm:pt>
    <dgm:pt modelId="{B44D57E1-1923-C941-B4E0-43A10152A06C}" type="pres">
      <dgm:prSet presAssocID="{4F3B01B7-AF36-4919-BBD3-F4AE64410BAE}" presName="parentText" presStyleLbl="node1" presStyleIdx="1" presStyleCnt="2">
        <dgm:presLayoutVars>
          <dgm:chMax val="1"/>
          <dgm:bulletEnabled val="1"/>
        </dgm:presLayoutVars>
      </dgm:prSet>
      <dgm:spPr/>
    </dgm:pt>
    <dgm:pt modelId="{1F39588C-E11D-AB44-9C81-A4142F25A366}" type="pres">
      <dgm:prSet presAssocID="{4F3B01B7-AF36-4919-BBD3-F4AE64410BAE}" presName="descendantText" presStyleLbl="alignAccFollowNode1" presStyleIdx="1" presStyleCnt="2">
        <dgm:presLayoutVars>
          <dgm:bulletEnabled val="1"/>
        </dgm:presLayoutVars>
      </dgm:prSet>
      <dgm:spPr/>
    </dgm:pt>
  </dgm:ptLst>
  <dgm:cxnLst>
    <dgm:cxn modelId="{1AD9ED1E-97BB-7644-8295-4D3D226D6F35}" type="presOf" srcId="{3DCF28B7-453C-4BCC-BB14-9288E88493F8}" destId="{1F39588C-E11D-AB44-9C81-A4142F25A366}" srcOrd="0" destOrd="1" presId="urn:microsoft.com/office/officeart/2005/8/layout/vList5"/>
    <dgm:cxn modelId="{FF7E5137-5583-C142-BE8E-F29822F5687C}" type="presOf" srcId="{63A14098-6DD0-47CE-9828-FF24D82BE8F6}" destId="{F54DA73E-A052-1F4D-9459-1BB254E699DA}" srcOrd="0" destOrd="0" presId="urn:microsoft.com/office/officeart/2005/8/layout/vList5"/>
    <dgm:cxn modelId="{4EFEA538-4971-472D-8D03-A9672EBE42B8}" srcId="{4F3B01B7-AF36-4919-BBD3-F4AE64410BAE}" destId="{0F75B873-CC34-45B7-9E60-01988B7CA099}" srcOrd="0" destOrd="0" parTransId="{B215187E-28E4-419B-BD1E-48BFB26A090D}" sibTransId="{0070F8BF-4032-4768-B845-9398F592841E}"/>
    <dgm:cxn modelId="{75A3573B-CF92-4D48-BE09-A29A652FCE36}" type="presOf" srcId="{26E55F12-D939-4DEE-A2C7-22596F4C2100}" destId="{9CEFA17E-8C21-4746-8EEF-A6157AB96AA2}" srcOrd="0" destOrd="0" presId="urn:microsoft.com/office/officeart/2005/8/layout/vList5"/>
    <dgm:cxn modelId="{6412A84E-ADBE-C24A-B766-C0E998418BB4}" type="presOf" srcId="{75EF7FB7-0057-4F8A-840C-6120C67FCEA1}" destId="{F3E8D68D-CDAD-D749-97A5-5E5B7349CF30}" srcOrd="0" destOrd="0" presId="urn:microsoft.com/office/officeart/2005/8/layout/vList5"/>
    <dgm:cxn modelId="{8FFAF775-CF2D-894B-B888-B0CA312A09DE}" type="presOf" srcId="{A8E43F71-71A2-43E0-BA17-D6B760390E15}" destId="{1F39588C-E11D-AB44-9C81-A4142F25A366}" srcOrd="0" destOrd="2" presId="urn:microsoft.com/office/officeart/2005/8/layout/vList5"/>
    <dgm:cxn modelId="{0BA1AA81-6707-034E-890A-CAD5FE1DBCE6}" type="presOf" srcId="{0F75B873-CC34-45B7-9E60-01988B7CA099}" destId="{1F39588C-E11D-AB44-9C81-A4142F25A366}" srcOrd="0" destOrd="0" presId="urn:microsoft.com/office/officeart/2005/8/layout/vList5"/>
    <dgm:cxn modelId="{0235FC9D-40D3-4856-9557-743590DB7DC6}" srcId="{63A14098-6DD0-47CE-9828-FF24D82BE8F6}" destId="{75EF7FB7-0057-4F8A-840C-6120C67FCEA1}" srcOrd="0" destOrd="0" parTransId="{98C83D22-3793-43C2-BC80-DC27F99AB84E}" sibTransId="{E8092D5D-9B25-4045-AEA0-73BB81DB500C}"/>
    <dgm:cxn modelId="{914CECA1-2BDB-4CB0-B400-B8D23012496A}" srcId="{75EF7FB7-0057-4F8A-840C-6120C67FCEA1}" destId="{26E55F12-D939-4DEE-A2C7-22596F4C2100}" srcOrd="0" destOrd="0" parTransId="{1250D147-2C27-4299-B2F3-45259FFF6259}" sibTransId="{BA0641AB-6DD5-4504-8652-9DF8A1964244}"/>
    <dgm:cxn modelId="{7640ECA6-5F8C-4949-8605-C68E08574252}" srcId="{63A14098-6DD0-47CE-9828-FF24D82BE8F6}" destId="{4F3B01B7-AF36-4919-BBD3-F4AE64410BAE}" srcOrd="1" destOrd="0" parTransId="{B6CD10FA-B4AB-4815-93AC-5E2F5EAB30C4}" sibTransId="{12145FA6-9E90-4B0B-BFF9-65DD020C35C4}"/>
    <dgm:cxn modelId="{12DDCFAA-EBF3-A844-A87E-E80D18504AD7}" type="presOf" srcId="{4F501809-1290-4F21-971B-97B849D72985}" destId="{9CEFA17E-8C21-4746-8EEF-A6157AB96AA2}" srcOrd="0" destOrd="1" presId="urn:microsoft.com/office/officeart/2005/8/layout/vList5"/>
    <dgm:cxn modelId="{51B463C6-D32F-4772-95F4-CB853101E27B}" srcId="{75EF7FB7-0057-4F8A-840C-6120C67FCEA1}" destId="{4F501809-1290-4F21-971B-97B849D72985}" srcOrd="1" destOrd="0" parTransId="{E708C7F6-5192-4A7E-B8BD-B62B04D9CA4D}" sibTransId="{9605F56A-5C8D-47FA-A161-6397F846212B}"/>
    <dgm:cxn modelId="{712B59C8-AFF0-4701-89BF-FB3C74D6BB39}" srcId="{4F3B01B7-AF36-4919-BBD3-F4AE64410BAE}" destId="{A8E43F71-71A2-43E0-BA17-D6B760390E15}" srcOrd="2" destOrd="0" parTransId="{836AAC05-13D7-4C17-99A6-B78EA1733174}" sibTransId="{78CFFF57-0639-4446-BEF8-6B45CB989D0D}"/>
    <dgm:cxn modelId="{BA0528E2-14F9-704D-A8CC-8EF366F24745}" type="presOf" srcId="{4F3B01B7-AF36-4919-BBD3-F4AE64410BAE}" destId="{B44D57E1-1923-C941-B4E0-43A10152A06C}" srcOrd="0" destOrd="0" presId="urn:microsoft.com/office/officeart/2005/8/layout/vList5"/>
    <dgm:cxn modelId="{E113A2FD-0113-4FCC-8038-5DA91832A090}" srcId="{4F3B01B7-AF36-4919-BBD3-F4AE64410BAE}" destId="{3DCF28B7-453C-4BCC-BB14-9288E88493F8}" srcOrd="1" destOrd="0" parTransId="{862699D7-E0FF-477F-93DD-6332A3A63427}" sibTransId="{9A3908FC-2AD9-4E30-8B67-0879767689EC}"/>
    <dgm:cxn modelId="{DCF7026D-200A-5745-BB19-D40EDD3D3E29}" type="presParOf" srcId="{F54DA73E-A052-1F4D-9459-1BB254E699DA}" destId="{DC50707C-6CE8-FC4A-840C-B4A4AEF263D3}" srcOrd="0" destOrd="0" presId="urn:microsoft.com/office/officeart/2005/8/layout/vList5"/>
    <dgm:cxn modelId="{E804E541-91D8-F64B-9080-309983A3DF5F}" type="presParOf" srcId="{DC50707C-6CE8-FC4A-840C-B4A4AEF263D3}" destId="{F3E8D68D-CDAD-D749-97A5-5E5B7349CF30}" srcOrd="0" destOrd="0" presId="urn:microsoft.com/office/officeart/2005/8/layout/vList5"/>
    <dgm:cxn modelId="{4000FC54-F0A7-EB4F-8A8E-A4433E953631}" type="presParOf" srcId="{DC50707C-6CE8-FC4A-840C-B4A4AEF263D3}" destId="{9CEFA17E-8C21-4746-8EEF-A6157AB96AA2}" srcOrd="1" destOrd="0" presId="urn:microsoft.com/office/officeart/2005/8/layout/vList5"/>
    <dgm:cxn modelId="{7DA9FE80-F65A-DA45-868A-45CBA12F9E64}" type="presParOf" srcId="{F54DA73E-A052-1F4D-9459-1BB254E699DA}" destId="{D7AAF59F-AC97-7B45-93A1-EF019FBEAAA9}" srcOrd="1" destOrd="0" presId="urn:microsoft.com/office/officeart/2005/8/layout/vList5"/>
    <dgm:cxn modelId="{F8872BE7-30FF-7D43-A93C-7820EC038B89}" type="presParOf" srcId="{F54DA73E-A052-1F4D-9459-1BB254E699DA}" destId="{BD7A9E39-6169-3B43-B812-0822CB4458AB}" srcOrd="2" destOrd="0" presId="urn:microsoft.com/office/officeart/2005/8/layout/vList5"/>
    <dgm:cxn modelId="{1B20B328-81FE-8D4D-A488-40E56C01747B}" type="presParOf" srcId="{BD7A9E39-6169-3B43-B812-0822CB4458AB}" destId="{B44D57E1-1923-C941-B4E0-43A10152A06C}" srcOrd="0" destOrd="0" presId="urn:microsoft.com/office/officeart/2005/8/layout/vList5"/>
    <dgm:cxn modelId="{67F64CA4-F92D-1048-A61A-69433B66853A}" type="presParOf" srcId="{BD7A9E39-6169-3B43-B812-0822CB4458AB}" destId="{1F39588C-E11D-AB44-9C81-A4142F25A36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E625801-7539-4A16-84FB-C0C89168334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25789AF-DBD0-4AA9-8CB2-A35BE18EC48C}">
      <dgm:prSet/>
      <dgm:spPr/>
      <dgm:t>
        <a:bodyPr/>
        <a:lstStyle/>
        <a:p>
          <a:pPr>
            <a:lnSpc>
              <a:spcPct val="100000"/>
            </a:lnSpc>
          </a:pPr>
          <a:r>
            <a:rPr lang="en-US"/>
            <a:t>The shapes have specific meaning</a:t>
          </a:r>
        </a:p>
      </dgm:t>
    </dgm:pt>
    <dgm:pt modelId="{7C242F10-D803-40EE-A29B-F8D1745C7CF7}" type="parTrans" cxnId="{268DBD95-2D79-425D-8614-C7A38EC87BC9}">
      <dgm:prSet/>
      <dgm:spPr/>
      <dgm:t>
        <a:bodyPr/>
        <a:lstStyle/>
        <a:p>
          <a:endParaRPr lang="en-US"/>
        </a:p>
      </dgm:t>
    </dgm:pt>
    <dgm:pt modelId="{496BBBA4-68EF-48DC-82C3-8C62F912B210}" type="sibTrans" cxnId="{268DBD95-2D79-425D-8614-C7A38EC87BC9}">
      <dgm:prSet phldrT="1"/>
      <dgm:spPr/>
      <dgm:t>
        <a:bodyPr/>
        <a:lstStyle/>
        <a:p>
          <a:endParaRPr lang="en-US"/>
        </a:p>
      </dgm:t>
    </dgm:pt>
    <dgm:pt modelId="{2079EA4C-5835-4C4D-8F82-8FB7455A78D8}">
      <dgm:prSet/>
      <dgm:spPr/>
      <dgm:t>
        <a:bodyPr/>
        <a:lstStyle/>
        <a:p>
          <a:pPr>
            <a:lnSpc>
              <a:spcPct val="100000"/>
            </a:lnSpc>
          </a:pPr>
          <a:r>
            <a:rPr lang="en-US"/>
            <a:t>The flow of the logic is indicated by arrows</a:t>
          </a:r>
        </a:p>
      </dgm:t>
    </dgm:pt>
    <dgm:pt modelId="{7415C044-30FC-4DCC-990C-AAE77220BACE}" type="parTrans" cxnId="{43C5BAB8-94FF-4812-B3CD-C0DCC9B51667}">
      <dgm:prSet/>
      <dgm:spPr/>
      <dgm:t>
        <a:bodyPr/>
        <a:lstStyle/>
        <a:p>
          <a:endParaRPr lang="en-US"/>
        </a:p>
      </dgm:t>
    </dgm:pt>
    <dgm:pt modelId="{7ECE4694-F7D2-4121-AEEF-84A6B1BEC947}" type="sibTrans" cxnId="{43C5BAB8-94FF-4812-B3CD-C0DCC9B51667}">
      <dgm:prSet phldrT="2"/>
      <dgm:spPr/>
      <dgm:t>
        <a:bodyPr/>
        <a:lstStyle/>
        <a:p>
          <a:endParaRPr lang="en-US"/>
        </a:p>
      </dgm:t>
    </dgm:pt>
    <dgm:pt modelId="{EAC23FFE-3B61-4A10-927E-A94D9D7CEFDD}">
      <dgm:prSet/>
      <dgm:spPr/>
      <dgm:t>
        <a:bodyPr/>
        <a:lstStyle/>
        <a:p>
          <a:pPr>
            <a:lnSpc>
              <a:spcPct val="100000"/>
            </a:lnSpc>
          </a:pPr>
          <a:r>
            <a:rPr lang="en-US"/>
            <a:t>Must have a start and end point</a:t>
          </a:r>
        </a:p>
      </dgm:t>
    </dgm:pt>
    <dgm:pt modelId="{6D10A153-FCFE-44FE-91E8-20F7BE0D6ECB}" type="parTrans" cxnId="{520349AE-633D-4BA1-A822-7D3A84421C45}">
      <dgm:prSet/>
      <dgm:spPr/>
      <dgm:t>
        <a:bodyPr/>
        <a:lstStyle/>
        <a:p>
          <a:endParaRPr lang="en-US"/>
        </a:p>
      </dgm:t>
    </dgm:pt>
    <dgm:pt modelId="{B5812539-1259-4F9A-BAA3-8313CCE3AF72}" type="sibTrans" cxnId="{520349AE-633D-4BA1-A822-7D3A84421C45}">
      <dgm:prSet phldrT="3"/>
      <dgm:spPr/>
      <dgm:t>
        <a:bodyPr/>
        <a:lstStyle/>
        <a:p>
          <a:endParaRPr lang="en-US"/>
        </a:p>
      </dgm:t>
    </dgm:pt>
    <dgm:pt modelId="{E759D05B-7B1A-4541-8FB9-6D0508488F45}">
      <dgm:prSet/>
      <dgm:spPr/>
      <dgm:t>
        <a:bodyPr/>
        <a:lstStyle/>
        <a:p>
          <a:pPr>
            <a:lnSpc>
              <a:spcPct val="100000"/>
            </a:lnSpc>
          </a:pPr>
          <a:r>
            <a:rPr lang="en-US"/>
            <a:t>Decision points are used to model different paths</a:t>
          </a:r>
        </a:p>
      </dgm:t>
    </dgm:pt>
    <dgm:pt modelId="{AC40C73E-71FC-4666-ADDA-4F24FB87950E}" type="parTrans" cxnId="{25C8D7BF-639B-4DE1-A40A-6621E7957E27}">
      <dgm:prSet/>
      <dgm:spPr/>
      <dgm:t>
        <a:bodyPr/>
        <a:lstStyle/>
        <a:p>
          <a:endParaRPr lang="en-US"/>
        </a:p>
      </dgm:t>
    </dgm:pt>
    <dgm:pt modelId="{F890CD88-8473-484D-A0A2-EB0B33F4E4DC}" type="sibTrans" cxnId="{25C8D7BF-639B-4DE1-A40A-6621E7957E27}">
      <dgm:prSet phldrT="4"/>
      <dgm:spPr/>
      <dgm:t>
        <a:bodyPr/>
        <a:lstStyle/>
        <a:p>
          <a:endParaRPr lang="en-US"/>
        </a:p>
      </dgm:t>
    </dgm:pt>
    <dgm:pt modelId="{0C13E166-8EA6-4ED3-ACD8-DB6F2D6CC7A8}" type="pres">
      <dgm:prSet presAssocID="{4E625801-7539-4A16-84FB-C0C891683341}" presName="root" presStyleCnt="0">
        <dgm:presLayoutVars>
          <dgm:dir/>
          <dgm:resizeHandles val="exact"/>
        </dgm:presLayoutVars>
      </dgm:prSet>
      <dgm:spPr/>
    </dgm:pt>
    <dgm:pt modelId="{D41ECC83-6214-4FB1-9467-C9FF476CFAA0}" type="pres">
      <dgm:prSet presAssocID="{925789AF-DBD0-4AA9-8CB2-A35BE18EC48C}" presName="compNode" presStyleCnt="0"/>
      <dgm:spPr/>
    </dgm:pt>
    <dgm:pt modelId="{C884A82C-88CE-4F27-8C29-0927B572A953}" type="pres">
      <dgm:prSet presAssocID="{925789AF-DBD0-4AA9-8CB2-A35BE18EC48C}" presName="bgRect" presStyleLbl="bgShp" presStyleIdx="0" presStyleCnt="4"/>
      <dgm:spPr/>
    </dgm:pt>
    <dgm:pt modelId="{A8D95F4A-95C8-479E-93F1-21F7A655D6F3}" type="pres">
      <dgm:prSet presAssocID="{925789AF-DBD0-4AA9-8CB2-A35BE18EC48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lette"/>
        </a:ext>
      </dgm:extLst>
    </dgm:pt>
    <dgm:pt modelId="{8E6D26FE-8947-4283-99FA-AF011ABD16E3}" type="pres">
      <dgm:prSet presAssocID="{925789AF-DBD0-4AA9-8CB2-A35BE18EC48C}" presName="spaceRect" presStyleCnt="0"/>
      <dgm:spPr/>
    </dgm:pt>
    <dgm:pt modelId="{519CE62E-35C7-4BCF-BB82-19BF39132100}" type="pres">
      <dgm:prSet presAssocID="{925789AF-DBD0-4AA9-8CB2-A35BE18EC48C}" presName="parTx" presStyleLbl="revTx" presStyleIdx="0" presStyleCnt="4">
        <dgm:presLayoutVars>
          <dgm:chMax val="0"/>
          <dgm:chPref val="0"/>
        </dgm:presLayoutVars>
      </dgm:prSet>
      <dgm:spPr/>
    </dgm:pt>
    <dgm:pt modelId="{29625808-7551-4965-91CF-B10FE818FC8D}" type="pres">
      <dgm:prSet presAssocID="{496BBBA4-68EF-48DC-82C3-8C62F912B210}" presName="sibTrans" presStyleCnt="0"/>
      <dgm:spPr/>
    </dgm:pt>
    <dgm:pt modelId="{AC8E40A4-1EA6-4DC3-9753-DC4E098C03C6}" type="pres">
      <dgm:prSet presAssocID="{2079EA4C-5835-4C4D-8F82-8FB7455A78D8}" presName="compNode" presStyleCnt="0"/>
      <dgm:spPr/>
    </dgm:pt>
    <dgm:pt modelId="{9A915711-D3A4-4B67-8F00-9708005A7D1F}" type="pres">
      <dgm:prSet presAssocID="{2079EA4C-5835-4C4D-8F82-8FB7455A78D8}" presName="bgRect" presStyleLbl="bgShp" presStyleIdx="1" presStyleCnt="4"/>
      <dgm:spPr/>
    </dgm:pt>
    <dgm:pt modelId="{B4985855-B7E1-4CCB-BE77-D4E221603AE3}" type="pres">
      <dgm:prSet presAssocID="{2079EA4C-5835-4C4D-8F82-8FB7455A78D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bidden"/>
        </a:ext>
      </dgm:extLst>
    </dgm:pt>
    <dgm:pt modelId="{E61B6CE7-F610-48AB-B026-0EE988C22B99}" type="pres">
      <dgm:prSet presAssocID="{2079EA4C-5835-4C4D-8F82-8FB7455A78D8}" presName="spaceRect" presStyleCnt="0"/>
      <dgm:spPr/>
    </dgm:pt>
    <dgm:pt modelId="{849BD1D3-F7C1-4C12-B135-46F5359F8E93}" type="pres">
      <dgm:prSet presAssocID="{2079EA4C-5835-4C4D-8F82-8FB7455A78D8}" presName="parTx" presStyleLbl="revTx" presStyleIdx="1" presStyleCnt="4">
        <dgm:presLayoutVars>
          <dgm:chMax val="0"/>
          <dgm:chPref val="0"/>
        </dgm:presLayoutVars>
      </dgm:prSet>
      <dgm:spPr/>
    </dgm:pt>
    <dgm:pt modelId="{340FCDCA-D18D-4682-978D-B25D857C3D64}" type="pres">
      <dgm:prSet presAssocID="{7ECE4694-F7D2-4121-AEEF-84A6B1BEC947}" presName="sibTrans" presStyleCnt="0"/>
      <dgm:spPr/>
    </dgm:pt>
    <dgm:pt modelId="{62DF97BB-92D2-4C23-9A65-B3508A0195D1}" type="pres">
      <dgm:prSet presAssocID="{EAC23FFE-3B61-4A10-927E-A94D9D7CEFDD}" presName="compNode" presStyleCnt="0"/>
      <dgm:spPr/>
    </dgm:pt>
    <dgm:pt modelId="{C29F2F2E-AF9B-4B60-82D4-4D875DE6BDCF}" type="pres">
      <dgm:prSet presAssocID="{EAC23FFE-3B61-4A10-927E-A94D9D7CEFDD}" presName="bgRect" presStyleLbl="bgShp" presStyleIdx="2" presStyleCnt="4"/>
      <dgm:spPr/>
    </dgm:pt>
    <dgm:pt modelId="{D4A7070C-0156-4EEC-BBC9-AEF4F7B74311}" type="pres">
      <dgm:prSet presAssocID="{EAC23FFE-3B61-4A10-927E-A94D9D7CEFD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wer"/>
        </a:ext>
      </dgm:extLst>
    </dgm:pt>
    <dgm:pt modelId="{1104999F-D4D3-4E52-A178-F2723BE1EC86}" type="pres">
      <dgm:prSet presAssocID="{EAC23FFE-3B61-4A10-927E-A94D9D7CEFDD}" presName="spaceRect" presStyleCnt="0"/>
      <dgm:spPr/>
    </dgm:pt>
    <dgm:pt modelId="{601C4FDD-47C0-42D7-A4DD-74D7031E4AE5}" type="pres">
      <dgm:prSet presAssocID="{EAC23FFE-3B61-4A10-927E-A94D9D7CEFDD}" presName="parTx" presStyleLbl="revTx" presStyleIdx="2" presStyleCnt="4">
        <dgm:presLayoutVars>
          <dgm:chMax val="0"/>
          <dgm:chPref val="0"/>
        </dgm:presLayoutVars>
      </dgm:prSet>
      <dgm:spPr/>
    </dgm:pt>
    <dgm:pt modelId="{5D83A062-384F-4730-AF20-EE927E23BCDC}" type="pres">
      <dgm:prSet presAssocID="{B5812539-1259-4F9A-BAA3-8313CCE3AF72}" presName="sibTrans" presStyleCnt="0"/>
      <dgm:spPr/>
    </dgm:pt>
    <dgm:pt modelId="{3DD50044-82ED-4977-96A8-BFB5DEFB7981}" type="pres">
      <dgm:prSet presAssocID="{E759D05B-7B1A-4541-8FB9-6D0508488F45}" presName="compNode" presStyleCnt="0"/>
      <dgm:spPr/>
    </dgm:pt>
    <dgm:pt modelId="{07CC2D4F-527B-4E1E-8DCE-DB98D559E83D}" type="pres">
      <dgm:prSet presAssocID="{E759D05B-7B1A-4541-8FB9-6D0508488F45}" presName="bgRect" presStyleLbl="bgShp" presStyleIdx="3" presStyleCnt="4"/>
      <dgm:spPr/>
    </dgm:pt>
    <dgm:pt modelId="{A615D982-2A5F-40B4-9673-43B4443ACD44}" type="pres">
      <dgm:prSet presAssocID="{E759D05B-7B1A-4541-8FB9-6D0508488F4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ose"/>
        </a:ext>
      </dgm:extLst>
    </dgm:pt>
    <dgm:pt modelId="{AD0D41CC-984F-4377-985A-70F609ABC35D}" type="pres">
      <dgm:prSet presAssocID="{E759D05B-7B1A-4541-8FB9-6D0508488F45}" presName="spaceRect" presStyleCnt="0"/>
      <dgm:spPr/>
    </dgm:pt>
    <dgm:pt modelId="{271176B0-532F-47D8-9E85-7039C90E9863}" type="pres">
      <dgm:prSet presAssocID="{E759D05B-7B1A-4541-8FB9-6D0508488F45}" presName="parTx" presStyleLbl="revTx" presStyleIdx="3" presStyleCnt="4">
        <dgm:presLayoutVars>
          <dgm:chMax val="0"/>
          <dgm:chPref val="0"/>
        </dgm:presLayoutVars>
      </dgm:prSet>
      <dgm:spPr/>
    </dgm:pt>
  </dgm:ptLst>
  <dgm:cxnLst>
    <dgm:cxn modelId="{CEE3AB26-233A-8843-AEE2-40CA90145797}" type="presOf" srcId="{4E625801-7539-4A16-84FB-C0C891683341}" destId="{0C13E166-8EA6-4ED3-ACD8-DB6F2D6CC7A8}" srcOrd="0" destOrd="0" presId="urn:microsoft.com/office/officeart/2018/2/layout/IconVerticalSolidList"/>
    <dgm:cxn modelId="{DBDB8C31-D28E-6D47-8CC3-850927B25CC4}" type="presOf" srcId="{925789AF-DBD0-4AA9-8CB2-A35BE18EC48C}" destId="{519CE62E-35C7-4BCF-BB82-19BF39132100}" srcOrd="0" destOrd="0" presId="urn:microsoft.com/office/officeart/2018/2/layout/IconVerticalSolidList"/>
    <dgm:cxn modelId="{C3585090-61D3-9E42-A0E5-E2F92254E5A3}" type="presOf" srcId="{E759D05B-7B1A-4541-8FB9-6D0508488F45}" destId="{271176B0-532F-47D8-9E85-7039C90E9863}" srcOrd="0" destOrd="0" presId="urn:microsoft.com/office/officeart/2018/2/layout/IconVerticalSolidList"/>
    <dgm:cxn modelId="{268DBD95-2D79-425D-8614-C7A38EC87BC9}" srcId="{4E625801-7539-4A16-84FB-C0C891683341}" destId="{925789AF-DBD0-4AA9-8CB2-A35BE18EC48C}" srcOrd="0" destOrd="0" parTransId="{7C242F10-D803-40EE-A29B-F8D1745C7CF7}" sibTransId="{496BBBA4-68EF-48DC-82C3-8C62F912B210}"/>
    <dgm:cxn modelId="{BF79D89E-B38D-A64C-8EDC-2D1A5A6154E0}" type="presOf" srcId="{EAC23FFE-3B61-4A10-927E-A94D9D7CEFDD}" destId="{601C4FDD-47C0-42D7-A4DD-74D7031E4AE5}" srcOrd="0" destOrd="0" presId="urn:microsoft.com/office/officeart/2018/2/layout/IconVerticalSolidList"/>
    <dgm:cxn modelId="{520349AE-633D-4BA1-A822-7D3A84421C45}" srcId="{4E625801-7539-4A16-84FB-C0C891683341}" destId="{EAC23FFE-3B61-4A10-927E-A94D9D7CEFDD}" srcOrd="2" destOrd="0" parTransId="{6D10A153-FCFE-44FE-91E8-20F7BE0D6ECB}" sibTransId="{B5812539-1259-4F9A-BAA3-8313CCE3AF72}"/>
    <dgm:cxn modelId="{43C5BAB8-94FF-4812-B3CD-C0DCC9B51667}" srcId="{4E625801-7539-4A16-84FB-C0C891683341}" destId="{2079EA4C-5835-4C4D-8F82-8FB7455A78D8}" srcOrd="1" destOrd="0" parTransId="{7415C044-30FC-4DCC-990C-AAE77220BACE}" sibTransId="{7ECE4694-F7D2-4121-AEEF-84A6B1BEC947}"/>
    <dgm:cxn modelId="{25C8D7BF-639B-4DE1-A40A-6621E7957E27}" srcId="{4E625801-7539-4A16-84FB-C0C891683341}" destId="{E759D05B-7B1A-4541-8FB9-6D0508488F45}" srcOrd="3" destOrd="0" parTransId="{AC40C73E-71FC-4666-ADDA-4F24FB87950E}" sibTransId="{F890CD88-8473-484D-A0A2-EB0B33F4E4DC}"/>
    <dgm:cxn modelId="{A7F62DDD-48B5-4E42-8857-E89D610731A9}" type="presOf" srcId="{2079EA4C-5835-4C4D-8F82-8FB7455A78D8}" destId="{849BD1D3-F7C1-4C12-B135-46F5359F8E93}" srcOrd="0" destOrd="0" presId="urn:microsoft.com/office/officeart/2018/2/layout/IconVerticalSolidList"/>
    <dgm:cxn modelId="{F3B869F8-BFC4-924D-90AE-69F06C775D9D}" type="presParOf" srcId="{0C13E166-8EA6-4ED3-ACD8-DB6F2D6CC7A8}" destId="{D41ECC83-6214-4FB1-9467-C9FF476CFAA0}" srcOrd="0" destOrd="0" presId="urn:microsoft.com/office/officeart/2018/2/layout/IconVerticalSolidList"/>
    <dgm:cxn modelId="{A0D68F36-C916-874F-971C-510FADA6396A}" type="presParOf" srcId="{D41ECC83-6214-4FB1-9467-C9FF476CFAA0}" destId="{C884A82C-88CE-4F27-8C29-0927B572A953}" srcOrd="0" destOrd="0" presId="urn:microsoft.com/office/officeart/2018/2/layout/IconVerticalSolidList"/>
    <dgm:cxn modelId="{A2721220-EE2E-5D4D-B8E1-5AF0351E537E}" type="presParOf" srcId="{D41ECC83-6214-4FB1-9467-C9FF476CFAA0}" destId="{A8D95F4A-95C8-479E-93F1-21F7A655D6F3}" srcOrd="1" destOrd="0" presId="urn:microsoft.com/office/officeart/2018/2/layout/IconVerticalSolidList"/>
    <dgm:cxn modelId="{3BEA909A-141D-8848-9743-E1524B668D58}" type="presParOf" srcId="{D41ECC83-6214-4FB1-9467-C9FF476CFAA0}" destId="{8E6D26FE-8947-4283-99FA-AF011ABD16E3}" srcOrd="2" destOrd="0" presId="urn:microsoft.com/office/officeart/2018/2/layout/IconVerticalSolidList"/>
    <dgm:cxn modelId="{40E14D23-FC79-C840-98B7-665BF6A62225}" type="presParOf" srcId="{D41ECC83-6214-4FB1-9467-C9FF476CFAA0}" destId="{519CE62E-35C7-4BCF-BB82-19BF39132100}" srcOrd="3" destOrd="0" presId="urn:microsoft.com/office/officeart/2018/2/layout/IconVerticalSolidList"/>
    <dgm:cxn modelId="{FF9AA345-2FDC-D342-9F4C-C86953B651B5}" type="presParOf" srcId="{0C13E166-8EA6-4ED3-ACD8-DB6F2D6CC7A8}" destId="{29625808-7551-4965-91CF-B10FE818FC8D}" srcOrd="1" destOrd="0" presId="urn:microsoft.com/office/officeart/2018/2/layout/IconVerticalSolidList"/>
    <dgm:cxn modelId="{A0AD39A7-A55E-D14B-A09E-D99C9E1C5E10}" type="presParOf" srcId="{0C13E166-8EA6-4ED3-ACD8-DB6F2D6CC7A8}" destId="{AC8E40A4-1EA6-4DC3-9753-DC4E098C03C6}" srcOrd="2" destOrd="0" presId="urn:microsoft.com/office/officeart/2018/2/layout/IconVerticalSolidList"/>
    <dgm:cxn modelId="{EE01E10D-728E-8346-BC6A-48A86A081787}" type="presParOf" srcId="{AC8E40A4-1EA6-4DC3-9753-DC4E098C03C6}" destId="{9A915711-D3A4-4B67-8F00-9708005A7D1F}" srcOrd="0" destOrd="0" presId="urn:microsoft.com/office/officeart/2018/2/layout/IconVerticalSolidList"/>
    <dgm:cxn modelId="{81A5A3A2-F27C-6740-AA61-0FBF95774877}" type="presParOf" srcId="{AC8E40A4-1EA6-4DC3-9753-DC4E098C03C6}" destId="{B4985855-B7E1-4CCB-BE77-D4E221603AE3}" srcOrd="1" destOrd="0" presId="urn:microsoft.com/office/officeart/2018/2/layout/IconVerticalSolidList"/>
    <dgm:cxn modelId="{7E3C3E58-9C28-584B-B26E-EF55920111BA}" type="presParOf" srcId="{AC8E40A4-1EA6-4DC3-9753-DC4E098C03C6}" destId="{E61B6CE7-F610-48AB-B026-0EE988C22B99}" srcOrd="2" destOrd="0" presId="urn:microsoft.com/office/officeart/2018/2/layout/IconVerticalSolidList"/>
    <dgm:cxn modelId="{B2B522D3-11E1-9441-8AD6-BC80B53B6923}" type="presParOf" srcId="{AC8E40A4-1EA6-4DC3-9753-DC4E098C03C6}" destId="{849BD1D3-F7C1-4C12-B135-46F5359F8E93}" srcOrd="3" destOrd="0" presId="urn:microsoft.com/office/officeart/2018/2/layout/IconVerticalSolidList"/>
    <dgm:cxn modelId="{3EAF0258-1A46-F743-9B8A-FAD1FCE90492}" type="presParOf" srcId="{0C13E166-8EA6-4ED3-ACD8-DB6F2D6CC7A8}" destId="{340FCDCA-D18D-4682-978D-B25D857C3D64}" srcOrd="3" destOrd="0" presId="urn:microsoft.com/office/officeart/2018/2/layout/IconVerticalSolidList"/>
    <dgm:cxn modelId="{D86D4CB5-7891-8F44-A6E0-50FF22770FB6}" type="presParOf" srcId="{0C13E166-8EA6-4ED3-ACD8-DB6F2D6CC7A8}" destId="{62DF97BB-92D2-4C23-9A65-B3508A0195D1}" srcOrd="4" destOrd="0" presId="urn:microsoft.com/office/officeart/2018/2/layout/IconVerticalSolidList"/>
    <dgm:cxn modelId="{DED29FC0-8D45-1543-A5C8-01C4857DDC35}" type="presParOf" srcId="{62DF97BB-92D2-4C23-9A65-B3508A0195D1}" destId="{C29F2F2E-AF9B-4B60-82D4-4D875DE6BDCF}" srcOrd="0" destOrd="0" presId="urn:microsoft.com/office/officeart/2018/2/layout/IconVerticalSolidList"/>
    <dgm:cxn modelId="{1E3754C8-FD26-CF4B-BD0B-C50EA2D74BC6}" type="presParOf" srcId="{62DF97BB-92D2-4C23-9A65-B3508A0195D1}" destId="{D4A7070C-0156-4EEC-BBC9-AEF4F7B74311}" srcOrd="1" destOrd="0" presId="urn:microsoft.com/office/officeart/2018/2/layout/IconVerticalSolidList"/>
    <dgm:cxn modelId="{34190165-8336-5A43-9522-93630D87E2FC}" type="presParOf" srcId="{62DF97BB-92D2-4C23-9A65-B3508A0195D1}" destId="{1104999F-D4D3-4E52-A178-F2723BE1EC86}" srcOrd="2" destOrd="0" presId="urn:microsoft.com/office/officeart/2018/2/layout/IconVerticalSolidList"/>
    <dgm:cxn modelId="{0D32265D-9D43-B443-A2B7-ACB78350703C}" type="presParOf" srcId="{62DF97BB-92D2-4C23-9A65-B3508A0195D1}" destId="{601C4FDD-47C0-42D7-A4DD-74D7031E4AE5}" srcOrd="3" destOrd="0" presId="urn:microsoft.com/office/officeart/2018/2/layout/IconVerticalSolidList"/>
    <dgm:cxn modelId="{AFF1E1B7-F7BF-5E44-B5D3-8A18CDB6B2A2}" type="presParOf" srcId="{0C13E166-8EA6-4ED3-ACD8-DB6F2D6CC7A8}" destId="{5D83A062-384F-4730-AF20-EE927E23BCDC}" srcOrd="5" destOrd="0" presId="urn:microsoft.com/office/officeart/2018/2/layout/IconVerticalSolidList"/>
    <dgm:cxn modelId="{9E3E640B-654B-BE45-8E8C-656E07885FF1}" type="presParOf" srcId="{0C13E166-8EA6-4ED3-ACD8-DB6F2D6CC7A8}" destId="{3DD50044-82ED-4977-96A8-BFB5DEFB7981}" srcOrd="6" destOrd="0" presId="urn:microsoft.com/office/officeart/2018/2/layout/IconVerticalSolidList"/>
    <dgm:cxn modelId="{43D10EDE-2314-534F-BF1A-A1034D87F04A}" type="presParOf" srcId="{3DD50044-82ED-4977-96A8-BFB5DEFB7981}" destId="{07CC2D4F-527B-4E1E-8DCE-DB98D559E83D}" srcOrd="0" destOrd="0" presId="urn:microsoft.com/office/officeart/2018/2/layout/IconVerticalSolidList"/>
    <dgm:cxn modelId="{8292AF36-4878-FD47-A767-50FC9C13D163}" type="presParOf" srcId="{3DD50044-82ED-4977-96A8-BFB5DEFB7981}" destId="{A615D982-2A5F-40B4-9673-43B4443ACD44}" srcOrd="1" destOrd="0" presId="urn:microsoft.com/office/officeart/2018/2/layout/IconVerticalSolidList"/>
    <dgm:cxn modelId="{38CEDD5B-9FAE-2048-9AA4-F2C3F4A30B54}" type="presParOf" srcId="{3DD50044-82ED-4977-96A8-BFB5DEFB7981}" destId="{AD0D41CC-984F-4377-985A-70F609ABC35D}" srcOrd="2" destOrd="0" presId="urn:microsoft.com/office/officeart/2018/2/layout/IconVerticalSolidList"/>
    <dgm:cxn modelId="{FCD61FBE-89C2-FF46-99C8-1181FAD077FD}" type="presParOf" srcId="{3DD50044-82ED-4977-96A8-BFB5DEFB7981}" destId="{271176B0-532F-47D8-9E85-7039C90E986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1891833-9516-4D08-96D8-4673C0002ECB}"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6764E45D-C6A2-4F28-BDE8-E24BAE1DF53F}">
      <dgm:prSet/>
      <dgm:spPr/>
      <dgm:t>
        <a:bodyPr/>
        <a:lstStyle/>
        <a:p>
          <a:r>
            <a:rPr lang="en-US"/>
            <a:t>In statistics, a variable is a measurement of some quantifiable attribute. For example, height and weight are examples of variables.</a:t>
          </a:r>
        </a:p>
      </dgm:t>
    </dgm:pt>
    <dgm:pt modelId="{1B135BF8-90A1-4FA3-BD5A-A481407C438F}" type="parTrans" cxnId="{3F9791D5-F5B0-4B29-9E52-F49335F30778}">
      <dgm:prSet/>
      <dgm:spPr/>
      <dgm:t>
        <a:bodyPr/>
        <a:lstStyle/>
        <a:p>
          <a:endParaRPr lang="en-US"/>
        </a:p>
      </dgm:t>
    </dgm:pt>
    <dgm:pt modelId="{C24B8439-1637-455C-93D9-4F9789CD6185}" type="sibTrans" cxnId="{3F9791D5-F5B0-4B29-9E52-F49335F30778}">
      <dgm:prSet/>
      <dgm:spPr/>
      <dgm:t>
        <a:bodyPr/>
        <a:lstStyle/>
        <a:p>
          <a:endParaRPr lang="en-US"/>
        </a:p>
      </dgm:t>
    </dgm:pt>
    <dgm:pt modelId="{30D699BE-6189-48ED-91AF-893A4BC48952}">
      <dgm:prSet/>
      <dgm:spPr/>
      <dgm:t>
        <a:bodyPr/>
        <a:lstStyle/>
        <a:p>
          <a:r>
            <a:rPr lang="en-US"/>
            <a:t>In computer science, a variable is a container that can be filled with data.</a:t>
          </a:r>
        </a:p>
      </dgm:t>
    </dgm:pt>
    <dgm:pt modelId="{43502382-9FF3-41D5-9B17-AA8449C3F626}" type="parTrans" cxnId="{9406CD49-2215-4048-B127-514EBE744F4A}">
      <dgm:prSet/>
      <dgm:spPr/>
      <dgm:t>
        <a:bodyPr/>
        <a:lstStyle/>
        <a:p>
          <a:endParaRPr lang="en-US"/>
        </a:p>
      </dgm:t>
    </dgm:pt>
    <dgm:pt modelId="{19F45739-E9F6-4AAD-AE43-4FFFFC464390}" type="sibTrans" cxnId="{9406CD49-2215-4048-B127-514EBE744F4A}">
      <dgm:prSet/>
      <dgm:spPr/>
      <dgm:t>
        <a:bodyPr/>
        <a:lstStyle/>
        <a:p>
          <a:endParaRPr lang="en-US"/>
        </a:p>
      </dgm:t>
    </dgm:pt>
    <dgm:pt modelId="{E0D593A3-1C64-4F8B-98E8-D46781862EF5}">
      <dgm:prSet/>
      <dgm:spPr/>
      <dgm:t>
        <a:bodyPr/>
        <a:lstStyle/>
        <a:p>
          <a:r>
            <a:rPr lang="en-US"/>
            <a:t>A variable must be created (or instantiated) first</a:t>
          </a:r>
        </a:p>
      </dgm:t>
    </dgm:pt>
    <dgm:pt modelId="{B4285442-2664-481F-8863-DDE6E3A3EE36}" type="parTrans" cxnId="{302F618A-1968-4FC8-A690-FB22E90344DA}">
      <dgm:prSet/>
      <dgm:spPr/>
      <dgm:t>
        <a:bodyPr/>
        <a:lstStyle/>
        <a:p>
          <a:endParaRPr lang="en-US"/>
        </a:p>
      </dgm:t>
    </dgm:pt>
    <dgm:pt modelId="{5D58437A-1EB1-4FA9-81CC-CA31B97C9452}" type="sibTrans" cxnId="{302F618A-1968-4FC8-A690-FB22E90344DA}">
      <dgm:prSet/>
      <dgm:spPr/>
      <dgm:t>
        <a:bodyPr/>
        <a:lstStyle/>
        <a:p>
          <a:endParaRPr lang="en-US"/>
        </a:p>
      </dgm:t>
    </dgm:pt>
    <dgm:pt modelId="{2D964279-2ED5-47C9-A604-7B2C0136163B}">
      <dgm:prSet/>
      <dgm:spPr/>
      <dgm:t>
        <a:bodyPr/>
        <a:lstStyle/>
        <a:p>
          <a:r>
            <a:rPr lang="en-US"/>
            <a:t>When a variable has no data, it is empty</a:t>
          </a:r>
        </a:p>
      </dgm:t>
    </dgm:pt>
    <dgm:pt modelId="{C82B2CCC-0BDF-4CF9-9179-D7FD377BC022}" type="parTrans" cxnId="{71A2231B-0878-473E-A9BE-81950E78BA31}">
      <dgm:prSet/>
      <dgm:spPr/>
      <dgm:t>
        <a:bodyPr/>
        <a:lstStyle/>
        <a:p>
          <a:endParaRPr lang="en-US"/>
        </a:p>
      </dgm:t>
    </dgm:pt>
    <dgm:pt modelId="{0E689C30-B596-4A64-9768-D49AE72D6C41}" type="sibTrans" cxnId="{71A2231B-0878-473E-A9BE-81950E78BA31}">
      <dgm:prSet/>
      <dgm:spPr/>
      <dgm:t>
        <a:bodyPr/>
        <a:lstStyle/>
        <a:p>
          <a:endParaRPr lang="en-US"/>
        </a:p>
      </dgm:t>
    </dgm:pt>
    <dgm:pt modelId="{2FAA0A74-3DDA-48C1-856C-7E1160272850}">
      <dgm:prSet/>
      <dgm:spPr/>
      <dgm:t>
        <a:bodyPr/>
        <a:lstStyle/>
        <a:p>
          <a:r>
            <a:rPr lang="en-US" dirty="0"/>
            <a:t>E.g. the expression ‘A = ()’ creates an empty variable A with nothing in it</a:t>
          </a:r>
        </a:p>
      </dgm:t>
    </dgm:pt>
    <dgm:pt modelId="{6F649D61-E690-4A74-975B-9D24BE56C42B}" type="parTrans" cxnId="{0ECFC243-4D26-4692-A4C5-DA3A8BA904E8}">
      <dgm:prSet/>
      <dgm:spPr/>
      <dgm:t>
        <a:bodyPr/>
        <a:lstStyle/>
        <a:p>
          <a:endParaRPr lang="en-US"/>
        </a:p>
      </dgm:t>
    </dgm:pt>
    <dgm:pt modelId="{10609EF5-BBFF-4C62-BE00-7BBF3ECDF67F}" type="sibTrans" cxnId="{0ECFC243-4D26-4692-A4C5-DA3A8BA904E8}">
      <dgm:prSet/>
      <dgm:spPr/>
      <dgm:t>
        <a:bodyPr/>
        <a:lstStyle/>
        <a:p>
          <a:endParaRPr lang="en-US"/>
        </a:p>
      </dgm:t>
    </dgm:pt>
    <dgm:pt modelId="{A00CE63F-81FA-4220-AF7A-0EFC6163FCCB}">
      <dgm:prSet/>
      <dgm:spPr/>
      <dgm:t>
        <a:bodyPr/>
        <a:lstStyle/>
        <a:p>
          <a:r>
            <a:rPr lang="en-US"/>
            <a:t>Filling up the container (variable) with some data requires a process called ‘</a:t>
          </a:r>
          <a:r>
            <a:rPr lang="en-US" b="1"/>
            <a:t>assignment</a:t>
          </a:r>
          <a:r>
            <a:rPr lang="en-US"/>
            <a:t>’</a:t>
          </a:r>
        </a:p>
      </dgm:t>
    </dgm:pt>
    <dgm:pt modelId="{0CF26E27-0DCA-4CD9-8C29-100852E8FD0F}" type="parTrans" cxnId="{8F3B04FB-A0A2-42DF-8801-0C3BFDB868BF}">
      <dgm:prSet/>
      <dgm:spPr/>
      <dgm:t>
        <a:bodyPr/>
        <a:lstStyle/>
        <a:p>
          <a:endParaRPr lang="en-US"/>
        </a:p>
      </dgm:t>
    </dgm:pt>
    <dgm:pt modelId="{4A01F913-0B87-4B89-97BF-0836CDCF2881}" type="sibTrans" cxnId="{8F3B04FB-A0A2-42DF-8801-0C3BFDB868BF}">
      <dgm:prSet/>
      <dgm:spPr/>
      <dgm:t>
        <a:bodyPr/>
        <a:lstStyle/>
        <a:p>
          <a:endParaRPr lang="en-US"/>
        </a:p>
      </dgm:t>
    </dgm:pt>
    <dgm:pt modelId="{8B9514A0-A91C-4063-B26B-5AA1D4F44028}">
      <dgm:prSet/>
      <dgm:spPr/>
      <dgm:t>
        <a:bodyPr/>
        <a:lstStyle/>
        <a:p>
          <a:r>
            <a:rPr lang="en-US" dirty="0"/>
            <a:t>E.g. the expression ‘A = 5’ means I assign the value of 5 to A</a:t>
          </a:r>
        </a:p>
      </dgm:t>
    </dgm:pt>
    <dgm:pt modelId="{39AE16F7-6FB0-47F0-A4F1-107BB70C2502}" type="parTrans" cxnId="{BC699647-A8A9-48F0-8B9E-9E6694550077}">
      <dgm:prSet/>
      <dgm:spPr/>
      <dgm:t>
        <a:bodyPr/>
        <a:lstStyle/>
        <a:p>
          <a:endParaRPr lang="en-US"/>
        </a:p>
      </dgm:t>
    </dgm:pt>
    <dgm:pt modelId="{F72B7A6B-EEBE-439E-897F-49342482C095}" type="sibTrans" cxnId="{BC699647-A8A9-48F0-8B9E-9E6694550077}">
      <dgm:prSet/>
      <dgm:spPr/>
      <dgm:t>
        <a:bodyPr/>
        <a:lstStyle/>
        <a:p>
          <a:endParaRPr lang="en-US"/>
        </a:p>
      </dgm:t>
    </dgm:pt>
    <dgm:pt modelId="{8A54B68A-E726-FC45-8D74-5F784B0F5BB8}" type="pres">
      <dgm:prSet presAssocID="{71891833-9516-4D08-96D8-4673C0002ECB}" presName="linear" presStyleCnt="0">
        <dgm:presLayoutVars>
          <dgm:animLvl val="lvl"/>
          <dgm:resizeHandles val="exact"/>
        </dgm:presLayoutVars>
      </dgm:prSet>
      <dgm:spPr/>
    </dgm:pt>
    <dgm:pt modelId="{3CFE5B61-51BC-C84D-B9EE-C87E1345A252}" type="pres">
      <dgm:prSet presAssocID="{6764E45D-C6A2-4F28-BDE8-E24BAE1DF53F}" presName="parentText" presStyleLbl="node1" presStyleIdx="0" presStyleCnt="4">
        <dgm:presLayoutVars>
          <dgm:chMax val="0"/>
          <dgm:bulletEnabled val="1"/>
        </dgm:presLayoutVars>
      </dgm:prSet>
      <dgm:spPr/>
    </dgm:pt>
    <dgm:pt modelId="{58221E85-2263-9641-8AC3-4CE047AC1312}" type="pres">
      <dgm:prSet presAssocID="{C24B8439-1637-455C-93D9-4F9789CD6185}" presName="spacer" presStyleCnt="0"/>
      <dgm:spPr/>
    </dgm:pt>
    <dgm:pt modelId="{C83EB02A-D509-A24F-BA33-EF8830BB9398}" type="pres">
      <dgm:prSet presAssocID="{30D699BE-6189-48ED-91AF-893A4BC48952}" presName="parentText" presStyleLbl="node1" presStyleIdx="1" presStyleCnt="4">
        <dgm:presLayoutVars>
          <dgm:chMax val="0"/>
          <dgm:bulletEnabled val="1"/>
        </dgm:presLayoutVars>
      </dgm:prSet>
      <dgm:spPr/>
    </dgm:pt>
    <dgm:pt modelId="{98F20ECA-F1F1-F547-8797-3E83DDEE50BA}" type="pres">
      <dgm:prSet presAssocID="{30D699BE-6189-48ED-91AF-893A4BC48952}" presName="childText" presStyleLbl="revTx" presStyleIdx="0" presStyleCnt="3">
        <dgm:presLayoutVars>
          <dgm:bulletEnabled val="1"/>
        </dgm:presLayoutVars>
      </dgm:prSet>
      <dgm:spPr/>
    </dgm:pt>
    <dgm:pt modelId="{43F00C1D-B3AE-E04C-8129-C904E6E39342}" type="pres">
      <dgm:prSet presAssocID="{2D964279-2ED5-47C9-A604-7B2C0136163B}" presName="parentText" presStyleLbl="node1" presStyleIdx="2" presStyleCnt="4">
        <dgm:presLayoutVars>
          <dgm:chMax val="0"/>
          <dgm:bulletEnabled val="1"/>
        </dgm:presLayoutVars>
      </dgm:prSet>
      <dgm:spPr/>
    </dgm:pt>
    <dgm:pt modelId="{91E50B19-11F3-CF4D-BEB2-060055A8CDA8}" type="pres">
      <dgm:prSet presAssocID="{2D964279-2ED5-47C9-A604-7B2C0136163B}" presName="childText" presStyleLbl="revTx" presStyleIdx="1" presStyleCnt="3">
        <dgm:presLayoutVars>
          <dgm:bulletEnabled val="1"/>
        </dgm:presLayoutVars>
      </dgm:prSet>
      <dgm:spPr/>
    </dgm:pt>
    <dgm:pt modelId="{35828B01-257C-B44E-BBC0-524E160F45C0}" type="pres">
      <dgm:prSet presAssocID="{A00CE63F-81FA-4220-AF7A-0EFC6163FCCB}" presName="parentText" presStyleLbl="node1" presStyleIdx="3" presStyleCnt="4">
        <dgm:presLayoutVars>
          <dgm:chMax val="0"/>
          <dgm:bulletEnabled val="1"/>
        </dgm:presLayoutVars>
      </dgm:prSet>
      <dgm:spPr/>
    </dgm:pt>
    <dgm:pt modelId="{7796CFEE-65CC-4843-90F4-74D0A1180088}" type="pres">
      <dgm:prSet presAssocID="{A00CE63F-81FA-4220-AF7A-0EFC6163FCCB}" presName="childText" presStyleLbl="revTx" presStyleIdx="2" presStyleCnt="3">
        <dgm:presLayoutVars>
          <dgm:bulletEnabled val="1"/>
        </dgm:presLayoutVars>
      </dgm:prSet>
      <dgm:spPr/>
    </dgm:pt>
  </dgm:ptLst>
  <dgm:cxnLst>
    <dgm:cxn modelId="{C4C14C12-B8CF-D249-ACF1-FFE715E022FE}" type="presOf" srcId="{6764E45D-C6A2-4F28-BDE8-E24BAE1DF53F}" destId="{3CFE5B61-51BC-C84D-B9EE-C87E1345A252}" srcOrd="0" destOrd="0" presId="urn:microsoft.com/office/officeart/2005/8/layout/vList2"/>
    <dgm:cxn modelId="{71A2231B-0878-473E-A9BE-81950E78BA31}" srcId="{71891833-9516-4D08-96D8-4673C0002ECB}" destId="{2D964279-2ED5-47C9-A604-7B2C0136163B}" srcOrd="2" destOrd="0" parTransId="{C82B2CCC-0BDF-4CF9-9179-D7FD377BC022}" sibTransId="{0E689C30-B596-4A64-9768-D49AE72D6C41}"/>
    <dgm:cxn modelId="{82E01E21-9570-0B42-9D4F-847A29F81B27}" type="presOf" srcId="{30D699BE-6189-48ED-91AF-893A4BC48952}" destId="{C83EB02A-D509-A24F-BA33-EF8830BB9398}" srcOrd="0" destOrd="0" presId="urn:microsoft.com/office/officeart/2005/8/layout/vList2"/>
    <dgm:cxn modelId="{0ECFC243-4D26-4692-A4C5-DA3A8BA904E8}" srcId="{2D964279-2ED5-47C9-A604-7B2C0136163B}" destId="{2FAA0A74-3DDA-48C1-856C-7E1160272850}" srcOrd="0" destOrd="0" parTransId="{6F649D61-E690-4A74-975B-9D24BE56C42B}" sibTransId="{10609EF5-BBFF-4C62-BE00-7BBF3ECDF67F}"/>
    <dgm:cxn modelId="{BC699647-A8A9-48F0-8B9E-9E6694550077}" srcId="{A00CE63F-81FA-4220-AF7A-0EFC6163FCCB}" destId="{8B9514A0-A91C-4063-B26B-5AA1D4F44028}" srcOrd="0" destOrd="0" parTransId="{39AE16F7-6FB0-47F0-A4F1-107BB70C2502}" sibTransId="{F72B7A6B-EEBE-439E-897F-49342482C095}"/>
    <dgm:cxn modelId="{9406CD49-2215-4048-B127-514EBE744F4A}" srcId="{71891833-9516-4D08-96D8-4673C0002ECB}" destId="{30D699BE-6189-48ED-91AF-893A4BC48952}" srcOrd="1" destOrd="0" parTransId="{43502382-9FF3-41D5-9B17-AA8449C3F626}" sibTransId="{19F45739-E9F6-4AAD-AE43-4FFFFC464390}"/>
    <dgm:cxn modelId="{D0E4F364-EA71-704D-B749-47FE02418999}" type="presOf" srcId="{A00CE63F-81FA-4220-AF7A-0EFC6163FCCB}" destId="{35828B01-257C-B44E-BBC0-524E160F45C0}" srcOrd="0" destOrd="0" presId="urn:microsoft.com/office/officeart/2005/8/layout/vList2"/>
    <dgm:cxn modelId="{347D7A72-78B6-164E-B2C8-EA6B650F84E3}" type="presOf" srcId="{E0D593A3-1C64-4F8B-98E8-D46781862EF5}" destId="{98F20ECA-F1F1-F547-8797-3E83DDEE50BA}" srcOrd="0" destOrd="0" presId="urn:microsoft.com/office/officeart/2005/8/layout/vList2"/>
    <dgm:cxn modelId="{302F618A-1968-4FC8-A690-FB22E90344DA}" srcId="{30D699BE-6189-48ED-91AF-893A4BC48952}" destId="{E0D593A3-1C64-4F8B-98E8-D46781862EF5}" srcOrd="0" destOrd="0" parTransId="{B4285442-2664-481F-8863-DDE6E3A3EE36}" sibTransId="{5D58437A-1EB1-4FA9-81CC-CA31B97C9452}"/>
    <dgm:cxn modelId="{BDFD9C97-A0A7-6843-9EDC-C4941597E3EA}" type="presOf" srcId="{8B9514A0-A91C-4063-B26B-5AA1D4F44028}" destId="{7796CFEE-65CC-4843-90F4-74D0A1180088}" srcOrd="0" destOrd="0" presId="urn:microsoft.com/office/officeart/2005/8/layout/vList2"/>
    <dgm:cxn modelId="{A0934DD5-CBFC-9C46-8184-FFF9B290B3E7}" type="presOf" srcId="{2FAA0A74-3DDA-48C1-856C-7E1160272850}" destId="{91E50B19-11F3-CF4D-BEB2-060055A8CDA8}" srcOrd="0" destOrd="0" presId="urn:microsoft.com/office/officeart/2005/8/layout/vList2"/>
    <dgm:cxn modelId="{3F9791D5-F5B0-4B29-9E52-F49335F30778}" srcId="{71891833-9516-4D08-96D8-4673C0002ECB}" destId="{6764E45D-C6A2-4F28-BDE8-E24BAE1DF53F}" srcOrd="0" destOrd="0" parTransId="{1B135BF8-90A1-4FA3-BD5A-A481407C438F}" sibTransId="{C24B8439-1637-455C-93D9-4F9789CD6185}"/>
    <dgm:cxn modelId="{FF2B0AF3-2DBC-0F4E-A5A2-DC6AA64819CD}" type="presOf" srcId="{2D964279-2ED5-47C9-A604-7B2C0136163B}" destId="{43F00C1D-B3AE-E04C-8129-C904E6E39342}" srcOrd="0" destOrd="0" presId="urn:microsoft.com/office/officeart/2005/8/layout/vList2"/>
    <dgm:cxn modelId="{7AC8C2FA-3E5B-874A-A23F-D415D351564C}" type="presOf" srcId="{71891833-9516-4D08-96D8-4673C0002ECB}" destId="{8A54B68A-E726-FC45-8D74-5F784B0F5BB8}" srcOrd="0" destOrd="0" presId="urn:microsoft.com/office/officeart/2005/8/layout/vList2"/>
    <dgm:cxn modelId="{8F3B04FB-A0A2-42DF-8801-0C3BFDB868BF}" srcId="{71891833-9516-4D08-96D8-4673C0002ECB}" destId="{A00CE63F-81FA-4220-AF7A-0EFC6163FCCB}" srcOrd="3" destOrd="0" parTransId="{0CF26E27-0DCA-4CD9-8C29-100852E8FD0F}" sibTransId="{4A01F913-0B87-4B89-97BF-0836CDCF2881}"/>
    <dgm:cxn modelId="{FE696700-5054-1642-A673-8C2D9B806C44}" type="presParOf" srcId="{8A54B68A-E726-FC45-8D74-5F784B0F5BB8}" destId="{3CFE5B61-51BC-C84D-B9EE-C87E1345A252}" srcOrd="0" destOrd="0" presId="urn:microsoft.com/office/officeart/2005/8/layout/vList2"/>
    <dgm:cxn modelId="{961E0853-A7C3-084D-ADAB-DDF2ED2E18C5}" type="presParOf" srcId="{8A54B68A-E726-FC45-8D74-5F784B0F5BB8}" destId="{58221E85-2263-9641-8AC3-4CE047AC1312}" srcOrd="1" destOrd="0" presId="urn:microsoft.com/office/officeart/2005/8/layout/vList2"/>
    <dgm:cxn modelId="{852FF1E6-7F19-1549-9F78-B7B3E94280DA}" type="presParOf" srcId="{8A54B68A-E726-FC45-8D74-5F784B0F5BB8}" destId="{C83EB02A-D509-A24F-BA33-EF8830BB9398}" srcOrd="2" destOrd="0" presId="urn:microsoft.com/office/officeart/2005/8/layout/vList2"/>
    <dgm:cxn modelId="{76B05DE1-CBF6-8B44-9C5B-72BE32B63E42}" type="presParOf" srcId="{8A54B68A-E726-FC45-8D74-5F784B0F5BB8}" destId="{98F20ECA-F1F1-F547-8797-3E83DDEE50BA}" srcOrd="3" destOrd="0" presId="urn:microsoft.com/office/officeart/2005/8/layout/vList2"/>
    <dgm:cxn modelId="{7564B9B9-B000-6248-A2C9-5948AE5A0F63}" type="presParOf" srcId="{8A54B68A-E726-FC45-8D74-5F784B0F5BB8}" destId="{43F00C1D-B3AE-E04C-8129-C904E6E39342}" srcOrd="4" destOrd="0" presId="urn:microsoft.com/office/officeart/2005/8/layout/vList2"/>
    <dgm:cxn modelId="{67EB13FF-B5EC-D747-9911-3B81D36E4D0C}" type="presParOf" srcId="{8A54B68A-E726-FC45-8D74-5F784B0F5BB8}" destId="{91E50B19-11F3-CF4D-BEB2-060055A8CDA8}" srcOrd="5" destOrd="0" presId="urn:microsoft.com/office/officeart/2005/8/layout/vList2"/>
    <dgm:cxn modelId="{7E85D7E6-07E0-8349-A8A0-A1A038BE01AF}" type="presParOf" srcId="{8A54B68A-E726-FC45-8D74-5F784B0F5BB8}" destId="{35828B01-257C-B44E-BBC0-524E160F45C0}" srcOrd="6" destOrd="0" presId="urn:microsoft.com/office/officeart/2005/8/layout/vList2"/>
    <dgm:cxn modelId="{9F2E184C-A987-DE48-9B7E-9385F9326FA0}" type="presParOf" srcId="{8A54B68A-E726-FC45-8D74-5F784B0F5BB8}" destId="{7796CFEE-65CC-4843-90F4-74D0A118008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C3B5ED0-6FE2-44E4-97E7-13CEED48546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56AF6DB-2750-4920-AEEE-C15EA8B83FDE}">
      <dgm:prSet/>
      <dgm:spPr/>
      <dgm:t>
        <a:bodyPr/>
        <a:lstStyle/>
        <a:p>
          <a:pPr>
            <a:lnSpc>
              <a:spcPct val="100000"/>
            </a:lnSpc>
          </a:pPr>
          <a:r>
            <a:rPr lang="en-US"/>
            <a:t>Instantiation</a:t>
          </a:r>
        </a:p>
      </dgm:t>
    </dgm:pt>
    <dgm:pt modelId="{60B03111-BB3F-4CDC-A30A-D42B7FC9AAA7}" type="parTrans" cxnId="{3626BA27-8D4B-4B29-8F14-4132EB525249}">
      <dgm:prSet/>
      <dgm:spPr/>
      <dgm:t>
        <a:bodyPr/>
        <a:lstStyle/>
        <a:p>
          <a:endParaRPr lang="en-US"/>
        </a:p>
      </dgm:t>
    </dgm:pt>
    <dgm:pt modelId="{CFFCA06F-7135-4721-BCC4-7B8337C4E0BC}" type="sibTrans" cxnId="{3626BA27-8D4B-4B29-8F14-4132EB525249}">
      <dgm:prSet/>
      <dgm:spPr/>
      <dgm:t>
        <a:bodyPr/>
        <a:lstStyle/>
        <a:p>
          <a:endParaRPr lang="en-US"/>
        </a:p>
      </dgm:t>
    </dgm:pt>
    <dgm:pt modelId="{5D5BBC92-5C60-42C7-B4BF-CE44EFA5BA58}">
      <dgm:prSet/>
      <dgm:spPr/>
      <dgm:t>
        <a:bodyPr/>
        <a:lstStyle/>
        <a:p>
          <a:pPr>
            <a:lnSpc>
              <a:spcPct val="100000"/>
            </a:lnSpc>
          </a:pPr>
          <a:r>
            <a:rPr lang="en-US"/>
            <a:t>A = ()</a:t>
          </a:r>
        </a:p>
      </dgm:t>
    </dgm:pt>
    <dgm:pt modelId="{DA897C5C-3363-46D9-9B5D-A337EB10CE2D}" type="parTrans" cxnId="{8B730E74-CC39-4106-BAD2-D27497C195F6}">
      <dgm:prSet/>
      <dgm:spPr/>
      <dgm:t>
        <a:bodyPr/>
        <a:lstStyle/>
        <a:p>
          <a:endParaRPr lang="en-US"/>
        </a:p>
      </dgm:t>
    </dgm:pt>
    <dgm:pt modelId="{76242555-C385-40E7-AC1A-FF4E0AA940AF}" type="sibTrans" cxnId="{8B730E74-CC39-4106-BAD2-D27497C195F6}">
      <dgm:prSet/>
      <dgm:spPr/>
      <dgm:t>
        <a:bodyPr/>
        <a:lstStyle/>
        <a:p>
          <a:endParaRPr lang="en-US"/>
        </a:p>
      </dgm:t>
    </dgm:pt>
    <dgm:pt modelId="{8C23BFEB-CEF1-451C-B1E3-9C388A768406}">
      <dgm:prSet/>
      <dgm:spPr/>
      <dgm:t>
        <a:bodyPr/>
        <a:lstStyle/>
        <a:p>
          <a:pPr>
            <a:lnSpc>
              <a:spcPct val="100000"/>
            </a:lnSpc>
          </a:pPr>
          <a:r>
            <a:rPr lang="en-US"/>
            <a:t>Assignment</a:t>
          </a:r>
        </a:p>
      </dgm:t>
    </dgm:pt>
    <dgm:pt modelId="{73276DCD-530F-4F70-A702-112997C9D8A8}" type="parTrans" cxnId="{1C945129-C2AF-41D8-ABEB-E20E0EB9AADD}">
      <dgm:prSet/>
      <dgm:spPr/>
      <dgm:t>
        <a:bodyPr/>
        <a:lstStyle/>
        <a:p>
          <a:endParaRPr lang="en-US"/>
        </a:p>
      </dgm:t>
    </dgm:pt>
    <dgm:pt modelId="{6B92DA2D-1201-4E6E-8E48-402F40F7498C}" type="sibTrans" cxnId="{1C945129-C2AF-41D8-ABEB-E20E0EB9AADD}">
      <dgm:prSet/>
      <dgm:spPr/>
      <dgm:t>
        <a:bodyPr/>
        <a:lstStyle/>
        <a:p>
          <a:endParaRPr lang="en-US"/>
        </a:p>
      </dgm:t>
    </dgm:pt>
    <dgm:pt modelId="{A2623078-61BE-46FD-AE7D-11FFF254685B}">
      <dgm:prSet/>
      <dgm:spPr/>
      <dgm:t>
        <a:bodyPr/>
        <a:lstStyle/>
        <a:p>
          <a:pPr>
            <a:lnSpc>
              <a:spcPct val="100000"/>
            </a:lnSpc>
          </a:pPr>
          <a:r>
            <a:rPr lang="en-US"/>
            <a:t>A = 5</a:t>
          </a:r>
        </a:p>
      </dgm:t>
    </dgm:pt>
    <dgm:pt modelId="{4B5ECCD3-F85A-4AA3-8AB6-F410D2AA8614}" type="parTrans" cxnId="{0789A4CF-2416-4B5F-A313-FF2594DBBF10}">
      <dgm:prSet/>
      <dgm:spPr/>
      <dgm:t>
        <a:bodyPr/>
        <a:lstStyle/>
        <a:p>
          <a:endParaRPr lang="en-US"/>
        </a:p>
      </dgm:t>
    </dgm:pt>
    <dgm:pt modelId="{A7921CB8-7C09-4452-98D4-661E4E25B826}" type="sibTrans" cxnId="{0789A4CF-2416-4B5F-A313-FF2594DBBF10}">
      <dgm:prSet/>
      <dgm:spPr/>
      <dgm:t>
        <a:bodyPr/>
        <a:lstStyle/>
        <a:p>
          <a:endParaRPr lang="en-US"/>
        </a:p>
      </dgm:t>
    </dgm:pt>
    <dgm:pt modelId="{E7643FDB-F183-42B2-BAE1-BE2B1EB18CBA}">
      <dgm:prSet/>
      <dgm:spPr/>
      <dgm:t>
        <a:bodyPr/>
        <a:lstStyle/>
        <a:p>
          <a:pPr>
            <a:lnSpc>
              <a:spcPct val="100000"/>
            </a:lnSpc>
          </a:pPr>
          <a:r>
            <a:rPr lang="en-US"/>
            <a:t>Reassignment</a:t>
          </a:r>
        </a:p>
      </dgm:t>
    </dgm:pt>
    <dgm:pt modelId="{63EAB238-1B1B-4F7C-B1DE-9C844E38124E}" type="parTrans" cxnId="{518AA159-6A34-4E28-B138-36C48A489FB9}">
      <dgm:prSet/>
      <dgm:spPr/>
      <dgm:t>
        <a:bodyPr/>
        <a:lstStyle/>
        <a:p>
          <a:endParaRPr lang="en-US"/>
        </a:p>
      </dgm:t>
    </dgm:pt>
    <dgm:pt modelId="{E76FD5C3-ABC6-4126-B50E-486033FE6C04}" type="sibTrans" cxnId="{518AA159-6A34-4E28-B138-36C48A489FB9}">
      <dgm:prSet/>
      <dgm:spPr/>
      <dgm:t>
        <a:bodyPr/>
        <a:lstStyle/>
        <a:p>
          <a:endParaRPr lang="en-US"/>
        </a:p>
      </dgm:t>
    </dgm:pt>
    <dgm:pt modelId="{0709B927-562D-4D1B-BF64-EE4402419AA2}">
      <dgm:prSet/>
      <dgm:spPr/>
      <dgm:t>
        <a:bodyPr/>
        <a:lstStyle/>
        <a:p>
          <a:pPr>
            <a:lnSpc>
              <a:spcPct val="100000"/>
            </a:lnSpc>
          </a:pPr>
          <a:r>
            <a:rPr lang="en-US"/>
            <a:t>A = 10</a:t>
          </a:r>
        </a:p>
      </dgm:t>
    </dgm:pt>
    <dgm:pt modelId="{66EB33BF-9832-4921-88AA-1AD7F2F3EDE4}" type="parTrans" cxnId="{82563B9E-58D1-4C44-ABDC-D7EF2A791F3A}">
      <dgm:prSet/>
      <dgm:spPr/>
      <dgm:t>
        <a:bodyPr/>
        <a:lstStyle/>
        <a:p>
          <a:endParaRPr lang="en-US"/>
        </a:p>
      </dgm:t>
    </dgm:pt>
    <dgm:pt modelId="{64F26DDF-E3C9-4FD5-A258-FB36BE173B0D}" type="sibTrans" cxnId="{82563B9E-58D1-4C44-ABDC-D7EF2A791F3A}">
      <dgm:prSet/>
      <dgm:spPr/>
      <dgm:t>
        <a:bodyPr/>
        <a:lstStyle/>
        <a:p>
          <a:endParaRPr lang="en-US"/>
        </a:p>
      </dgm:t>
    </dgm:pt>
    <dgm:pt modelId="{13CD4C3D-E677-4808-9872-F4FA2B170C70}">
      <dgm:prSet/>
      <dgm:spPr/>
      <dgm:t>
        <a:bodyPr/>
        <a:lstStyle/>
        <a:p>
          <a:pPr>
            <a:lnSpc>
              <a:spcPct val="100000"/>
            </a:lnSpc>
          </a:pPr>
          <a:r>
            <a:rPr lang="en-US"/>
            <a:t>Global and local variable (Is the value of A 5 or 10?)</a:t>
          </a:r>
        </a:p>
      </dgm:t>
    </dgm:pt>
    <dgm:pt modelId="{581F1B4E-07E4-4594-BC06-BC78CBE8B429}" type="parTrans" cxnId="{AAA58C8A-EE9F-4E83-8B06-A264F07A017F}">
      <dgm:prSet/>
      <dgm:spPr/>
      <dgm:t>
        <a:bodyPr/>
        <a:lstStyle/>
        <a:p>
          <a:endParaRPr lang="en-US"/>
        </a:p>
      </dgm:t>
    </dgm:pt>
    <dgm:pt modelId="{BFCE4449-9401-4F04-9A6B-AFB640415EFA}" type="sibTrans" cxnId="{AAA58C8A-EE9F-4E83-8B06-A264F07A017F}">
      <dgm:prSet/>
      <dgm:spPr/>
      <dgm:t>
        <a:bodyPr/>
        <a:lstStyle/>
        <a:p>
          <a:endParaRPr lang="en-US"/>
        </a:p>
      </dgm:t>
    </dgm:pt>
    <dgm:pt modelId="{0F50130D-68CA-40CC-93C7-DDC089124E09}">
      <dgm:prSet/>
      <dgm:spPr/>
      <dgm:t>
        <a:bodyPr/>
        <a:lstStyle/>
        <a:p>
          <a:pPr>
            <a:lnSpc>
              <a:spcPct val="100000"/>
            </a:lnSpc>
          </a:pPr>
          <a:r>
            <a:rPr lang="en-SG"/>
            <a:t>A = 5</a:t>
          </a:r>
          <a:endParaRPr lang="en-US"/>
        </a:p>
      </dgm:t>
    </dgm:pt>
    <dgm:pt modelId="{6A63CB29-80B4-4EEF-A3A1-2C6AAFA0ED4C}" type="parTrans" cxnId="{C8508CDB-45F3-4E91-9EA2-F43AA474C267}">
      <dgm:prSet/>
      <dgm:spPr/>
      <dgm:t>
        <a:bodyPr/>
        <a:lstStyle/>
        <a:p>
          <a:endParaRPr lang="en-US"/>
        </a:p>
      </dgm:t>
    </dgm:pt>
    <dgm:pt modelId="{C36E9A31-2703-4657-835A-7427411908D4}" type="sibTrans" cxnId="{C8508CDB-45F3-4E91-9EA2-F43AA474C267}">
      <dgm:prSet/>
      <dgm:spPr/>
      <dgm:t>
        <a:bodyPr/>
        <a:lstStyle/>
        <a:p>
          <a:endParaRPr lang="en-US"/>
        </a:p>
      </dgm:t>
    </dgm:pt>
    <dgm:pt modelId="{C2AE31C8-F02A-4830-9CE5-2AD4422C9F9E}">
      <dgm:prSet/>
      <dgm:spPr/>
      <dgm:t>
        <a:bodyPr/>
        <a:lstStyle/>
        <a:p>
          <a:pPr>
            <a:lnSpc>
              <a:spcPct val="100000"/>
            </a:lnSpc>
          </a:pPr>
          <a:r>
            <a:rPr lang="en-SG"/>
            <a:t>test = function(A)</a:t>
          </a:r>
          <a:endParaRPr lang="en-US"/>
        </a:p>
      </dgm:t>
    </dgm:pt>
    <dgm:pt modelId="{E44C185B-8BDA-48E9-B59B-29E70918F5FB}" type="parTrans" cxnId="{226AEA61-2735-41F1-A3E7-86086B389386}">
      <dgm:prSet/>
      <dgm:spPr/>
      <dgm:t>
        <a:bodyPr/>
        <a:lstStyle/>
        <a:p>
          <a:endParaRPr lang="en-US"/>
        </a:p>
      </dgm:t>
    </dgm:pt>
    <dgm:pt modelId="{D7636ECD-6614-4E9E-85C2-34871467D142}" type="sibTrans" cxnId="{226AEA61-2735-41F1-A3E7-86086B389386}">
      <dgm:prSet/>
      <dgm:spPr/>
      <dgm:t>
        <a:bodyPr/>
        <a:lstStyle/>
        <a:p>
          <a:endParaRPr lang="en-US"/>
        </a:p>
      </dgm:t>
    </dgm:pt>
    <dgm:pt modelId="{42474A4A-914F-4B4B-8CF2-1D3F25E5CFBB}">
      <dgm:prSet/>
      <dgm:spPr/>
      <dgm:t>
        <a:bodyPr/>
        <a:lstStyle/>
        <a:p>
          <a:pPr>
            <a:lnSpc>
              <a:spcPct val="100000"/>
            </a:lnSpc>
          </a:pPr>
          <a:r>
            <a:rPr lang="en-SG"/>
            <a:t>{</a:t>
          </a:r>
          <a:endParaRPr lang="en-US"/>
        </a:p>
      </dgm:t>
    </dgm:pt>
    <dgm:pt modelId="{60CD9CCF-0568-423E-A0AC-40EDD1474260}" type="parTrans" cxnId="{50BFFE81-0B57-4E76-B210-DFD157D4747A}">
      <dgm:prSet/>
      <dgm:spPr/>
      <dgm:t>
        <a:bodyPr/>
        <a:lstStyle/>
        <a:p>
          <a:endParaRPr lang="en-US"/>
        </a:p>
      </dgm:t>
    </dgm:pt>
    <dgm:pt modelId="{F4181EFD-BF9A-46CC-8CEC-B1469D8D7E0E}" type="sibTrans" cxnId="{50BFFE81-0B57-4E76-B210-DFD157D4747A}">
      <dgm:prSet/>
      <dgm:spPr/>
      <dgm:t>
        <a:bodyPr/>
        <a:lstStyle/>
        <a:p>
          <a:endParaRPr lang="en-US"/>
        </a:p>
      </dgm:t>
    </dgm:pt>
    <dgm:pt modelId="{501D9D67-68CB-4ED5-856E-CBB92F681091}">
      <dgm:prSet/>
      <dgm:spPr/>
      <dgm:t>
        <a:bodyPr/>
        <a:lstStyle/>
        <a:p>
          <a:pPr>
            <a:lnSpc>
              <a:spcPct val="100000"/>
            </a:lnSpc>
          </a:pPr>
          <a:r>
            <a:rPr lang="en-SG"/>
            <a:t>     A = 10  </a:t>
          </a:r>
          <a:endParaRPr lang="en-US"/>
        </a:p>
      </dgm:t>
    </dgm:pt>
    <dgm:pt modelId="{3890C0AA-1F20-4F37-B51C-B6E3461F40CF}" type="parTrans" cxnId="{6E53865C-8EBD-4909-BACD-306583F5552E}">
      <dgm:prSet/>
      <dgm:spPr/>
      <dgm:t>
        <a:bodyPr/>
        <a:lstStyle/>
        <a:p>
          <a:endParaRPr lang="en-US"/>
        </a:p>
      </dgm:t>
    </dgm:pt>
    <dgm:pt modelId="{B0168100-55EE-4CEA-A8CC-FD17474C2CF2}" type="sibTrans" cxnId="{6E53865C-8EBD-4909-BACD-306583F5552E}">
      <dgm:prSet/>
      <dgm:spPr/>
      <dgm:t>
        <a:bodyPr/>
        <a:lstStyle/>
        <a:p>
          <a:endParaRPr lang="en-US"/>
        </a:p>
      </dgm:t>
    </dgm:pt>
    <dgm:pt modelId="{447E9D67-1BC0-4B4F-8699-CD6C13B4D2B3}">
      <dgm:prSet/>
      <dgm:spPr/>
      <dgm:t>
        <a:bodyPr/>
        <a:lstStyle/>
        <a:p>
          <a:pPr>
            <a:lnSpc>
              <a:spcPct val="100000"/>
            </a:lnSpc>
          </a:pPr>
          <a:r>
            <a:rPr lang="en-SG"/>
            <a:t>}</a:t>
          </a:r>
          <a:endParaRPr lang="en-US"/>
        </a:p>
      </dgm:t>
    </dgm:pt>
    <dgm:pt modelId="{95ACA35A-1D08-4FCF-B4CB-A726EB28B571}" type="parTrans" cxnId="{C7AAA01B-316A-481F-931E-DC7F28247C60}">
      <dgm:prSet/>
      <dgm:spPr/>
      <dgm:t>
        <a:bodyPr/>
        <a:lstStyle/>
        <a:p>
          <a:endParaRPr lang="en-US"/>
        </a:p>
      </dgm:t>
    </dgm:pt>
    <dgm:pt modelId="{58517779-2967-4F15-AFFB-7B1E36C351CF}" type="sibTrans" cxnId="{C7AAA01B-316A-481F-931E-DC7F28247C60}">
      <dgm:prSet/>
      <dgm:spPr/>
      <dgm:t>
        <a:bodyPr/>
        <a:lstStyle/>
        <a:p>
          <a:endParaRPr lang="en-US"/>
        </a:p>
      </dgm:t>
    </dgm:pt>
    <dgm:pt modelId="{DC99BE1A-D938-4DE2-8D84-E1ADE19DBB0D}" type="pres">
      <dgm:prSet presAssocID="{6C3B5ED0-6FE2-44E4-97E7-13CEED485468}" presName="root" presStyleCnt="0">
        <dgm:presLayoutVars>
          <dgm:dir/>
          <dgm:resizeHandles val="exact"/>
        </dgm:presLayoutVars>
      </dgm:prSet>
      <dgm:spPr/>
    </dgm:pt>
    <dgm:pt modelId="{D5B307CB-E5B3-4772-9E6C-A4CE221C23C8}" type="pres">
      <dgm:prSet presAssocID="{F56AF6DB-2750-4920-AEEE-C15EA8B83FDE}" presName="compNode" presStyleCnt="0"/>
      <dgm:spPr/>
    </dgm:pt>
    <dgm:pt modelId="{43A9A288-1248-4E95-809C-A5DF555CF5C4}" type="pres">
      <dgm:prSet presAssocID="{F56AF6DB-2750-4920-AEEE-C15EA8B83FDE}" presName="bgRect" presStyleLbl="bgShp" presStyleIdx="0" presStyleCnt="4"/>
      <dgm:spPr/>
    </dgm:pt>
    <dgm:pt modelId="{8792F41F-0E6A-4F8B-AA01-3F060A7D78BE}" type="pres">
      <dgm:prSet presAssocID="{F56AF6DB-2750-4920-AEEE-C15EA8B83FD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8198C619-AE79-4124-AFB2-E36A87E4C0C4}" type="pres">
      <dgm:prSet presAssocID="{F56AF6DB-2750-4920-AEEE-C15EA8B83FDE}" presName="spaceRect" presStyleCnt="0"/>
      <dgm:spPr/>
    </dgm:pt>
    <dgm:pt modelId="{5C51A9FC-186B-4854-8526-1D655CE54FE4}" type="pres">
      <dgm:prSet presAssocID="{F56AF6DB-2750-4920-AEEE-C15EA8B83FDE}" presName="parTx" presStyleLbl="revTx" presStyleIdx="0" presStyleCnt="8">
        <dgm:presLayoutVars>
          <dgm:chMax val="0"/>
          <dgm:chPref val="0"/>
        </dgm:presLayoutVars>
      </dgm:prSet>
      <dgm:spPr/>
    </dgm:pt>
    <dgm:pt modelId="{5BF4CB49-7E9E-4080-A6CB-D902946202F6}" type="pres">
      <dgm:prSet presAssocID="{F56AF6DB-2750-4920-AEEE-C15EA8B83FDE}" presName="desTx" presStyleLbl="revTx" presStyleIdx="1" presStyleCnt="8">
        <dgm:presLayoutVars/>
      </dgm:prSet>
      <dgm:spPr/>
    </dgm:pt>
    <dgm:pt modelId="{318F6DE1-0FD5-4CF6-BDB4-676CF541B88B}" type="pres">
      <dgm:prSet presAssocID="{CFFCA06F-7135-4721-BCC4-7B8337C4E0BC}" presName="sibTrans" presStyleCnt="0"/>
      <dgm:spPr/>
    </dgm:pt>
    <dgm:pt modelId="{39B2BEBC-BD95-4AE7-B5EF-B6EB2FF9F4F8}" type="pres">
      <dgm:prSet presAssocID="{8C23BFEB-CEF1-451C-B1E3-9C388A768406}" presName="compNode" presStyleCnt="0"/>
      <dgm:spPr/>
    </dgm:pt>
    <dgm:pt modelId="{0DDA163E-6112-4DB7-B848-C8F5B1392E23}" type="pres">
      <dgm:prSet presAssocID="{8C23BFEB-CEF1-451C-B1E3-9C388A768406}" presName="bgRect" presStyleLbl="bgShp" presStyleIdx="1" presStyleCnt="4"/>
      <dgm:spPr/>
    </dgm:pt>
    <dgm:pt modelId="{80A94946-2445-4EFF-A74E-D748C03B21C6}" type="pres">
      <dgm:prSet presAssocID="{8C23BFEB-CEF1-451C-B1E3-9C388A76840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00CD3DE9-ABED-432F-8C40-6592E68090E1}" type="pres">
      <dgm:prSet presAssocID="{8C23BFEB-CEF1-451C-B1E3-9C388A768406}" presName="spaceRect" presStyleCnt="0"/>
      <dgm:spPr/>
    </dgm:pt>
    <dgm:pt modelId="{9C5CDC45-5D2E-4514-A58C-8EF20D73E626}" type="pres">
      <dgm:prSet presAssocID="{8C23BFEB-CEF1-451C-B1E3-9C388A768406}" presName="parTx" presStyleLbl="revTx" presStyleIdx="2" presStyleCnt="8">
        <dgm:presLayoutVars>
          <dgm:chMax val="0"/>
          <dgm:chPref val="0"/>
        </dgm:presLayoutVars>
      </dgm:prSet>
      <dgm:spPr/>
    </dgm:pt>
    <dgm:pt modelId="{737C3BD7-DFC8-45D2-8D64-6CF519147D10}" type="pres">
      <dgm:prSet presAssocID="{8C23BFEB-CEF1-451C-B1E3-9C388A768406}" presName="desTx" presStyleLbl="revTx" presStyleIdx="3" presStyleCnt="8">
        <dgm:presLayoutVars/>
      </dgm:prSet>
      <dgm:spPr/>
    </dgm:pt>
    <dgm:pt modelId="{0DB51B20-7AC2-4CBC-9121-FFD2CC5FE948}" type="pres">
      <dgm:prSet presAssocID="{6B92DA2D-1201-4E6E-8E48-402F40F7498C}" presName="sibTrans" presStyleCnt="0"/>
      <dgm:spPr/>
    </dgm:pt>
    <dgm:pt modelId="{71307D29-A3BC-4BD3-93C4-A20D8B74E017}" type="pres">
      <dgm:prSet presAssocID="{E7643FDB-F183-42B2-BAE1-BE2B1EB18CBA}" presName="compNode" presStyleCnt="0"/>
      <dgm:spPr/>
    </dgm:pt>
    <dgm:pt modelId="{1C9AC96A-C29A-451F-BA07-B59A3C59C9B9}" type="pres">
      <dgm:prSet presAssocID="{E7643FDB-F183-42B2-BAE1-BE2B1EB18CBA}" presName="bgRect" presStyleLbl="bgShp" presStyleIdx="2" presStyleCnt="4"/>
      <dgm:spPr/>
    </dgm:pt>
    <dgm:pt modelId="{B97B4846-E544-4768-B52C-7C844C26A4F4}" type="pres">
      <dgm:prSet presAssocID="{E7643FDB-F183-42B2-BAE1-BE2B1EB18CB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B9E13F19-53D8-448C-AAE5-B972AF87B949}" type="pres">
      <dgm:prSet presAssocID="{E7643FDB-F183-42B2-BAE1-BE2B1EB18CBA}" presName="spaceRect" presStyleCnt="0"/>
      <dgm:spPr/>
    </dgm:pt>
    <dgm:pt modelId="{E474E5EE-4921-41CB-A3E1-CD7B7A443820}" type="pres">
      <dgm:prSet presAssocID="{E7643FDB-F183-42B2-BAE1-BE2B1EB18CBA}" presName="parTx" presStyleLbl="revTx" presStyleIdx="4" presStyleCnt="8">
        <dgm:presLayoutVars>
          <dgm:chMax val="0"/>
          <dgm:chPref val="0"/>
        </dgm:presLayoutVars>
      </dgm:prSet>
      <dgm:spPr/>
    </dgm:pt>
    <dgm:pt modelId="{8D54F549-1DCE-4C49-8284-91CA779831B5}" type="pres">
      <dgm:prSet presAssocID="{E7643FDB-F183-42B2-BAE1-BE2B1EB18CBA}" presName="desTx" presStyleLbl="revTx" presStyleIdx="5" presStyleCnt="8">
        <dgm:presLayoutVars/>
      </dgm:prSet>
      <dgm:spPr/>
    </dgm:pt>
    <dgm:pt modelId="{3BA5545E-E554-4FD0-979D-20CDB46FFC16}" type="pres">
      <dgm:prSet presAssocID="{E76FD5C3-ABC6-4126-B50E-486033FE6C04}" presName="sibTrans" presStyleCnt="0"/>
      <dgm:spPr/>
    </dgm:pt>
    <dgm:pt modelId="{67A5FCDB-7F8B-4C78-B783-BAD4DE146001}" type="pres">
      <dgm:prSet presAssocID="{13CD4C3D-E677-4808-9872-F4FA2B170C70}" presName="compNode" presStyleCnt="0"/>
      <dgm:spPr/>
    </dgm:pt>
    <dgm:pt modelId="{2CC73AA5-5712-4EB7-B005-5EF9CCBB5640}" type="pres">
      <dgm:prSet presAssocID="{13CD4C3D-E677-4808-9872-F4FA2B170C70}" presName="bgRect" presStyleLbl="bgShp" presStyleIdx="3" presStyleCnt="4"/>
      <dgm:spPr/>
    </dgm:pt>
    <dgm:pt modelId="{3C195B6C-B651-4891-8EBD-4DF65DFC7EF3}" type="pres">
      <dgm:prSet presAssocID="{13CD4C3D-E677-4808-9872-F4FA2B170C7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tabase"/>
        </a:ext>
      </dgm:extLst>
    </dgm:pt>
    <dgm:pt modelId="{E99823B3-DB17-4EDE-AE5C-848C4736890C}" type="pres">
      <dgm:prSet presAssocID="{13CD4C3D-E677-4808-9872-F4FA2B170C70}" presName="spaceRect" presStyleCnt="0"/>
      <dgm:spPr/>
    </dgm:pt>
    <dgm:pt modelId="{F08892B9-5605-46DA-8F14-A42C012145C8}" type="pres">
      <dgm:prSet presAssocID="{13CD4C3D-E677-4808-9872-F4FA2B170C70}" presName="parTx" presStyleLbl="revTx" presStyleIdx="6" presStyleCnt="8">
        <dgm:presLayoutVars>
          <dgm:chMax val="0"/>
          <dgm:chPref val="0"/>
        </dgm:presLayoutVars>
      </dgm:prSet>
      <dgm:spPr/>
    </dgm:pt>
    <dgm:pt modelId="{773AD67B-4791-44D1-803D-3E5C915A8D22}" type="pres">
      <dgm:prSet presAssocID="{13CD4C3D-E677-4808-9872-F4FA2B170C70}" presName="desTx" presStyleLbl="revTx" presStyleIdx="7" presStyleCnt="8">
        <dgm:presLayoutVars/>
      </dgm:prSet>
      <dgm:spPr/>
    </dgm:pt>
  </dgm:ptLst>
  <dgm:cxnLst>
    <dgm:cxn modelId="{EFAD1F1B-75BD-FE4E-917C-054DE0DAEFB5}" type="presOf" srcId="{C2AE31C8-F02A-4830-9CE5-2AD4422C9F9E}" destId="{773AD67B-4791-44D1-803D-3E5C915A8D22}" srcOrd="0" destOrd="1" presId="urn:microsoft.com/office/officeart/2018/2/layout/IconVerticalSolidList"/>
    <dgm:cxn modelId="{C7AAA01B-316A-481F-931E-DC7F28247C60}" srcId="{13CD4C3D-E677-4808-9872-F4FA2B170C70}" destId="{447E9D67-1BC0-4B4F-8699-CD6C13B4D2B3}" srcOrd="4" destOrd="0" parTransId="{95ACA35A-1D08-4FCF-B4CB-A726EB28B571}" sibTransId="{58517779-2967-4F15-AFFB-7B1E36C351CF}"/>
    <dgm:cxn modelId="{7BF4CE20-BCCE-C74E-A2FC-5E6835B24FE3}" type="presOf" srcId="{5D5BBC92-5C60-42C7-B4BF-CE44EFA5BA58}" destId="{5BF4CB49-7E9E-4080-A6CB-D902946202F6}" srcOrd="0" destOrd="0" presId="urn:microsoft.com/office/officeart/2018/2/layout/IconVerticalSolidList"/>
    <dgm:cxn modelId="{3626BA27-8D4B-4B29-8F14-4132EB525249}" srcId="{6C3B5ED0-6FE2-44E4-97E7-13CEED485468}" destId="{F56AF6DB-2750-4920-AEEE-C15EA8B83FDE}" srcOrd="0" destOrd="0" parTransId="{60B03111-BB3F-4CDC-A30A-D42B7FC9AAA7}" sibTransId="{CFFCA06F-7135-4721-BCC4-7B8337C4E0BC}"/>
    <dgm:cxn modelId="{1C945129-C2AF-41D8-ABEB-E20E0EB9AADD}" srcId="{6C3B5ED0-6FE2-44E4-97E7-13CEED485468}" destId="{8C23BFEB-CEF1-451C-B1E3-9C388A768406}" srcOrd="1" destOrd="0" parTransId="{73276DCD-530F-4F70-A702-112997C9D8A8}" sibTransId="{6B92DA2D-1201-4E6E-8E48-402F40F7498C}"/>
    <dgm:cxn modelId="{7F028E2E-D1EF-1740-89AA-634AED4300DE}" type="presOf" srcId="{13CD4C3D-E677-4808-9872-F4FA2B170C70}" destId="{F08892B9-5605-46DA-8F14-A42C012145C8}" srcOrd="0" destOrd="0" presId="urn:microsoft.com/office/officeart/2018/2/layout/IconVerticalSolidList"/>
    <dgm:cxn modelId="{77BF704C-2833-314C-A398-E8186F361201}" type="presOf" srcId="{8C23BFEB-CEF1-451C-B1E3-9C388A768406}" destId="{9C5CDC45-5D2E-4514-A58C-8EF20D73E626}" srcOrd="0" destOrd="0" presId="urn:microsoft.com/office/officeart/2018/2/layout/IconVerticalSolidList"/>
    <dgm:cxn modelId="{518AA159-6A34-4E28-B138-36C48A489FB9}" srcId="{6C3B5ED0-6FE2-44E4-97E7-13CEED485468}" destId="{E7643FDB-F183-42B2-BAE1-BE2B1EB18CBA}" srcOrd="2" destOrd="0" parTransId="{63EAB238-1B1B-4F7C-B1DE-9C844E38124E}" sibTransId="{E76FD5C3-ABC6-4126-B50E-486033FE6C04}"/>
    <dgm:cxn modelId="{7EEC3B5B-74D0-E34A-8BA8-2A5A8D585F60}" type="presOf" srcId="{0F50130D-68CA-40CC-93C7-DDC089124E09}" destId="{773AD67B-4791-44D1-803D-3E5C915A8D22}" srcOrd="0" destOrd="0" presId="urn:microsoft.com/office/officeart/2018/2/layout/IconVerticalSolidList"/>
    <dgm:cxn modelId="{6E53865C-8EBD-4909-BACD-306583F5552E}" srcId="{13CD4C3D-E677-4808-9872-F4FA2B170C70}" destId="{501D9D67-68CB-4ED5-856E-CBB92F681091}" srcOrd="3" destOrd="0" parTransId="{3890C0AA-1F20-4F37-B51C-B6E3461F40CF}" sibTransId="{B0168100-55EE-4CEA-A8CC-FD17474C2CF2}"/>
    <dgm:cxn modelId="{42D15460-99FF-6C44-B7D1-E8E790D39324}" type="presOf" srcId="{0709B927-562D-4D1B-BF64-EE4402419AA2}" destId="{8D54F549-1DCE-4C49-8284-91CA779831B5}" srcOrd="0" destOrd="0" presId="urn:microsoft.com/office/officeart/2018/2/layout/IconVerticalSolidList"/>
    <dgm:cxn modelId="{226AEA61-2735-41F1-A3E7-86086B389386}" srcId="{13CD4C3D-E677-4808-9872-F4FA2B170C70}" destId="{C2AE31C8-F02A-4830-9CE5-2AD4422C9F9E}" srcOrd="1" destOrd="0" parTransId="{E44C185B-8BDA-48E9-B59B-29E70918F5FB}" sibTransId="{D7636ECD-6614-4E9E-85C2-34871467D142}"/>
    <dgm:cxn modelId="{B65AB972-186B-7044-A094-EC60819C1BD5}" type="presOf" srcId="{42474A4A-914F-4B4B-8CF2-1D3F25E5CFBB}" destId="{773AD67B-4791-44D1-803D-3E5C915A8D22}" srcOrd="0" destOrd="2" presId="urn:microsoft.com/office/officeart/2018/2/layout/IconVerticalSolidList"/>
    <dgm:cxn modelId="{8B730E74-CC39-4106-BAD2-D27497C195F6}" srcId="{F56AF6DB-2750-4920-AEEE-C15EA8B83FDE}" destId="{5D5BBC92-5C60-42C7-B4BF-CE44EFA5BA58}" srcOrd="0" destOrd="0" parTransId="{DA897C5C-3363-46D9-9B5D-A337EB10CE2D}" sibTransId="{76242555-C385-40E7-AC1A-FF4E0AA940AF}"/>
    <dgm:cxn modelId="{50BFFE81-0B57-4E76-B210-DFD157D4747A}" srcId="{13CD4C3D-E677-4808-9872-F4FA2B170C70}" destId="{42474A4A-914F-4B4B-8CF2-1D3F25E5CFBB}" srcOrd="2" destOrd="0" parTransId="{60CD9CCF-0568-423E-A0AC-40EDD1474260}" sibTransId="{F4181EFD-BF9A-46CC-8CEC-B1469D8D7E0E}"/>
    <dgm:cxn modelId="{359F6585-024A-A541-9DC5-66B55AD406A3}" type="presOf" srcId="{447E9D67-1BC0-4B4F-8699-CD6C13B4D2B3}" destId="{773AD67B-4791-44D1-803D-3E5C915A8D22}" srcOrd="0" destOrd="4" presId="urn:microsoft.com/office/officeart/2018/2/layout/IconVerticalSolidList"/>
    <dgm:cxn modelId="{AAA58C8A-EE9F-4E83-8B06-A264F07A017F}" srcId="{6C3B5ED0-6FE2-44E4-97E7-13CEED485468}" destId="{13CD4C3D-E677-4808-9872-F4FA2B170C70}" srcOrd="3" destOrd="0" parTransId="{581F1B4E-07E4-4594-BC06-BC78CBE8B429}" sibTransId="{BFCE4449-9401-4F04-9A6B-AFB640415EFA}"/>
    <dgm:cxn modelId="{82563B9E-58D1-4C44-ABDC-D7EF2A791F3A}" srcId="{E7643FDB-F183-42B2-BAE1-BE2B1EB18CBA}" destId="{0709B927-562D-4D1B-BF64-EE4402419AA2}" srcOrd="0" destOrd="0" parTransId="{66EB33BF-9832-4921-88AA-1AD7F2F3EDE4}" sibTransId="{64F26DDF-E3C9-4FD5-A258-FB36BE173B0D}"/>
    <dgm:cxn modelId="{333263A8-3404-DC4E-98F2-C1AD6077E0E3}" type="presOf" srcId="{F56AF6DB-2750-4920-AEEE-C15EA8B83FDE}" destId="{5C51A9FC-186B-4854-8526-1D655CE54FE4}" srcOrd="0" destOrd="0" presId="urn:microsoft.com/office/officeart/2018/2/layout/IconVerticalSolidList"/>
    <dgm:cxn modelId="{2A1717AF-A0E2-9341-A5E3-1A6BA984C0D8}" type="presOf" srcId="{A2623078-61BE-46FD-AE7D-11FFF254685B}" destId="{737C3BD7-DFC8-45D2-8D64-6CF519147D10}" srcOrd="0" destOrd="0" presId="urn:microsoft.com/office/officeart/2018/2/layout/IconVerticalSolidList"/>
    <dgm:cxn modelId="{174696B0-DE80-FD41-833B-895E2B45407F}" type="presOf" srcId="{6C3B5ED0-6FE2-44E4-97E7-13CEED485468}" destId="{DC99BE1A-D938-4DE2-8D84-E1ADE19DBB0D}" srcOrd="0" destOrd="0" presId="urn:microsoft.com/office/officeart/2018/2/layout/IconVerticalSolidList"/>
    <dgm:cxn modelId="{0789A4CF-2416-4B5F-A313-FF2594DBBF10}" srcId="{8C23BFEB-CEF1-451C-B1E3-9C388A768406}" destId="{A2623078-61BE-46FD-AE7D-11FFF254685B}" srcOrd="0" destOrd="0" parTransId="{4B5ECCD3-F85A-4AA3-8AB6-F410D2AA8614}" sibTransId="{A7921CB8-7C09-4452-98D4-661E4E25B826}"/>
    <dgm:cxn modelId="{C8508CDB-45F3-4E91-9EA2-F43AA474C267}" srcId="{13CD4C3D-E677-4808-9872-F4FA2B170C70}" destId="{0F50130D-68CA-40CC-93C7-DDC089124E09}" srcOrd="0" destOrd="0" parTransId="{6A63CB29-80B4-4EEF-A3A1-2C6AAFA0ED4C}" sibTransId="{C36E9A31-2703-4657-835A-7427411908D4}"/>
    <dgm:cxn modelId="{74638AE1-21BD-7B4E-8875-0DE47CB78306}" type="presOf" srcId="{501D9D67-68CB-4ED5-856E-CBB92F681091}" destId="{773AD67B-4791-44D1-803D-3E5C915A8D22}" srcOrd="0" destOrd="3" presId="urn:microsoft.com/office/officeart/2018/2/layout/IconVerticalSolidList"/>
    <dgm:cxn modelId="{04D160E4-EB7D-BD41-8615-13CFD5F0361F}" type="presOf" srcId="{E7643FDB-F183-42B2-BAE1-BE2B1EB18CBA}" destId="{E474E5EE-4921-41CB-A3E1-CD7B7A443820}" srcOrd="0" destOrd="0" presId="urn:microsoft.com/office/officeart/2018/2/layout/IconVerticalSolidList"/>
    <dgm:cxn modelId="{504C4A6A-CAE1-E548-80F4-BACA2D54574C}" type="presParOf" srcId="{DC99BE1A-D938-4DE2-8D84-E1ADE19DBB0D}" destId="{D5B307CB-E5B3-4772-9E6C-A4CE221C23C8}" srcOrd="0" destOrd="0" presId="urn:microsoft.com/office/officeart/2018/2/layout/IconVerticalSolidList"/>
    <dgm:cxn modelId="{14458DFE-F2CF-6C4D-BE43-52D43673E83B}" type="presParOf" srcId="{D5B307CB-E5B3-4772-9E6C-A4CE221C23C8}" destId="{43A9A288-1248-4E95-809C-A5DF555CF5C4}" srcOrd="0" destOrd="0" presId="urn:microsoft.com/office/officeart/2018/2/layout/IconVerticalSolidList"/>
    <dgm:cxn modelId="{9C7F718B-AF59-5C4D-939F-002CF6ABD29A}" type="presParOf" srcId="{D5B307CB-E5B3-4772-9E6C-A4CE221C23C8}" destId="{8792F41F-0E6A-4F8B-AA01-3F060A7D78BE}" srcOrd="1" destOrd="0" presId="urn:microsoft.com/office/officeart/2018/2/layout/IconVerticalSolidList"/>
    <dgm:cxn modelId="{2F9A80A6-37AD-F345-A9FF-C22BC11030AA}" type="presParOf" srcId="{D5B307CB-E5B3-4772-9E6C-A4CE221C23C8}" destId="{8198C619-AE79-4124-AFB2-E36A87E4C0C4}" srcOrd="2" destOrd="0" presId="urn:microsoft.com/office/officeart/2018/2/layout/IconVerticalSolidList"/>
    <dgm:cxn modelId="{9FAD6066-E426-C142-9F7F-274D80612367}" type="presParOf" srcId="{D5B307CB-E5B3-4772-9E6C-A4CE221C23C8}" destId="{5C51A9FC-186B-4854-8526-1D655CE54FE4}" srcOrd="3" destOrd="0" presId="urn:microsoft.com/office/officeart/2018/2/layout/IconVerticalSolidList"/>
    <dgm:cxn modelId="{E50928E6-A7D9-2943-BF9A-746E259C3B1E}" type="presParOf" srcId="{D5B307CB-E5B3-4772-9E6C-A4CE221C23C8}" destId="{5BF4CB49-7E9E-4080-A6CB-D902946202F6}" srcOrd="4" destOrd="0" presId="urn:microsoft.com/office/officeart/2018/2/layout/IconVerticalSolidList"/>
    <dgm:cxn modelId="{04CD1CA4-647C-7D40-A9AC-60D3B101084C}" type="presParOf" srcId="{DC99BE1A-D938-4DE2-8D84-E1ADE19DBB0D}" destId="{318F6DE1-0FD5-4CF6-BDB4-676CF541B88B}" srcOrd="1" destOrd="0" presId="urn:microsoft.com/office/officeart/2018/2/layout/IconVerticalSolidList"/>
    <dgm:cxn modelId="{A2904A31-0BFB-F042-8977-85CF275AEF74}" type="presParOf" srcId="{DC99BE1A-D938-4DE2-8D84-E1ADE19DBB0D}" destId="{39B2BEBC-BD95-4AE7-B5EF-B6EB2FF9F4F8}" srcOrd="2" destOrd="0" presId="urn:microsoft.com/office/officeart/2018/2/layout/IconVerticalSolidList"/>
    <dgm:cxn modelId="{B5189B81-ABE1-4A43-BD36-D8611AFF2C73}" type="presParOf" srcId="{39B2BEBC-BD95-4AE7-B5EF-B6EB2FF9F4F8}" destId="{0DDA163E-6112-4DB7-B848-C8F5B1392E23}" srcOrd="0" destOrd="0" presId="urn:microsoft.com/office/officeart/2018/2/layout/IconVerticalSolidList"/>
    <dgm:cxn modelId="{E638CF17-80A7-B14D-9C43-A7BFA992E43C}" type="presParOf" srcId="{39B2BEBC-BD95-4AE7-B5EF-B6EB2FF9F4F8}" destId="{80A94946-2445-4EFF-A74E-D748C03B21C6}" srcOrd="1" destOrd="0" presId="urn:microsoft.com/office/officeart/2018/2/layout/IconVerticalSolidList"/>
    <dgm:cxn modelId="{505633EF-8E5C-4B44-B98A-578154145630}" type="presParOf" srcId="{39B2BEBC-BD95-4AE7-B5EF-B6EB2FF9F4F8}" destId="{00CD3DE9-ABED-432F-8C40-6592E68090E1}" srcOrd="2" destOrd="0" presId="urn:microsoft.com/office/officeart/2018/2/layout/IconVerticalSolidList"/>
    <dgm:cxn modelId="{36D0A76B-FDBB-1C44-9ED7-A5C35E104B6A}" type="presParOf" srcId="{39B2BEBC-BD95-4AE7-B5EF-B6EB2FF9F4F8}" destId="{9C5CDC45-5D2E-4514-A58C-8EF20D73E626}" srcOrd="3" destOrd="0" presId="urn:microsoft.com/office/officeart/2018/2/layout/IconVerticalSolidList"/>
    <dgm:cxn modelId="{742B2EDC-CBD5-A041-B02B-DDFB6357ACEA}" type="presParOf" srcId="{39B2BEBC-BD95-4AE7-B5EF-B6EB2FF9F4F8}" destId="{737C3BD7-DFC8-45D2-8D64-6CF519147D10}" srcOrd="4" destOrd="0" presId="urn:microsoft.com/office/officeart/2018/2/layout/IconVerticalSolidList"/>
    <dgm:cxn modelId="{9D9D7D07-1A8E-4747-8A98-25210F947101}" type="presParOf" srcId="{DC99BE1A-D938-4DE2-8D84-E1ADE19DBB0D}" destId="{0DB51B20-7AC2-4CBC-9121-FFD2CC5FE948}" srcOrd="3" destOrd="0" presId="urn:microsoft.com/office/officeart/2018/2/layout/IconVerticalSolidList"/>
    <dgm:cxn modelId="{13979EFF-F3FB-9243-8093-568B9BED6B4E}" type="presParOf" srcId="{DC99BE1A-D938-4DE2-8D84-E1ADE19DBB0D}" destId="{71307D29-A3BC-4BD3-93C4-A20D8B74E017}" srcOrd="4" destOrd="0" presId="urn:microsoft.com/office/officeart/2018/2/layout/IconVerticalSolidList"/>
    <dgm:cxn modelId="{A837B234-DA30-CB4F-A547-C15CDACCCA61}" type="presParOf" srcId="{71307D29-A3BC-4BD3-93C4-A20D8B74E017}" destId="{1C9AC96A-C29A-451F-BA07-B59A3C59C9B9}" srcOrd="0" destOrd="0" presId="urn:microsoft.com/office/officeart/2018/2/layout/IconVerticalSolidList"/>
    <dgm:cxn modelId="{BE4EC448-867C-8149-A7AA-39A9BB7D81E1}" type="presParOf" srcId="{71307D29-A3BC-4BD3-93C4-A20D8B74E017}" destId="{B97B4846-E544-4768-B52C-7C844C26A4F4}" srcOrd="1" destOrd="0" presId="urn:microsoft.com/office/officeart/2018/2/layout/IconVerticalSolidList"/>
    <dgm:cxn modelId="{093887E9-F491-4F4F-A927-D7215760BC8F}" type="presParOf" srcId="{71307D29-A3BC-4BD3-93C4-A20D8B74E017}" destId="{B9E13F19-53D8-448C-AAE5-B972AF87B949}" srcOrd="2" destOrd="0" presId="urn:microsoft.com/office/officeart/2018/2/layout/IconVerticalSolidList"/>
    <dgm:cxn modelId="{2788206E-A506-1145-AF72-E7B66255CE35}" type="presParOf" srcId="{71307D29-A3BC-4BD3-93C4-A20D8B74E017}" destId="{E474E5EE-4921-41CB-A3E1-CD7B7A443820}" srcOrd="3" destOrd="0" presId="urn:microsoft.com/office/officeart/2018/2/layout/IconVerticalSolidList"/>
    <dgm:cxn modelId="{3614817A-343B-AA4F-BAEA-787BE5445C5A}" type="presParOf" srcId="{71307D29-A3BC-4BD3-93C4-A20D8B74E017}" destId="{8D54F549-1DCE-4C49-8284-91CA779831B5}" srcOrd="4" destOrd="0" presId="urn:microsoft.com/office/officeart/2018/2/layout/IconVerticalSolidList"/>
    <dgm:cxn modelId="{17DDE7B0-2D3C-1143-A414-D91E6265D307}" type="presParOf" srcId="{DC99BE1A-D938-4DE2-8D84-E1ADE19DBB0D}" destId="{3BA5545E-E554-4FD0-979D-20CDB46FFC16}" srcOrd="5" destOrd="0" presId="urn:microsoft.com/office/officeart/2018/2/layout/IconVerticalSolidList"/>
    <dgm:cxn modelId="{38715FF2-9156-0D4C-BF18-6ECB534D2532}" type="presParOf" srcId="{DC99BE1A-D938-4DE2-8D84-E1ADE19DBB0D}" destId="{67A5FCDB-7F8B-4C78-B783-BAD4DE146001}" srcOrd="6" destOrd="0" presId="urn:microsoft.com/office/officeart/2018/2/layout/IconVerticalSolidList"/>
    <dgm:cxn modelId="{23E5656A-C8F6-6340-90D7-0D89148FA3FD}" type="presParOf" srcId="{67A5FCDB-7F8B-4C78-B783-BAD4DE146001}" destId="{2CC73AA5-5712-4EB7-B005-5EF9CCBB5640}" srcOrd="0" destOrd="0" presId="urn:microsoft.com/office/officeart/2018/2/layout/IconVerticalSolidList"/>
    <dgm:cxn modelId="{9049F2A4-41A4-C045-9330-0CD410FC2914}" type="presParOf" srcId="{67A5FCDB-7F8B-4C78-B783-BAD4DE146001}" destId="{3C195B6C-B651-4891-8EBD-4DF65DFC7EF3}" srcOrd="1" destOrd="0" presId="urn:microsoft.com/office/officeart/2018/2/layout/IconVerticalSolidList"/>
    <dgm:cxn modelId="{A96AD89B-F528-0A46-A210-B13C095BD12C}" type="presParOf" srcId="{67A5FCDB-7F8B-4C78-B783-BAD4DE146001}" destId="{E99823B3-DB17-4EDE-AE5C-848C4736890C}" srcOrd="2" destOrd="0" presId="urn:microsoft.com/office/officeart/2018/2/layout/IconVerticalSolidList"/>
    <dgm:cxn modelId="{568CB8C7-9C74-9640-A9E3-42B72D997BD6}" type="presParOf" srcId="{67A5FCDB-7F8B-4C78-B783-BAD4DE146001}" destId="{F08892B9-5605-46DA-8F14-A42C012145C8}" srcOrd="3" destOrd="0" presId="urn:microsoft.com/office/officeart/2018/2/layout/IconVerticalSolidList"/>
    <dgm:cxn modelId="{9EEAC11F-9561-0148-B2DF-4D1DFEC7EF60}" type="presParOf" srcId="{67A5FCDB-7F8B-4C78-B783-BAD4DE146001}" destId="{773AD67B-4791-44D1-803D-3E5C915A8D22}"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D1476BF-F85C-4D5E-B966-31477FF04D8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33B2A16-5ECE-4B8A-9A47-C6598C01674A}">
      <dgm:prSet/>
      <dgm:spPr/>
      <dgm:t>
        <a:bodyPr/>
        <a:lstStyle/>
        <a:p>
          <a:pPr>
            <a:lnSpc>
              <a:spcPct val="100000"/>
            </a:lnSpc>
          </a:pPr>
          <a:r>
            <a:rPr lang="en-US"/>
            <a:t>Normally when we assign a value to a variable, we use ‘=‘</a:t>
          </a:r>
        </a:p>
      </dgm:t>
    </dgm:pt>
    <dgm:pt modelId="{0A9B0730-5C4A-41F7-A3F9-480A5787AE30}" type="parTrans" cxnId="{D6CE5C4F-5206-4863-83FB-05D0AC3731DE}">
      <dgm:prSet/>
      <dgm:spPr/>
      <dgm:t>
        <a:bodyPr/>
        <a:lstStyle/>
        <a:p>
          <a:endParaRPr lang="en-US"/>
        </a:p>
      </dgm:t>
    </dgm:pt>
    <dgm:pt modelId="{28EE64CF-DB35-4605-9771-AF0E6F20265C}" type="sibTrans" cxnId="{D6CE5C4F-5206-4863-83FB-05D0AC3731DE}">
      <dgm:prSet/>
      <dgm:spPr/>
      <dgm:t>
        <a:bodyPr/>
        <a:lstStyle/>
        <a:p>
          <a:endParaRPr lang="en-US"/>
        </a:p>
      </dgm:t>
    </dgm:pt>
    <dgm:pt modelId="{EDC2D404-3BDA-428C-9FC9-F4CB449A5B5B}">
      <dgm:prSet/>
      <dgm:spPr/>
      <dgm:t>
        <a:bodyPr/>
        <a:lstStyle/>
        <a:p>
          <a:pPr>
            <a:lnSpc>
              <a:spcPct val="100000"/>
            </a:lnSpc>
          </a:pPr>
          <a:r>
            <a:rPr lang="en-US"/>
            <a:t>In R, we may also use ‘&lt;-’ in place of ‘=‘.</a:t>
          </a:r>
        </a:p>
      </dgm:t>
    </dgm:pt>
    <dgm:pt modelId="{5EB59546-3955-4343-91AB-0270BD2853A0}" type="parTrans" cxnId="{0B0FAB57-634B-438F-BEC7-1BED49D1E13D}">
      <dgm:prSet/>
      <dgm:spPr/>
      <dgm:t>
        <a:bodyPr/>
        <a:lstStyle/>
        <a:p>
          <a:endParaRPr lang="en-US"/>
        </a:p>
      </dgm:t>
    </dgm:pt>
    <dgm:pt modelId="{54A0B84C-24BE-4732-BE91-5322AA03ABF3}" type="sibTrans" cxnId="{0B0FAB57-634B-438F-BEC7-1BED49D1E13D}">
      <dgm:prSet/>
      <dgm:spPr/>
      <dgm:t>
        <a:bodyPr/>
        <a:lstStyle/>
        <a:p>
          <a:endParaRPr lang="en-US"/>
        </a:p>
      </dgm:t>
    </dgm:pt>
    <dgm:pt modelId="{D719889B-9429-440D-BFF3-3135DD54593D}">
      <dgm:prSet/>
      <dgm:spPr/>
      <dgm:t>
        <a:bodyPr/>
        <a:lstStyle/>
        <a:p>
          <a:pPr>
            <a:lnSpc>
              <a:spcPct val="100000"/>
            </a:lnSpc>
          </a:pPr>
          <a:r>
            <a:rPr lang="en-US"/>
            <a:t>So A &lt;- 5 is the same as saying A = 5</a:t>
          </a:r>
        </a:p>
      </dgm:t>
    </dgm:pt>
    <dgm:pt modelId="{60192785-1F03-46B1-85DA-F8DBE0479402}" type="parTrans" cxnId="{F2C2BE0D-4FE2-4D38-AB31-F96756A1A9D1}">
      <dgm:prSet/>
      <dgm:spPr/>
      <dgm:t>
        <a:bodyPr/>
        <a:lstStyle/>
        <a:p>
          <a:endParaRPr lang="en-US"/>
        </a:p>
      </dgm:t>
    </dgm:pt>
    <dgm:pt modelId="{B8B591A0-BEFD-44DD-AA06-86DBA6D29338}" type="sibTrans" cxnId="{F2C2BE0D-4FE2-4D38-AB31-F96756A1A9D1}">
      <dgm:prSet/>
      <dgm:spPr/>
      <dgm:t>
        <a:bodyPr/>
        <a:lstStyle/>
        <a:p>
          <a:endParaRPr lang="en-US"/>
        </a:p>
      </dgm:t>
    </dgm:pt>
    <dgm:pt modelId="{967A630E-2193-4FF4-B70A-A1BCAF77A2D4}">
      <dgm:prSet/>
      <dgm:spPr/>
      <dgm:t>
        <a:bodyPr/>
        <a:lstStyle/>
        <a:p>
          <a:pPr>
            <a:lnSpc>
              <a:spcPct val="100000"/>
            </a:lnSpc>
          </a:pPr>
          <a:r>
            <a:rPr lang="en-US"/>
            <a:t>Try writing this in your R console:</a:t>
          </a:r>
        </a:p>
      </dgm:t>
    </dgm:pt>
    <dgm:pt modelId="{E5C6562B-DA6E-4D60-B32E-0319E3029088}" type="parTrans" cxnId="{2D19D9D0-FD66-4763-BB20-FC663AF9B16A}">
      <dgm:prSet/>
      <dgm:spPr/>
      <dgm:t>
        <a:bodyPr/>
        <a:lstStyle/>
        <a:p>
          <a:endParaRPr lang="en-US"/>
        </a:p>
      </dgm:t>
    </dgm:pt>
    <dgm:pt modelId="{AB6A98EC-B3B9-4E9E-BE86-0B9BB0D64DCD}" type="sibTrans" cxnId="{2D19D9D0-FD66-4763-BB20-FC663AF9B16A}">
      <dgm:prSet/>
      <dgm:spPr/>
      <dgm:t>
        <a:bodyPr/>
        <a:lstStyle/>
        <a:p>
          <a:endParaRPr lang="en-US"/>
        </a:p>
      </dgm:t>
    </dgm:pt>
    <dgm:pt modelId="{2025F65F-8F6A-4E29-B72C-BA9050AEE708}">
      <dgm:prSet/>
      <dgm:spPr/>
      <dgm:t>
        <a:bodyPr/>
        <a:lstStyle/>
        <a:p>
          <a:pPr>
            <a:lnSpc>
              <a:spcPct val="100000"/>
            </a:lnSpc>
          </a:pPr>
          <a:r>
            <a:rPr lang="en-US"/>
            <a:t>A &lt;- 5</a:t>
          </a:r>
        </a:p>
      </dgm:t>
    </dgm:pt>
    <dgm:pt modelId="{316679DE-469C-4CE0-8C2C-388D96A12898}" type="parTrans" cxnId="{5C5EF717-D7BE-4188-ADEC-65528B2580F7}">
      <dgm:prSet/>
      <dgm:spPr/>
      <dgm:t>
        <a:bodyPr/>
        <a:lstStyle/>
        <a:p>
          <a:endParaRPr lang="en-US"/>
        </a:p>
      </dgm:t>
    </dgm:pt>
    <dgm:pt modelId="{58AFCCE7-9292-4B81-9806-02E607408659}" type="sibTrans" cxnId="{5C5EF717-D7BE-4188-ADEC-65528B2580F7}">
      <dgm:prSet/>
      <dgm:spPr/>
      <dgm:t>
        <a:bodyPr/>
        <a:lstStyle/>
        <a:p>
          <a:endParaRPr lang="en-US"/>
        </a:p>
      </dgm:t>
    </dgm:pt>
    <dgm:pt modelId="{033D0DDB-CCB5-467E-A160-0D3C35C74795}">
      <dgm:prSet/>
      <dgm:spPr/>
      <dgm:t>
        <a:bodyPr/>
        <a:lstStyle/>
        <a:p>
          <a:pPr>
            <a:lnSpc>
              <a:spcPct val="100000"/>
            </a:lnSpc>
          </a:pPr>
          <a:r>
            <a:rPr lang="en-US"/>
            <a:t>A</a:t>
          </a:r>
        </a:p>
      </dgm:t>
    </dgm:pt>
    <dgm:pt modelId="{2974A1D4-4A68-4FC6-A5ED-18FE88ACFD54}" type="parTrans" cxnId="{1871FFB3-FD96-4156-84A6-1E869A109FF7}">
      <dgm:prSet/>
      <dgm:spPr/>
      <dgm:t>
        <a:bodyPr/>
        <a:lstStyle/>
        <a:p>
          <a:endParaRPr lang="en-US"/>
        </a:p>
      </dgm:t>
    </dgm:pt>
    <dgm:pt modelId="{3EB00AF3-54F7-4703-854F-E51DFE824042}" type="sibTrans" cxnId="{1871FFB3-FD96-4156-84A6-1E869A109FF7}">
      <dgm:prSet/>
      <dgm:spPr/>
      <dgm:t>
        <a:bodyPr/>
        <a:lstStyle/>
        <a:p>
          <a:endParaRPr lang="en-US"/>
        </a:p>
      </dgm:t>
    </dgm:pt>
    <dgm:pt modelId="{CCDE1E62-BDEB-417E-A579-5F90AD79FB08}">
      <dgm:prSet/>
      <dgm:spPr/>
      <dgm:t>
        <a:bodyPr/>
        <a:lstStyle/>
        <a:p>
          <a:pPr>
            <a:lnSpc>
              <a:spcPct val="100000"/>
            </a:lnSpc>
          </a:pPr>
          <a:r>
            <a:rPr lang="en-US"/>
            <a:t>A = 5</a:t>
          </a:r>
        </a:p>
      </dgm:t>
    </dgm:pt>
    <dgm:pt modelId="{8C13747F-C7CB-4472-9F98-BECC4948BE30}" type="parTrans" cxnId="{F161F770-2BCF-4B8B-8B32-EA8728EC13B4}">
      <dgm:prSet/>
      <dgm:spPr/>
      <dgm:t>
        <a:bodyPr/>
        <a:lstStyle/>
        <a:p>
          <a:endParaRPr lang="en-US"/>
        </a:p>
      </dgm:t>
    </dgm:pt>
    <dgm:pt modelId="{9C011D29-4934-4975-A59A-E40283712793}" type="sibTrans" cxnId="{F161F770-2BCF-4B8B-8B32-EA8728EC13B4}">
      <dgm:prSet/>
      <dgm:spPr/>
      <dgm:t>
        <a:bodyPr/>
        <a:lstStyle/>
        <a:p>
          <a:endParaRPr lang="en-US"/>
        </a:p>
      </dgm:t>
    </dgm:pt>
    <dgm:pt modelId="{32AF274E-5508-4025-87EA-D9321E85B43F}">
      <dgm:prSet/>
      <dgm:spPr/>
      <dgm:t>
        <a:bodyPr/>
        <a:lstStyle/>
        <a:p>
          <a:pPr>
            <a:lnSpc>
              <a:spcPct val="100000"/>
            </a:lnSpc>
          </a:pPr>
          <a:r>
            <a:rPr lang="en-US"/>
            <a:t>A</a:t>
          </a:r>
        </a:p>
      </dgm:t>
    </dgm:pt>
    <dgm:pt modelId="{3E3A090F-616D-42B8-927F-FB1C0DC2075A}" type="parTrans" cxnId="{4ADF580A-5D8B-4E7A-B987-C4F3B4E61CD9}">
      <dgm:prSet/>
      <dgm:spPr/>
      <dgm:t>
        <a:bodyPr/>
        <a:lstStyle/>
        <a:p>
          <a:endParaRPr lang="en-US"/>
        </a:p>
      </dgm:t>
    </dgm:pt>
    <dgm:pt modelId="{BAFBBDEA-5B22-4C5A-87EE-2EEBC1CDE8C3}" type="sibTrans" cxnId="{4ADF580A-5D8B-4E7A-B987-C4F3B4E61CD9}">
      <dgm:prSet/>
      <dgm:spPr/>
      <dgm:t>
        <a:bodyPr/>
        <a:lstStyle/>
        <a:p>
          <a:endParaRPr lang="en-US"/>
        </a:p>
      </dgm:t>
    </dgm:pt>
    <dgm:pt modelId="{57077F35-CE3E-429D-8422-997635B6DE63}" type="pres">
      <dgm:prSet presAssocID="{4D1476BF-F85C-4D5E-B966-31477FF04D85}" presName="root" presStyleCnt="0">
        <dgm:presLayoutVars>
          <dgm:dir/>
          <dgm:resizeHandles val="exact"/>
        </dgm:presLayoutVars>
      </dgm:prSet>
      <dgm:spPr/>
    </dgm:pt>
    <dgm:pt modelId="{69364B71-4F45-4460-9221-DB29B0F2ADC9}" type="pres">
      <dgm:prSet presAssocID="{733B2A16-5ECE-4B8A-9A47-C6598C01674A}" presName="compNode" presStyleCnt="0"/>
      <dgm:spPr/>
    </dgm:pt>
    <dgm:pt modelId="{589A8CE5-71CA-4025-9F90-BEA842921E7F}" type="pres">
      <dgm:prSet presAssocID="{733B2A16-5ECE-4B8A-9A47-C6598C01674A}" presName="bgRect" presStyleLbl="bgShp" presStyleIdx="0" presStyleCnt="4"/>
      <dgm:spPr/>
    </dgm:pt>
    <dgm:pt modelId="{E255A938-B304-4F7D-97A0-853126C6FC1B}" type="pres">
      <dgm:prSet presAssocID="{733B2A16-5ECE-4B8A-9A47-C6598C01674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14BFA525-20E0-49E7-A812-554282E3E4A1}" type="pres">
      <dgm:prSet presAssocID="{733B2A16-5ECE-4B8A-9A47-C6598C01674A}" presName="spaceRect" presStyleCnt="0"/>
      <dgm:spPr/>
    </dgm:pt>
    <dgm:pt modelId="{7CAD8E68-B29D-4403-B384-CBCB7A8DF5FC}" type="pres">
      <dgm:prSet presAssocID="{733B2A16-5ECE-4B8A-9A47-C6598C01674A}" presName="parTx" presStyleLbl="revTx" presStyleIdx="0" presStyleCnt="5">
        <dgm:presLayoutVars>
          <dgm:chMax val="0"/>
          <dgm:chPref val="0"/>
        </dgm:presLayoutVars>
      </dgm:prSet>
      <dgm:spPr/>
    </dgm:pt>
    <dgm:pt modelId="{16D6265E-E7B7-467D-96E2-660B7D1380F3}" type="pres">
      <dgm:prSet presAssocID="{28EE64CF-DB35-4605-9771-AF0E6F20265C}" presName="sibTrans" presStyleCnt="0"/>
      <dgm:spPr/>
    </dgm:pt>
    <dgm:pt modelId="{14A2E448-1B61-463E-AB7B-C68AC241B7D6}" type="pres">
      <dgm:prSet presAssocID="{EDC2D404-3BDA-428C-9FC9-F4CB449A5B5B}" presName="compNode" presStyleCnt="0"/>
      <dgm:spPr/>
    </dgm:pt>
    <dgm:pt modelId="{C9B8654D-CC9E-4A15-9BEF-D6262BD3205D}" type="pres">
      <dgm:prSet presAssocID="{EDC2D404-3BDA-428C-9FC9-F4CB449A5B5B}" presName="bgRect" presStyleLbl="bgShp" presStyleIdx="1" presStyleCnt="4"/>
      <dgm:spPr/>
    </dgm:pt>
    <dgm:pt modelId="{E4055BE4-D3F7-4E5E-AC10-5C60C2C4C6F8}" type="pres">
      <dgm:prSet presAssocID="{EDC2D404-3BDA-428C-9FC9-F4CB449A5B5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7F2590BD-26F3-4764-913E-8AC922C34F59}" type="pres">
      <dgm:prSet presAssocID="{EDC2D404-3BDA-428C-9FC9-F4CB449A5B5B}" presName="spaceRect" presStyleCnt="0"/>
      <dgm:spPr/>
    </dgm:pt>
    <dgm:pt modelId="{EFF2FB64-A4E3-4BE7-9605-A1984458D68C}" type="pres">
      <dgm:prSet presAssocID="{EDC2D404-3BDA-428C-9FC9-F4CB449A5B5B}" presName="parTx" presStyleLbl="revTx" presStyleIdx="1" presStyleCnt="5">
        <dgm:presLayoutVars>
          <dgm:chMax val="0"/>
          <dgm:chPref val="0"/>
        </dgm:presLayoutVars>
      </dgm:prSet>
      <dgm:spPr/>
    </dgm:pt>
    <dgm:pt modelId="{F95A0FC5-E901-49FD-A344-310843CED747}" type="pres">
      <dgm:prSet presAssocID="{54A0B84C-24BE-4732-BE91-5322AA03ABF3}" presName="sibTrans" presStyleCnt="0"/>
      <dgm:spPr/>
    </dgm:pt>
    <dgm:pt modelId="{FBB2D97A-4355-4376-AFAB-4F631D5261E7}" type="pres">
      <dgm:prSet presAssocID="{D719889B-9429-440D-BFF3-3135DD54593D}" presName="compNode" presStyleCnt="0"/>
      <dgm:spPr/>
    </dgm:pt>
    <dgm:pt modelId="{2087D613-A19C-469A-9F72-9953987030BF}" type="pres">
      <dgm:prSet presAssocID="{D719889B-9429-440D-BFF3-3135DD54593D}" presName="bgRect" presStyleLbl="bgShp" presStyleIdx="2" presStyleCnt="4"/>
      <dgm:spPr/>
    </dgm:pt>
    <dgm:pt modelId="{25B5AD2C-71A2-49BA-9DB2-FBB3B1405214}" type="pres">
      <dgm:prSet presAssocID="{D719889B-9429-440D-BFF3-3135DD54593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pple"/>
        </a:ext>
      </dgm:extLst>
    </dgm:pt>
    <dgm:pt modelId="{FF22916E-B5D6-4CE8-9FDD-BCDBFF6686D4}" type="pres">
      <dgm:prSet presAssocID="{D719889B-9429-440D-BFF3-3135DD54593D}" presName="spaceRect" presStyleCnt="0"/>
      <dgm:spPr/>
    </dgm:pt>
    <dgm:pt modelId="{7DEF614E-8827-4821-8912-7E926A9F69A9}" type="pres">
      <dgm:prSet presAssocID="{D719889B-9429-440D-BFF3-3135DD54593D}" presName="parTx" presStyleLbl="revTx" presStyleIdx="2" presStyleCnt="5">
        <dgm:presLayoutVars>
          <dgm:chMax val="0"/>
          <dgm:chPref val="0"/>
        </dgm:presLayoutVars>
      </dgm:prSet>
      <dgm:spPr/>
    </dgm:pt>
    <dgm:pt modelId="{22303119-FF24-4EC5-B3AB-041ED4B41EAF}" type="pres">
      <dgm:prSet presAssocID="{B8B591A0-BEFD-44DD-AA06-86DBA6D29338}" presName="sibTrans" presStyleCnt="0"/>
      <dgm:spPr/>
    </dgm:pt>
    <dgm:pt modelId="{17476A63-0ACD-4618-894E-FC83743F7EF8}" type="pres">
      <dgm:prSet presAssocID="{967A630E-2193-4FF4-B70A-A1BCAF77A2D4}" presName="compNode" presStyleCnt="0"/>
      <dgm:spPr/>
    </dgm:pt>
    <dgm:pt modelId="{BFBFA8C2-A856-439B-BE82-03108F665C69}" type="pres">
      <dgm:prSet presAssocID="{967A630E-2193-4FF4-B70A-A1BCAF77A2D4}" presName="bgRect" presStyleLbl="bgShp" presStyleIdx="3" presStyleCnt="4"/>
      <dgm:spPr/>
    </dgm:pt>
    <dgm:pt modelId="{883774FB-BD09-4305-83C9-803773AEE496}" type="pres">
      <dgm:prSet presAssocID="{967A630E-2193-4FF4-B70A-A1BCAF77A2D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ncil"/>
        </a:ext>
      </dgm:extLst>
    </dgm:pt>
    <dgm:pt modelId="{057C84ED-51FC-4EC5-AB46-E72D204737CE}" type="pres">
      <dgm:prSet presAssocID="{967A630E-2193-4FF4-B70A-A1BCAF77A2D4}" presName="spaceRect" presStyleCnt="0"/>
      <dgm:spPr/>
    </dgm:pt>
    <dgm:pt modelId="{F2C289B3-AB15-4C09-923A-F843C310D4B8}" type="pres">
      <dgm:prSet presAssocID="{967A630E-2193-4FF4-B70A-A1BCAF77A2D4}" presName="parTx" presStyleLbl="revTx" presStyleIdx="3" presStyleCnt="5">
        <dgm:presLayoutVars>
          <dgm:chMax val="0"/>
          <dgm:chPref val="0"/>
        </dgm:presLayoutVars>
      </dgm:prSet>
      <dgm:spPr/>
    </dgm:pt>
    <dgm:pt modelId="{DD235D8F-7821-4A44-9FF8-E6B9B3358812}" type="pres">
      <dgm:prSet presAssocID="{967A630E-2193-4FF4-B70A-A1BCAF77A2D4}" presName="desTx" presStyleLbl="revTx" presStyleIdx="4" presStyleCnt="5">
        <dgm:presLayoutVars/>
      </dgm:prSet>
      <dgm:spPr/>
    </dgm:pt>
  </dgm:ptLst>
  <dgm:cxnLst>
    <dgm:cxn modelId="{4ADF580A-5D8B-4E7A-B987-C4F3B4E61CD9}" srcId="{967A630E-2193-4FF4-B70A-A1BCAF77A2D4}" destId="{32AF274E-5508-4025-87EA-D9321E85B43F}" srcOrd="3" destOrd="0" parTransId="{3E3A090F-616D-42B8-927F-FB1C0DC2075A}" sibTransId="{BAFBBDEA-5B22-4C5A-87EE-2EEBC1CDE8C3}"/>
    <dgm:cxn modelId="{4246BC0A-FA10-0C43-B1D1-1583D332CF5D}" type="presOf" srcId="{EDC2D404-3BDA-428C-9FC9-F4CB449A5B5B}" destId="{EFF2FB64-A4E3-4BE7-9605-A1984458D68C}" srcOrd="0" destOrd="0" presId="urn:microsoft.com/office/officeart/2018/2/layout/IconVerticalSolidList"/>
    <dgm:cxn modelId="{CFCF390B-BB03-D044-82F9-7C403A3B6AB1}" type="presOf" srcId="{033D0DDB-CCB5-467E-A160-0D3C35C74795}" destId="{DD235D8F-7821-4A44-9FF8-E6B9B3358812}" srcOrd="0" destOrd="1" presId="urn:microsoft.com/office/officeart/2018/2/layout/IconVerticalSolidList"/>
    <dgm:cxn modelId="{C20CAF0C-115B-D140-A382-0CFC4A98947F}" type="presOf" srcId="{32AF274E-5508-4025-87EA-D9321E85B43F}" destId="{DD235D8F-7821-4A44-9FF8-E6B9B3358812}" srcOrd="0" destOrd="3" presId="urn:microsoft.com/office/officeart/2018/2/layout/IconVerticalSolidList"/>
    <dgm:cxn modelId="{F2C2BE0D-4FE2-4D38-AB31-F96756A1A9D1}" srcId="{4D1476BF-F85C-4D5E-B966-31477FF04D85}" destId="{D719889B-9429-440D-BFF3-3135DD54593D}" srcOrd="2" destOrd="0" parTransId="{60192785-1F03-46B1-85DA-F8DBE0479402}" sibTransId="{B8B591A0-BEFD-44DD-AA06-86DBA6D29338}"/>
    <dgm:cxn modelId="{13C15C14-6FF3-7842-B6B4-7369666132CB}" type="presOf" srcId="{D719889B-9429-440D-BFF3-3135DD54593D}" destId="{7DEF614E-8827-4821-8912-7E926A9F69A9}" srcOrd="0" destOrd="0" presId="urn:microsoft.com/office/officeart/2018/2/layout/IconVerticalSolidList"/>
    <dgm:cxn modelId="{5C5EF717-D7BE-4188-ADEC-65528B2580F7}" srcId="{967A630E-2193-4FF4-B70A-A1BCAF77A2D4}" destId="{2025F65F-8F6A-4E29-B72C-BA9050AEE708}" srcOrd="0" destOrd="0" parTransId="{316679DE-469C-4CE0-8C2C-388D96A12898}" sibTransId="{58AFCCE7-9292-4B81-9806-02E607408659}"/>
    <dgm:cxn modelId="{99F66D3D-21AC-C848-8B97-951ED1353F4F}" type="presOf" srcId="{967A630E-2193-4FF4-B70A-A1BCAF77A2D4}" destId="{F2C289B3-AB15-4C09-923A-F843C310D4B8}" srcOrd="0" destOrd="0" presId="urn:microsoft.com/office/officeart/2018/2/layout/IconVerticalSolidList"/>
    <dgm:cxn modelId="{1B6EE341-35A9-9149-AEBE-F1AB379E8D67}" type="presOf" srcId="{733B2A16-5ECE-4B8A-9A47-C6598C01674A}" destId="{7CAD8E68-B29D-4403-B384-CBCB7A8DF5FC}" srcOrd="0" destOrd="0" presId="urn:microsoft.com/office/officeart/2018/2/layout/IconVerticalSolidList"/>
    <dgm:cxn modelId="{D6CE5C4F-5206-4863-83FB-05D0AC3731DE}" srcId="{4D1476BF-F85C-4D5E-B966-31477FF04D85}" destId="{733B2A16-5ECE-4B8A-9A47-C6598C01674A}" srcOrd="0" destOrd="0" parTransId="{0A9B0730-5C4A-41F7-A3F9-480A5787AE30}" sibTransId="{28EE64CF-DB35-4605-9771-AF0E6F20265C}"/>
    <dgm:cxn modelId="{0B0FAB57-634B-438F-BEC7-1BED49D1E13D}" srcId="{4D1476BF-F85C-4D5E-B966-31477FF04D85}" destId="{EDC2D404-3BDA-428C-9FC9-F4CB449A5B5B}" srcOrd="1" destOrd="0" parTransId="{5EB59546-3955-4343-91AB-0270BD2853A0}" sibTransId="{54A0B84C-24BE-4732-BE91-5322AA03ABF3}"/>
    <dgm:cxn modelId="{F161F770-2BCF-4B8B-8B32-EA8728EC13B4}" srcId="{967A630E-2193-4FF4-B70A-A1BCAF77A2D4}" destId="{CCDE1E62-BDEB-417E-A579-5F90AD79FB08}" srcOrd="2" destOrd="0" parTransId="{8C13747F-C7CB-4472-9F98-BECC4948BE30}" sibTransId="{9C011D29-4934-4975-A59A-E40283712793}"/>
    <dgm:cxn modelId="{F664137B-598B-704F-9A03-FCB06949AFA5}" type="presOf" srcId="{4D1476BF-F85C-4D5E-B966-31477FF04D85}" destId="{57077F35-CE3E-429D-8422-997635B6DE63}" srcOrd="0" destOrd="0" presId="urn:microsoft.com/office/officeart/2018/2/layout/IconVerticalSolidList"/>
    <dgm:cxn modelId="{1871FFB3-FD96-4156-84A6-1E869A109FF7}" srcId="{967A630E-2193-4FF4-B70A-A1BCAF77A2D4}" destId="{033D0DDB-CCB5-467E-A160-0D3C35C74795}" srcOrd="1" destOrd="0" parTransId="{2974A1D4-4A68-4FC6-A5ED-18FE88ACFD54}" sibTransId="{3EB00AF3-54F7-4703-854F-E51DFE824042}"/>
    <dgm:cxn modelId="{2D19D9D0-FD66-4763-BB20-FC663AF9B16A}" srcId="{4D1476BF-F85C-4D5E-B966-31477FF04D85}" destId="{967A630E-2193-4FF4-B70A-A1BCAF77A2D4}" srcOrd="3" destOrd="0" parTransId="{E5C6562B-DA6E-4D60-B32E-0319E3029088}" sibTransId="{AB6A98EC-B3B9-4E9E-BE86-0B9BB0D64DCD}"/>
    <dgm:cxn modelId="{50F739E3-1434-EF4B-9081-4CE218B2E4F1}" type="presOf" srcId="{CCDE1E62-BDEB-417E-A579-5F90AD79FB08}" destId="{DD235D8F-7821-4A44-9FF8-E6B9B3358812}" srcOrd="0" destOrd="2" presId="urn:microsoft.com/office/officeart/2018/2/layout/IconVerticalSolidList"/>
    <dgm:cxn modelId="{CDEBEAE4-0D90-A447-B834-879AE4717D72}" type="presOf" srcId="{2025F65F-8F6A-4E29-B72C-BA9050AEE708}" destId="{DD235D8F-7821-4A44-9FF8-E6B9B3358812}" srcOrd="0" destOrd="0" presId="urn:microsoft.com/office/officeart/2018/2/layout/IconVerticalSolidList"/>
    <dgm:cxn modelId="{83CC54C3-F6D9-6A4F-BD46-D8D6E22945B1}" type="presParOf" srcId="{57077F35-CE3E-429D-8422-997635B6DE63}" destId="{69364B71-4F45-4460-9221-DB29B0F2ADC9}" srcOrd="0" destOrd="0" presId="urn:microsoft.com/office/officeart/2018/2/layout/IconVerticalSolidList"/>
    <dgm:cxn modelId="{CDDBF464-C6BB-3A49-A7C5-F23DA855B62D}" type="presParOf" srcId="{69364B71-4F45-4460-9221-DB29B0F2ADC9}" destId="{589A8CE5-71CA-4025-9F90-BEA842921E7F}" srcOrd="0" destOrd="0" presId="urn:microsoft.com/office/officeart/2018/2/layout/IconVerticalSolidList"/>
    <dgm:cxn modelId="{462995FA-1703-5544-8C62-7F9D75DF4ABD}" type="presParOf" srcId="{69364B71-4F45-4460-9221-DB29B0F2ADC9}" destId="{E255A938-B304-4F7D-97A0-853126C6FC1B}" srcOrd="1" destOrd="0" presId="urn:microsoft.com/office/officeart/2018/2/layout/IconVerticalSolidList"/>
    <dgm:cxn modelId="{FB73A357-17A4-FC48-BAD0-6538CC0E3985}" type="presParOf" srcId="{69364B71-4F45-4460-9221-DB29B0F2ADC9}" destId="{14BFA525-20E0-49E7-A812-554282E3E4A1}" srcOrd="2" destOrd="0" presId="urn:microsoft.com/office/officeart/2018/2/layout/IconVerticalSolidList"/>
    <dgm:cxn modelId="{3C57D71B-F104-2F47-B719-368C71AED9B3}" type="presParOf" srcId="{69364B71-4F45-4460-9221-DB29B0F2ADC9}" destId="{7CAD8E68-B29D-4403-B384-CBCB7A8DF5FC}" srcOrd="3" destOrd="0" presId="urn:microsoft.com/office/officeart/2018/2/layout/IconVerticalSolidList"/>
    <dgm:cxn modelId="{C3CC9E7F-ED94-C441-A5AC-B549C776B011}" type="presParOf" srcId="{57077F35-CE3E-429D-8422-997635B6DE63}" destId="{16D6265E-E7B7-467D-96E2-660B7D1380F3}" srcOrd="1" destOrd="0" presId="urn:microsoft.com/office/officeart/2018/2/layout/IconVerticalSolidList"/>
    <dgm:cxn modelId="{FB56E59C-5DC8-AE40-9959-AF0947E1E3DC}" type="presParOf" srcId="{57077F35-CE3E-429D-8422-997635B6DE63}" destId="{14A2E448-1B61-463E-AB7B-C68AC241B7D6}" srcOrd="2" destOrd="0" presId="urn:microsoft.com/office/officeart/2018/2/layout/IconVerticalSolidList"/>
    <dgm:cxn modelId="{32489350-8A4C-2C45-9E72-46E0AC9434F5}" type="presParOf" srcId="{14A2E448-1B61-463E-AB7B-C68AC241B7D6}" destId="{C9B8654D-CC9E-4A15-9BEF-D6262BD3205D}" srcOrd="0" destOrd="0" presId="urn:microsoft.com/office/officeart/2018/2/layout/IconVerticalSolidList"/>
    <dgm:cxn modelId="{22672CA3-EDF6-ED48-9A16-A8EC7C00159C}" type="presParOf" srcId="{14A2E448-1B61-463E-AB7B-C68AC241B7D6}" destId="{E4055BE4-D3F7-4E5E-AC10-5C60C2C4C6F8}" srcOrd="1" destOrd="0" presId="urn:microsoft.com/office/officeart/2018/2/layout/IconVerticalSolidList"/>
    <dgm:cxn modelId="{35CCABC3-0DA3-9D4C-853B-FFA31965D433}" type="presParOf" srcId="{14A2E448-1B61-463E-AB7B-C68AC241B7D6}" destId="{7F2590BD-26F3-4764-913E-8AC922C34F59}" srcOrd="2" destOrd="0" presId="urn:microsoft.com/office/officeart/2018/2/layout/IconVerticalSolidList"/>
    <dgm:cxn modelId="{CD1EBA4F-31D9-EE48-BB36-796AF2B17DE5}" type="presParOf" srcId="{14A2E448-1B61-463E-AB7B-C68AC241B7D6}" destId="{EFF2FB64-A4E3-4BE7-9605-A1984458D68C}" srcOrd="3" destOrd="0" presId="urn:microsoft.com/office/officeart/2018/2/layout/IconVerticalSolidList"/>
    <dgm:cxn modelId="{CDB5BE38-0765-C040-8A28-CE8B8DD1EA85}" type="presParOf" srcId="{57077F35-CE3E-429D-8422-997635B6DE63}" destId="{F95A0FC5-E901-49FD-A344-310843CED747}" srcOrd="3" destOrd="0" presId="urn:microsoft.com/office/officeart/2018/2/layout/IconVerticalSolidList"/>
    <dgm:cxn modelId="{F442A2EF-F538-6F47-9701-2A384C6ABD8B}" type="presParOf" srcId="{57077F35-CE3E-429D-8422-997635B6DE63}" destId="{FBB2D97A-4355-4376-AFAB-4F631D5261E7}" srcOrd="4" destOrd="0" presId="urn:microsoft.com/office/officeart/2018/2/layout/IconVerticalSolidList"/>
    <dgm:cxn modelId="{32293289-4011-DC44-8728-437878C0956A}" type="presParOf" srcId="{FBB2D97A-4355-4376-AFAB-4F631D5261E7}" destId="{2087D613-A19C-469A-9F72-9953987030BF}" srcOrd="0" destOrd="0" presId="urn:microsoft.com/office/officeart/2018/2/layout/IconVerticalSolidList"/>
    <dgm:cxn modelId="{781BBA8B-D297-7347-A3D7-3AFF7262C826}" type="presParOf" srcId="{FBB2D97A-4355-4376-AFAB-4F631D5261E7}" destId="{25B5AD2C-71A2-49BA-9DB2-FBB3B1405214}" srcOrd="1" destOrd="0" presId="urn:microsoft.com/office/officeart/2018/2/layout/IconVerticalSolidList"/>
    <dgm:cxn modelId="{B0B6411D-BCDC-5C45-B5BB-4E8A10DB01E5}" type="presParOf" srcId="{FBB2D97A-4355-4376-AFAB-4F631D5261E7}" destId="{FF22916E-B5D6-4CE8-9FDD-BCDBFF6686D4}" srcOrd="2" destOrd="0" presId="urn:microsoft.com/office/officeart/2018/2/layout/IconVerticalSolidList"/>
    <dgm:cxn modelId="{49808431-BC9B-9E46-9343-CCC4C7BE578E}" type="presParOf" srcId="{FBB2D97A-4355-4376-AFAB-4F631D5261E7}" destId="{7DEF614E-8827-4821-8912-7E926A9F69A9}" srcOrd="3" destOrd="0" presId="urn:microsoft.com/office/officeart/2018/2/layout/IconVerticalSolidList"/>
    <dgm:cxn modelId="{EAEA7D0B-5BC1-8544-932F-CDD72E8C95E8}" type="presParOf" srcId="{57077F35-CE3E-429D-8422-997635B6DE63}" destId="{22303119-FF24-4EC5-B3AB-041ED4B41EAF}" srcOrd="5" destOrd="0" presId="urn:microsoft.com/office/officeart/2018/2/layout/IconVerticalSolidList"/>
    <dgm:cxn modelId="{038B8E5A-0B65-E044-84C4-6A2D58AADAD9}" type="presParOf" srcId="{57077F35-CE3E-429D-8422-997635B6DE63}" destId="{17476A63-0ACD-4618-894E-FC83743F7EF8}" srcOrd="6" destOrd="0" presId="urn:microsoft.com/office/officeart/2018/2/layout/IconVerticalSolidList"/>
    <dgm:cxn modelId="{8618C8D9-38E5-4C42-8184-FC6DF9B5316C}" type="presParOf" srcId="{17476A63-0ACD-4618-894E-FC83743F7EF8}" destId="{BFBFA8C2-A856-439B-BE82-03108F665C69}" srcOrd="0" destOrd="0" presId="urn:microsoft.com/office/officeart/2018/2/layout/IconVerticalSolidList"/>
    <dgm:cxn modelId="{9CB7F926-763F-054D-BD8C-20F84F6429D1}" type="presParOf" srcId="{17476A63-0ACD-4618-894E-FC83743F7EF8}" destId="{883774FB-BD09-4305-83C9-803773AEE496}" srcOrd="1" destOrd="0" presId="urn:microsoft.com/office/officeart/2018/2/layout/IconVerticalSolidList"/>
    <dgm:cxn modelId="{CEDCFE57-8B10-4740-8223-C49958A6BBB4}" type="presParOf" srcId="{17476A63-0ACD-4618-894E-FC83743F7EF8}" destId="{057C84ED-51FC-4EC5-AB46-E72D204737CE}" srcOrd="2" destOrd="0" presId="urn:microsoft.com/office/officeart/2018/2/layout/IconVerticalSolidList"/>
    <dgm:cxn modelId="{0CAB2899-4210-5C43-8D98-993F67B15987}" type="presParOf" srcId="{17476A63-0ACD-4618-894E-FC83743F7EF8}" destId="{F2C289B3-AB15-4C09-923A-F843C310D4B8}" srcOrd="3" destOrd="0" presId="urn:microsoft.com/office/officeart/2018/2/layout/IconVerticalSolidList"/>
    <dgm:cxn modelId="{DAE0E045-A93D-E742-8119-772A70C6AC70}" type="presParOf" srcId="{17476A63-0ACD-4618-894E-FC83743F7EF8}" destId="{DD235D8F-7821-4A44-9FF8-E6B9B3358812}"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BF8BFF-7AD8-4BC4-AEB4-3A43596EDEA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8C4979E-2939-48A4-977C-31687CD7D737}">
      <dgm:prSet/>
      <dgm:spPr/>
      <dgm:t>
        <a:bodyPr/>
        <a:lstStyle/>
        <a:p>
          <a:r>
            <a:rPr lang="en-US"/>
            <a:t>An algorithm is not a computer programme</a:t>
          </a:r>
        </a:p>
      </dgm:t>
    </dgm:pt>
    <dgm:pt modelId="{956B9B78-D76F-4C51-AA9B-EC60323677E7}" type="parTrans" cxnId="{9DE8975D-0EF6-440D-B404-85FA7413AA4C}">
      <dgm:prSet/>
      <dgm:spPr/>
      <dgm:t>
        <a:bodyPr/>
        <a:lstStyle/>
        <a:p>
          <a:endParaRPr lang="en-US"/>
        </a:p>
      </dgm:t>
    </dgm:pt>
    <dgm:pt modelId="{44AA2A64-CAE6-4D58-9303-7C439CA908D0}" type="sibTrans" cxnId="{9DE8975D-0EF6-440D-B404-85FA7413AA4C}">
      <dgm:prSet/>
      <dgm:spPr/>
      <dgm:t>
        <a:bodyPr/>
        <a:lstStyle/>
        <a:p>
          <a:endParaRPr lang="en-US"/>
        </a:p>
      </dgm:t>
    </dgm:pt>
    <dgm:pt modelId="{DA5BAD5B-062B-49FF-9110-26F09ADAC9DD}">
      <dgm:prSet/>
      <dgm:spPr/>
      <dgm:t>
        <a:bodyPr/>
        <a:lstStyle/>
        <a:p>
          <a:r>
            <a:rPr lang="en-US"/>
            <a:t>A piece of R code is not an algorithm</a:t>
          </a:r>
        </a:p>
      </dgm:t>
    </dgm:pt>
    <dgm:pt modelId="{04B5F3D5-C819-429F-A979-E6CEF58FA154}" type="parTrans" cxnId="{DC4E4F5B-097F-4FC5-A524-29200B963AA1}">
      <dgm:prSet/>
      <dgm:spPr/>
      <dgm:t>
        <a:bodyPr/>
        <a:lstStyle/>
        <a:p>
          <a:endParaRPr lang="en-US"/>
        </a:p>
      </dgm:t>
    </dgm:pt>
    <dgm:pt modelId="{7F108E69-6947-4B80-A4C2-2744E31E5099}" type="sibTrans" cxnId="{DC4E4F5B-097F-4FC5-A524-29200B963AA1}">
      <dgm:prSet/>
      <dgm:spPr/>
      <dgm:t>
        <a:bodyPr/>
        <a:lstStyle/>
        <a:p>
          <a:endParaRPr lang="en-US"/>
        </a:p>
      </dgm:t>
    </dgm:pt>
    <dgm:pt modelId="{002F4576-D76D-43F4-9D08-3CB1203D59DB}">
      <dgm:prSet/>
      <dgm:spPr/>
      <dgm:t>
        <a:bodyPr/>
        <a:lstStyle/>
        <a:p>
          <a:r>
            <a:rPr lang="en-US"/>
            <a:t>A piece of R code is an implementation of an algorithm</a:t>
          </a:r>
        </a:p>
      </dgm:t>
    </dgm:pt>
    <dgm:pt modelId="{120D8AB2-545E-4BCA-BF19-BDA0C23EC6DD}" type="parTrans" cxnId="{F65A60E4-DACF-4FF6-BE6E-E1D3605E7297}">
      <dgm:prSet/>
      <dgm:spPr/>
      <dgm:t>
        <a:bodyPr/>
        <a:lstStyle/>
        <a:p>
          <a:endParaRPr lang="en-US"/>
        </a:p>
      </dgm:t>
    </dgm:pt>
    <dgm:pt modelId="{54DE43EE-F6A2-49A9-ADE2-BD5EFDED2EA1}" type="sibTrans" cxnId="{F65A60E4-DACF-4FF6-BE6E-E1D3605E7297}">
      <dgm:prSet/>
      <dgm:spPr/>
      <dgm:t>
        <a:bodyPr/>
        <a:lstStyle/>
        <a:p>
          <a:endParaRPr lang="en-US"/>
        </a:p>
      </dgm:t>
    </dgm:pt>
    <dgm:pt modelId="{458EFB47-4296-4E7E-9D79-5CF94FAD4B73}" type="pres">
      <dgm:prSet presAssocID="{CABF8BFF-7AD8-4BC4-AEB4-3A43596EDEAE}" presName="root" presStyleCnt="0">
        <dgm:presLayoutVars>
          <dgm:dir/>
          <dgm:resizeHandles val="exact"/>
        </dgm:presLayoutVars>
      </dgm:prSet>
      <dgm:spPr/>
    </dgm:pt>
    <dgm:pt modelId="{27C6E14D-23F5-4B21-AAF8-52F1CF3FD837}" type="pres">
      <dgm:prSet presAssocID="{48C4979E-2939-48A4-977C-31687CD7D737}" presName="compNode" presStyleCnt="0"/>
      <dgm:spPr/>
    </dgm:pt>
    <dgm:pt modelId="{034CCCAB-4EBB-49E2-8068-F04ED0853599}" type="pres">
      <dgm:prSet presAssocID="{48C4979E-2939-48A4-977C-31687CD7D737}" presName="bgRect" presStyleLbl="bgShp" presStyleIdx="0" presStyleCnt="3"/>
      <dgm:spPr/>
    </dgm:pt>
    <dgm:pt modelId="{C39BA467-3E9C-4281-B515-8D531D3D59D8}" type="pres">
      <dgm:prSet presAssocID="{48C4979E-2939-48A4-977C-31687CD7D73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9735CF65-51B8-4C23-BBF7-51522C327660}" type="pres">
      <dgm:prSet presAssocID="{48C4979E-2939-48A4-977C-31687CD7D737}" presName="spaceRect" presStyleCnt="0"/>
      <dgm:spPr/>
    </dgm:pt>
    <dgm:pt modelId="{377AFC3D-B8E9-41EE-9D1C-C50A62BED348}" type="pres">
      <dgm:prSet presAssocID="{48C4979E-2939-48A4-977C-31687CD7D737}" presName="parTx" presStyleLbl="revTx" presStyleIdx="0" presStyleCnt="3">
        <dgm:presLayoutVars>
          <dgm:chMax val="0"/>
          <dgm:chPref val="0"/>
        </dgm:presLayoutVars>
      </dgm:prSet>
      <dgm:spPr/>
    </dgm:pt>
    <dgm:pt modelId="{38A2E4ED-2F37-4CAA-9AE8-0A5A98FE332D}" type="pres">
      <dgm:prSet presAssocID="{44AA2A64-CAE6-4D58-9303-7C439CA908D0}" presName="sibTrans" presStyleCnt="0"/>
      <dgm:spPr/>
    </dgm:pt>
    <dgm:pt modelId="{C651E817-C730-4208-838B-8267D078886B}" type="pres">
      <dgm:prSet presAssocID="{DA5BAD5B-062B-49FF-9110-26F09ADAC9DD}" presName="compNode" presStyleCnt="0"/>
      <dgm:spPr/>
    </dgm:pt>
    <dgm:pt modelId="{D0ECB8FA-C89E-4BA6-A141-CFFBE297F641}" type="pres">
      <dgm:prSet presAssocID="{DA5BAD5B-062B-49FF-9110-26F09ADAC9DD}" presName="bgRect" presStyleLbl="bgShp" presStyleIdx="1" presStyleCnt="3"/>
      <dgm:spPr/>
    </dgm:pt>
    <dgm:pt modelId="{4C7ECE7B-70EC-410F-8338-658078754C03}" type="pres">
      <dgm:prSet presAssocID="{DA5BAD5B-062B-49FF-9110-26F09ADAC9D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code"/>
        </a:ext>
      </dgm:extLst>
    </dgm:pt>
    <dgm:pt modelId="{B7C588DC-8B9D-4452-BF59-23BA022419FE}" type="pres">
      <dgm:prSet presAssocID="{DA5BAD5B-062B-49FF-9110-26F09ADAC9DD}" presName="spaceRect" presStyleCnt="0"/>
      <dgm:spPr/>
    </dgm:pt>
    <dgm:pt modelId="{C19E5342-2422-44DF-AC3C-76AD89F1613D}" type="pres">
      <dgm:prSet presAssocID="{DA5BAD5B-062B-49FF-9110-26F09ADAC9DD}" presName="parTx" presStyleLbl="revTx" presStyleIdx="1" presStyleCnt="3">
        <dgm:presLayoutVars>
          <dgm:chMax val="0"/>
          <dgm:chPref val="0"/>
        </dgm:presLayoutVars>
      </dgm:prSet>
      <dgm:spPr/>
    </dgm:pt>
    <dgm:pt modelId="{EE43BED9-7409-4DEF-9F41-56D51B094DD1}" type="pres">
      <dgm:prSet presAssocID="{7F108E69-6947-4B80-A4C2-2744E31E5099}" presName="sibTrans" presStyleCnt="0"/>
      <dgm:spPr/>
    </dgm:pt>
    <dgm:pt modelId="{5800E052-9A88-4936-BF6D-44209E63A9FF}" type="pres">
      <dgm:prSet presAssocID="{002F4576-D76D-43F4-9D08-3CB1203D59DB}" presName="compNode" presStyleCnt="0"/>
      <dgm:spPr/>
    </dgm:pt>
    <dgm:pt modelId="{EABBB2B2-A33F-49C0-8008-C92DC1D2C309}" type="pres">
      <dgm:prSet presAssocID="{002F4576-D76D-43F4-9D08-3CB1203D59DB}" presName="bgRect" presStyleLbl="bgShp" presStyleIdx="2" presStyleCnt="3"/>
      <dgm:spPr/>
    </dgm:pt>
    <dgm:pt modelId="{25FDCDE1-0461-4181-8C12-8920C7D5BB54}" type="pres">
      <dgm:prSet presAssocID="{002F4576-D76D-43F4-9D08-3CB1203D59D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8251B5C9-CFA7-425D-ACEC-DFC18DDA3BC4}" type="pres">
      <dgm:prSet presAssocID="{002F4576-D76D-43F4-9D08-3CB1203D59DB}" presName="spaceRect" presStyleCnt="0"/>
      <dgm:spPr/>
    </dgm:pt>
    <dgm:pt modelId="{1FF138FE-164A-43A1-9A24-873B1B5C1502}" type="pres">
      <dgm:prSet presAssocID="{002F4576-D76D-43F4-9D08-3CB1203D59DB}" presName="parTx" presStyleLbl="revTx" presStyleIdx="2" presStyleCnt="3">
        <dgm:presLayoutVars>
          <dgm:chMax val="0"/>
          <dgm:chPref val="0"/>
        </dgm:presLayoutVars>
      </dgm:prSet>
      <dgm:spPr/>
    </dgm:pt>
  </dgm:ptLst>
  <dgm:cxnLst>
    <dgm:cxn modelId="{DC4E4F5B-097F-4FC5-A524-29200B963AA1}" srcId="{CABF8BFF-7AD8-4BC4-AEB4-3A43596EDEAE}" destId="{DA5BAD5B-062B-49FF-9110-26F09ADAC9DD}" srcOrd="1" destOrd="0" parTransId="{04B5F3D5-C819-429F-A979-E6CEF58FA154}" sibTransId="{7F108E69-6947-4B80-A4C2-2744E31E5099}"/>
    <dgm:cxn modelId="{9DE8975D-0EF6-440D-B404-85FA7413AA4C}" srcId="{CABF8BFF-7AD8-4BC4-AEB4-3A43596EDEAE}" destId="{48C4979E-2939-48A4-977C-31687CD7D737}" srcOrd="0" destOrd="0" parTransId="{956B9B78-D76F-4C51-AA9B-EC60323677E7}" sibTransId="{44AA2A64-CAE6-4D58-9303-7C439CA908D0}"/>
    <dgm:cxn modelId="{4D119176-9E38-467F-8D78-90C9567BE7A3}" type="presOf" srcId="{002F4576-D76D-43F4-9D08-3CB1203D59DB}" destId="{1FF138FE-164A-43A1-9A24-873B1B5C1502}" srcOrd="0" destOrd="0" presId="urn:microsoft.com/office/officeart/2018/2/layout/IconVerticalSolidList"/>
    <dgm:cxn modelId="{1DA1A9A6-87EF-4DFE-9FF7-C39A9E719276}" type="presOf" srcId="{CABF8BFF-7AD8-4BC4-AEB4-3A43596EDEAE}" destId="{458EFB47-4296-4E7E-9D79-5CF94FAD4B73}" srcOrd="0" destOrd="0" presId="urn:microsoft.com/office/officeart/2018/2/layout/IconVerticalSolidList"/>
    <dgm:cxn modelId="{BF9E66C7-6C8B-477D-AE1E-E42BD939514E}" type="presOf" srcId="{DA5BAD5B-062B-49FF-9110-26F09ADAC9DD}" destId="{C19E5342-2422-44DF-AC3C-76AD89F1613D}" srcOrd="0" destOrd="0" presId="urn:microsoft.com/office/officeart/2018/2/layout/IconVerticalSolidList"/>
    <dgm:cxn modelId="{F6BFE1D7-C9AF-4830-9FE3-4A65DACAD52D}" type="presOf" srcId="{48C4979E-2939-48A4-977C-31687CD7D737}" destId="{377AFC3D-B8E9-41EE-9D1C-C50A62BED348}" srcOrd="0" destOrd="0" presId="urn:microsoft.com/office/officeart/2018/2/layout/IconVerticalSolidList"/>
    <dgm:cxn modelId="{F65A60E4-DACF-4FF6-BE6E-E1D3605E7297}" srcId="{CABF8BFF-7AD8-4BC4-AEB4-3A43596EDEAE}" destId="{002F4576-D76D-43F4-9D08-3CB1203D59DB}" srcOrd="2" destOrd="0" parTransId="{120D8AB2-545E-4BCA-BF19-BDA0C23EC6DD}" sibTransId="{54DE43EE-F6A2-49A9-ADE2-BD5EFDED2EA1}"/>
    <dgm:cxn modelId="{A51BBCD8-0FAB-47DC-8072-2E79CEBE8652}" type="presParOf" srcId="{458EFB47-4296-4E7E-9D79-5CF94FAD4B73}" destId="{27C6E14D-23F5-4B21-AAF8-52F1CF3FD837}" srcOrd="0" destOrd="0" presId="urn:microsoft.com/office/officeart/2018/2/layout/IconVerticalSolidList"/>
    <dgm:cxn modelId="{AAFA146C-5323-4F85-A6E8-0419A9EA7F7F}" type="presParOf" srcId="{27C6E14D-23F5-4B21-AAF8-52F1CF3FD837}" destId="{034CCCAB-4EBB-49E2-8068-F04ED0853599}" srcOrd="0" destOrd="0" presId="urn:microsoft.com/office/officeart/2018/2/layout/IconVerticalSolidList"/>
    <dgm:cxn modelId="{103323E1-9DC4-4929-8383-F70A6B26825A}" type="presParOf" srcId="{27C6E14D-23F5-4B21-AAF8-52F1CF3FD837}" destId="{C39BA467-3E9C-4281-B515-8D531D3D59D8}" srcOrd="1" destOrd="0" presId="urn:microsoft.com/office/officeart/2018/2/layout/IconVerticalSolidList"/>
    <dgm:cxn modelId="{6CE14A8A-26E5-402A-8513-ECC10939BDEF}" type="presParOf" srcId="{27C6E14D-23F5-4B21-AAF8-52F1CF3FD837}" destId="{9735CF65-51B8-4C23-BBF7-51522C327660}" srcOrd="2" destOrd="0" presId="urn:microsoft.com/office/officeart/2018/2/layout/IconVerticalSolidList"/>
    <dgm:cxn modelId="{9028D2EE-ABE8-4DB0-8934-3AA7F8D4510F}" type="presParOf" srcId="{27C6E14D-23F5-4B21-AAF8-52F1CF3FD837}" destId="{377AFC3D-B8E9-41EE-9D1C-C50A62BED348}" srcOrd="3" destOrd="0" presId="urn:microsoft.com/office/officeart/2018/2/layout/IconVerticalSolidList"/>
    <dgm:cxn modelId="{472D316A-7D08-49DF-AF14-4296F723DDD2}" type="presParOf" srcId="{458EFB47-4296-4E7E-9D79-5CF94FAD4B73}" destId="{38A2E4ED-2F37-4CAA-9AE8-0A5A98FE332D}" srcOrd="1" destOrd="0" presId="urn:microsoft.com/office/officeart/2018/2/layout/IconVerticalSolidList"/>
    <dgm:cxn modelId="{01FE7378-925D-4AF4-B39C-14ECA6747DE9}" type="presParOf" srcId="{458EFB47-4296-4E7E-9D79-5CF94FAD4B73}" destId="{C651E817-C730-4208-838B-8267D078886B}" srcOrd="2" destOrd="0" presId="urn:microsoft.com/office/officeart/2018/2/layout/IconVerticalSolidList"/>
    <dgm:cxn modelId="{5831426B-D1E9-4E50-A0D6-EC40E690BE3C}" type="presParOf" srcId="{C651E817-C730-4208-838B-8267D078886B}" destId="{D0ECB8FA-C89E-4BA6-A141-CFFBE297F641}" srcOrd="0" destOrd="0" presId="urn:microsoft.com/office/officeart/2018/2/layout/IconVerticalSolidList"/>
    <dgm:cxn modelId="{3DE279EF-C4CC-40B7-B0BA-810A4F520CEB}" type="presParOf" srcId="{C651E817-C730-4208-838B-8267D078886B}" destId="{4C7ECE7B-70EC-410F-8338-658078754C03}" srcOrd="1" destOrd="0" presId="urn:microsoft.com/office/officeart/2018/2/layout/IconVerticalSolidList"/>
    <dgm:cxn modelId="{C8F84CA3-47ED-4C01-8D8B-DF4983AE445F}" type="presParOf" srcId="{C651E817-C730-4208-838B-8267D078886B}" destId="{B7C588DC-8B9D-4452-BF59-23BA022419FE}" srcOrd="2" destOrd="0" presId="urn:microsoft.com/office/officeart/2018/2/layout/IconVerticalSolidList"/>
    <dgm:cxn modelId="{C718C3E8-03E2-4CAE-A951-26A38331DC9A}" type="presParOf" srcId="{C651E817-C730-4208-838B-8267D078886B}" destId="{C19E5342-2422-44DF-AC3C-76AD89F1613D}" srcOrd="3" destOrd="0" presId="urn:microsoft.com/office/officeart/2018/2/layout/IconVerticalSolidList"/>
    <dgm:cxn modelId="{61B2A7D0-6C75-4F36-ACC0-AA790649654A}" type="presParOf" srcId="{458EFB47-4296-4E7E-9D79-5CF94FAD4B73}" destId="{EE43BED9-7409-4DEF-9F41-56D51B094DD1}" srcOrd="3" destOrd="0" presId="urn:microsoft.com/office/officeart/2018/2/layout/IconVerticalSolidList"/>
    <dgm:cxn modelId="{79614EC0-FD66-47E9-B8A8-8A2FB665C8A3}" type="presParOf" srcId="{458EFB47-4296-4E7E-9D79-5CF94FAD4B73}" destId="{5800E052-9A88-4936-BF6D-44209E63A9FF}" srcOrd="4" destOrd="0" presId="urn:microsoft.com/office/officeart/2018/2/layout/IconVerticalSolidList"/>
    <dgm:cxn modelId="{17E69E2D-CA34-4E80-825B-EC708290CCFE}" type="presParOf" srcId="{5800E052-9A88-4936-BF6D-44209E63A9FF}" destId="{EABBB2B2-A33F-49C0-8008-C92DC1D2C309}" srcOrd="0" destOrd="0" presId="urn:microsoft.com/office/officeart/2018/2/layout/IconVerticalSolidList"/>
    <dgm:cxn modelId="{C1D67016-D55E-46B3-9FC4-9805EC1A0CC3}" type="presParOf" srcId="{5800E052-9A88-4936-BF6D-44209E63A9FF}" destId="{25FDCDE1-0461-4181-8C12-8920C7D5BB54}" srcOrd="1" destOrd="0" presId="urn:microsoft.com/office/officeart/2018/2/layout/IconVerticalSolidList"/>
    <dgm:cxn modelId="{3C10811D-5E37-4F8B-AEDD-1F3EFAE313BD}" type="presParOf" srcId="{5800E052-9A88-4936-BF6D-44209E63A9FF}" destId="{8251B5C9-CFA7-425D-ACEC-DFC18DDA3BC4}" srcOrd="2" destOrd="0" presId="urn:microsoft.com/office/officeart/2018/2/layout/IconVerticalSolidList"/>
    <dgm:cxn modelId="{09BA0F19-E414-49DC-A603-63DD15A1154F}" type="presParOf" srcId="{5800E052-9A88-4936-BF6D-44209E63A9FF}" destId="{1FF138FE-164A-43A1-9A24-873B1B5C150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72FFF4A-0C40-431B-B1B8-7D270CA6372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39C19F8-D6AA-49A6-A1DC-01EF0CBD0821}">
      <dgm:prSet/>
      <dgm:spPr/>
      <dgm:t>
        <a:bodyPr/>
        <a:lstStyle/>
        <a:p>
          <a:pPr>
            <a:lnSpc>
              <a:spcPct val="100000"/>
            </a:lnSpc>
          </a:pPr>
          <a:r>
            <a:rPr lang="en-US" dirty="0"/>
            <a:t>A number (numeric)</a:t>
          </a:r>
        </a:p>
      </dgm:t>
    </dgm:pt>
    <dgm:pt modelId="{F896DF12-C7D2-479C-BFDC-4900420C3C63}" type="parTrans" cxnId="{EBE4149B-8606-402C-A406-013C7DB95D13}">
      <dgm:prSet/>
      <dgm:spPr/>
      <dgm:t>
        <a:bodyPr/>
        <a:lstStyle/>
        <a:p>
          <a:endParaRPr lang="en-US"/>
        </a:p>
      </dgm:t>
    </dgm:pt>
    <dgm:pt modelId="{0A2CD1ED-7F21-4387-8E4C-32BC00D5542E}" type="sibTrans" cxnId="{EBE4149B-8606-402C-A406-013C7DB95D13}">
      <dgm:prSet/>
      <dgm:spPr/>
      <dgm:t>
        <a:bodyPr/>
        <a:lstStyle/>
        <a:p>
          <a:endParaRPr lang="en-US"/>
        </a:p>
      </dgm:t>
    </dgm:pt>
    <dgm:pt modelId="{DB431561-71AB-4FD0-9DBE-1714A6C4EC5C}">
      <dgm:prSet/>
      <dgm:spPr/>
      <dgm:t>
        <a:bodyPr/>
        <a:lstStyle/>
        <a:p>
          <a:pPr>
            <a:lnSpc>
              <a:spcPct val="100000"/>
            </a:lnSpc>
          </a:pPr>
          <a:r>
            <a:rPr lang="en-US"/>
            <a:t>A word (string)</a:t>
          </a:r>
        </a:p>
      </dgm:t>
    </dgm:pt>
    <dgm:pt modelId="{92EFAAB2-AA8C-4706-808E-87C69A0AD3B7}" type="parTrans" cxnId="{601012A0-15AB-49C9-A2AC-D47F69C23C19}">
      <dgm:prSet/>
      <dgm:spPr/>
      <dgm:t>
        <a:bodyPr/>
        <a:lstStyle/>
        <a:p>
          <a:endParaRPr lang="en-US"/>
        </a:p>
      </dgm:t>
    </dgm:pt>
    <dgm:pt modelId="{04799A02-F3C9-4D50-A971-44D412970A69}" type="sibTrans" cxnId="{601012A0-15AB-49C9-A2AC-D47F69C23C19}">
      <dgm:prSet/>
      <dgm:spPr/>
      <dgm:t>
        <a:bodyPr/>
        <a:lstStyle/>
        <a:p>
          <a:endParaRPr lang="en-US"/>
        </a:p>
      </dgm:t>
    </dgm:pt>
    <dgm:pt modelId="{6C9ABD89-5F1E-4C7D-A1E4-7662F309CB2D}">
      <dgm:prSet/>
      <dgm:spPr/>
      <dgm:t>
        <a:bodyPr/>
        <a:lstStyle/>
        <a:p>
          <a:pPr>
            <a:lnSpc>
              <a:spcPct val="100000"/>
            </a:lnSpc>
          </a:pPr>
          <a:r>
            <a:rPr lang="en-US"/>
            <a:t>Binary (basically 1 and 0)</a:t>
          </a:r>
        </a:p>
      </dgm:t>
    </dgm:pt>
    <dgm:pt modelId="{CD8FABF5-FE10-45D3-A301-5AD22EC0E57F}" type="parTrans" cxnId="{64774FEC-26E0-4430-B069-C1F97A995FD8}">
      <dgm:prSet/>
      <dgm:spPr/>
      <dgm:t>
        <a:bodyPr/>
        <a:lstStyle/>
        <a:p>
          <a:endParaRPr lang="en-US"/>
        </a:p>
      </dgm:t>
    </dgm:pt>
    <dgm:pt modelId="{9EA62D80-5203-47FA-BF1C-F3361DDEB180}" type="sibTrans" cxnId="{64774FEC-26E0-4430-B069-C1F97A995FD8}">
      <dgm:prSet/>
      <dgm:spPr/>
      <dgm:t>
        <a:bodyPr/>
        <a:lstStyle/>
        <a:p>
          <a:endParaRPr lang="en-US"/>
        </a:p>
      </dgm:t>
    </dgm:pt>
    <dgm:pt modelId="{819A121B-293E-4389-AC39-F0DED37D71B5}">
      <dgm:prSet/>
      <dgm:spPr/>
      <dgm:t>
        <a:bodyPr/>
        <a:lstStyle/>
        <a:p>
          <a:pPr>
            <a:lnSpc>
              <a:spcPct val="100000"/>
            </a:lnSpc>
          </a:pPr>
          <a:r>
            <a:rPr lang="en-US"/>
            <a:t>Logical ( True or False)</a:t>
          </a:r>
        </a:p>
      </dgm:t>
    </dgm:pt>
    <dgm:pt modelId="{01863B3D-D95B-4C3D-80BB-0D60EC0C0B2A}" type="parTrans" cxnId="{D182F812-29D3-4968-9EDD-8CE6D5DBFD84}">
      <dgm:prSet/>
      <dgm:spPr/>
      <dgm:t>
        <a:bodyPr/>
        <a:lstStyle/>
        <a:p>
          <a:endParaRPr lang="en-US"/>
        </a:p>
      </dgm:t>
    </dgm:pt>
    <dgm:pt modelId="{142F188E-BC91-4640-8B9F-6D0318CE2390}" type="sibTrans" cxnId="{D182F812-29D3-4968-9EDD-8CE6D5DBFD84}">
      <dgm:prSet/>
      <dgm:spPr/>
      <dgm:t>
        <a:bodyPr/>
        <a:lstStyle/>
        <a:p>
          <a:endParaRPr lang="en-US"/>
        </a:p>
      </dgm:t>
    </dgm:pt>
    <dgm:pt modelId="{A4421F17-0F4F-4C93-A828-287A323141E8}" type="pres">
      <dgm:prSet presAssocID="{B72FFF4A-0C40-431B-B1B8-7D270CA63728}" presName="root" presStyleCnt="0">
        <dgm:presLayoutVars>
          <dgm:dir/>
          <dgm:resizeHandles val="exact"/>
        </dgm:presLayoutVars>
      </dgm:prSet>
      <dgm:spPr/>
    </dgm:pt>
    <dgm:pt modelId="{0E234358-068B-4549-BCF4-5259B7B4FF02}" type="pres">
      <dgm:prSet presAssocID="{B39C19F8-D6AA-49A6-A1DC-01EF0CBD0821}" presName="compNode" presStyleCnt="0"/>
      <dgm:spPr/>
    </dgm:pt>
    <dgm:pt modelId="{BA91B0CE-466B-4E9D-BFBE-CBBEFB8CBBDB}" type="pres">
      <dgm:prSet presAssocID="{B39C19F8-D6AA-49A6-A1DC-01EF0CBD0821}" presName="bgRect" presStyleLbl="bgShp" presStyleIdx="0" presStyleCnt="4"/>
      <dgm:spPr/>
    </dgm:pt>
    <dgm:pt modelId="{27A370DA-1949-45EF-952B-652AFC44CA49}" type="pres">
      <dgm:prSet presAssocID="{B39C19F8-D6AA-49A6-A1DC-01EF0CBD082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ignal"/>
        </a:ext>
      </dgm:extLst>
    </dgm:pt>
    <dgm:pt modelId="{4E9CB776-37B0-4508-8719-95D530DC43F2}" type="pres">
      <dgm:prSet presAssocID="{B39C19F8-D6AA-49A6-A1DC-01EF0CBD0821}" presName="spaceRect" presStyleCnt="0"/>
      <dgm:spPr/>
    </dgm:pt>
    <dgm:pt modelId="{10AA548E-178F-45C4-9CAD-39B42865D620}" type="pres">
      <dgm:prSet presAssocID="{B39C19F8-D6AA-49A6-A1DC-01EF0CBD0821}" presName="parTx" presStyleLbl="revTx" presStyleIdx="0" presStyleCnt="4">
        <dgm:presLayoutVars>
          <dgm:chMax val="0"/>
          <dgm:chPref val="0"/>
        </dgm:presLayoutVars>
      </dgm:prSet>
      <dgm:spPr/>
    </dgm:pt>
    <dgm:pt modelId="{0AD02657-FED6-4D7A-A244-991037455022}" type="pres">
      <dgm:prSet presAssocID="{0A2CD1ED-7F21-4387-8E4C-32BC00D5542E}" presName="sibTrans" presStyleCnt="0"/>
      <dgm:spPr/>
    </dgm:pt>
    <dgm:pt modelId="{FBC1E450-9F66-4B26-BE74-971B6FC70788}" type="pres">
      <dgm:prSet presAssocID="{DB431561-71AB-4FD0-9DBE-1714A6C4EC5C}" presName="compNode" presStyleCnt="0"/>
      <dgm:spPr/>
    </dgm:pt>
    <dgm:pt modelId="{324EA3FD-D5C4-4DE1-AEDC-52D90479D6D6}" type="pres">
      <dgm:prSet presAssocID="{DB431561-71AB-4FD0-9DBE-1714A6C4EC5C}" presName="bgRect" presStyleLbl="bgShp" presStyleIdx="1" presStyleCnt="4"/>
      <dgm:spPr/>
    </dgm:pt>
    <dgm:pt modelId="{A47FF60C-4D28-43CD-A188-3BB92398FDC7}" type="pres">
      <dgm:prSet presAssocID="{DB431561-71AB-4FD0-9DBE-1714A6C4EC5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iolin"/>
        </a:ext>
      </dgm:extLst>
    </dgm:pt>
    <dgm:pt modelId="{2977492A-22F0-4ECA-8F7F-656E0FDD88DC}" type="pres">
      <dgm:prSet presAssocID="{DB431561-71AB-4FD0-9DBE-1714A6C4EC5C}" presName="spaceRect" presStyleCnt="0"/>
      <dgm:spPr/>
    </dgm:pt>
    <dgm:pt modelId="{241E8EFF-6B71-4CC6-8EA4-C3F8961EAF2F}" type="pres">
      <dgm:prSet presAssocID="{DB431561-71AB-4FD0-9DBE-1714A6C4EC5C}" presName="parTx" presStyleLbl="revTx" presStyleIdx="1" presStyleCnt="4">
        <dgm:presLayoutVars>
          <dgm:chMax val="0"/>
          <dgm:chPref val="0"/>
        </dgm:presLayoutVars>
      </dgm:prSet>
      <dgm:spPr/>
    </dgm:pt>
    <dgm:pt modelId="{C0EC6FAE-F6E7-4D2D-BAE2-CB843E1D7DE7}" type="pres">
      <dgm:prSet presAssocID="{04799A02-F3C9-4D50-A971-44D412970A69}" presName="sibTrans" presStyleCnt="0"/>
      <dgm:spPr/>
    </dgm:pt>
    <dgm:pt modelId="{8E672E7C-AFE0-4B61-A019-E0011FD2AF56}" type="pres">
      <dgm:prSet presAssocID="{6C9ABD89-5F1E-4C7D-A1E4-7662F309CB2D}" presName="compNode" presStyleCnt="0"/>
      <dgm:spPr/>
    </dgm:pt>
    <dgm:pt modelId="{9314E5CE-0EE8-4EA3-AD41-A6001D27D139}" type="pres">
      <dgm:prSet presAssocID="{6C9ABD89-5F1E-4C7D-A1E4-7662F309CB2D}" presName="bgRect" presStyleLbl="bgShp" presStyleIdx="2" presStyleCnt="4"/>
      <dgm:spPr/>
    </dgm:pt>
    <dgm:pt modelId="{F8FA482F-3FD2-420F-BFBC-FB0170F8E6C7}" type="pres">
      <dgm:prSet presAssocID="{6C9ABD89-5F1E-4C7D-A1E4-7662F309CB2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ght Pointing Backhand Index"/>
        </a:ext>
      </dgm:extLst>
    </dgm:pt>
    <dgm:pt modelId="{92E395F7-DF97-44E6-AF4D-9A14E9DF870E}" type="pres">
      <dgm:prSet presAssocID="{6C9ABD89-5F1E-4C7D-A1E4-7662F309CB2D}" presName="spaceRect" presStyleCnt="0"/>
      <dgm:spPr/>
    </dgm:pt>
    <dgm:pt modelId="{D88699DB-1D42-4526-960C-89E6ADF9A95E}" type="pres">
      <dgm:prSet presAssocID="{6C9ABD89-5F1E-4C7D-A1E4-7662F309CB2D}" presName="parTx" presStyleLbl="revTx" presStyleIdx="2" presStyleCnt="4">
        <dgm:presLayoutVars>
          <dgm:chMax val="0"/>
          <dgm:chPref val="0"/>
        </dgm:presLayoutVars>
      </dgm:prSet>
      <dgm:spPr/>
    </dgm:pt>
    <dgm:pt modelId="{D434936C-84B0-4D43-AF07-2B9C385FA9FB}" type="pres">
      <dgm:prSet presAssocID="{9EA62D80-5203-47FA-BF1C-F3361DDEB180}" presName="sibTrans" presStyleCnt="0"/>
      <dgm:spPr/>
    </dgm:pt>
    <dgm:pt modelId="{AF3641C4-43BF-4AB0-BB81-52EF02821C7F}" type="pres">
      <dgm:prSet presAssocID="{819A121B-293E-4389-AC39-F0DED37D71B5}" presName="compNode" presStyleCnt="0"/>
      <dgm:spPr/>
    </dgm:pt>
    <dgm:pt modelId="{08C954A6-2C2C-4522-ACAE-BC907850E577}" type="pres">
      <dgm:prSet presAssocID="{819A121B-293E-4389-AC39-F0DED37D71B5}" presName="bgRect" presStyleLbl="bgShp" presStyleIdx="3" presStyleCnt="4"/>
      <dgm:spPr/>
    </dgm:pt>
    <dgm:pt modelId="{4E37086A-CFA5-4659-BFC5-75A9E265C696}" type="pres">
      <dgm:prSet presAssocID="{819A121B-293E-4389-AC39-F0DED37D71B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91D23EB7-4BF5-4D64-9F33-8868487A2A62}" type="pres">
      <dgm:prSet presAssocID="{819A121B-293E-4389-AC39-F0DED37D71B5}" presName="spaceRect" presStyleCnt="0"/>
      <dgm:spPr/>
    </dgm:pt>
    <dgm:pt modelId="{7D7D7A57-89B0-48D0-B1FF-514EF0B0D594}" type="pres">
      <dgm:prSet presAssocID="{819A121B-293E-4389-AC39-F0DED37D71B5}" presName="parTx" presStyleLbl="revTx" presStyleIdx="3" presStyleCnt="4">
        <dgm:presLayoutVars>
          <dgm:chMax val="0"/>
          <dgm:chPref val="0"/>
        </dgm:presLayoutVars>
      </dgm:prSet>
      <dgm:spPr/>
    </dgm:pt>
  </dgm:ptLst>
  <dgm:cxnLst>
    <dgm:cxn modelId="{0E1C5301-53C7-5645-853E-8C629B1E9C25}" type="presOf" srcId="{B39C19F8-D6AA-49A6-A1DC-01EF0CBD0821}" destId="{10AA548E-178F-45C4-9CAD-39B42865D620}" srcOrd="0" destOrd="0" presId="urn:microsoft.com/office/officeart/2018/2/layout/IconVerticalSolidList"/>
    <dgm:cxn modelId="{67960204-061C-F34E-B350-78FAC0C3D9D8}" type="presOf" srcId="{DB431561-71AB-4FD0-9DBE-1714A6C4EC5C}" destId="{241E8EFF-6B71-4CC6-8EA4-C3F8961EAF2F}" srcOrd="0" destOrd="0" presId="urn:microsoft.com/office/officeart/2018/2/layout/IconVerticalSolidList"/>
    <dgm:cxn modelId="{ACAF7D0F-37A9-5F43-AB1A-D90B343A7BD6}" type="presOf" srcId="{6C9ABD89-5F1E-4C7D-A1E4-7662F309CB2D}" destId="{D88699DB-1D42-4526-960C-89E6ADF9A95E}" srcOrd="0" destOrd="0" presId="urn:microsoft.com/office/officeart/2018/2/layout/IconVerticalSolidList"/>
    <dgm:cxn modelId="{D182F812-29D3-4968-9EDD-8CE6D5DBFD84}" srcId="{B72FFF4A-0C40-431B-B1B8-7D270CA63728}" destId="{819A121B-293E-4389-AC39-F0DED37D71B5}" srcOrd="3" destOrd="0" parTransId="{01863B3D-D95B-4C3D-80BB-0D60EC0C0B2A}" sibTransId="{142F188E-BC91-4640-8B9F-6D0318CE2390}"/>
    <dgm:cxn modelId="{CCB2924D-4C90-9840-B9F4-F0C22434F802}" type="presOf" srcId="{B72FFF4A-0C40-431B-B1B8-7D270CA63728}" destId="{A4421F17-0F4F-4C93-A828-287A323141E8}" srcOrd="0" destOrd="0" presId="urn:microsoft.com/office/officeart/2018/2/layout/IconVerticalSolidList"/>
    <dgm:cxn modelId="{CE34748D-F530-D149-9F47-1BE730418B38}" type="presOf" srcId="{819A121B-293E-4389-AC39-F0DED37D71B5}" destId="{7D7D7A57-89B0-48D0-B1FF-514EF0B0D594}" srcOrd="0" destOrd="0" presId="urn:microsoft.com/office/officeart/2018/2/layout/IconVerticalSolidList"/>
    <dgm:cxn modelId="{EBE4149B-8606-402C-A406-013C7DB95D13}" srcId="{B72FFF4A-0C40-431B-B1B8-7D270CA63728}" destId="{B39C19F8-D6AA-49A6-A1DC-01EF0CBD0821}" srcOrd="0" destOrd="0" parTransId="{F896DF12-C7D2-479C-BFDC-4900420C3C63}" sibTransId="{0A2CD1ED-7F21-4387-8E4C-32BC00D5542E}"/>
    <dgm:cxn modelId="{601012A0-15AB-49C9-A2AC-D47F69C23C19}" srcId="{B72FFF4A-0C40-431B-B1B8-7D270CA63728}" destId="{DB431561-71AB-4FD0-9DBE-1714A6C4EC5C}" srcOrd="1" destOrd="0" parTransId="{92EFAAB2-AA8C-4706-808E-87C69A0AD3B7}" sibTransId="{04799A02-F3C9-4D50-A971-44D412970A69}"/>
    <dgm:cxn modelId="{64774FEC-26E0-4430-B069-C1F97A995FD8}" srcId="{B72FFF4A-0C40-431B-B1B8-7D270CA63728}" destId="{6C9ABD89-5F1E-4C7D-A1E4-7662F309CB2D}" srcOrd="2" destOrd="0" parTransId="{CD8FABF5-FE10-45D3-A301-5AD22EC0E57F}" sibTransId="{9EA62D80-5203-47FA-BF1C-F3361DDEB180}"/>
    <dgm:cxn modelId="{D333769E-F2D6-7D40-99A2-8F2AE89E9F40}" type="presParOf" srcId="{A4421F17-0F4F-4C93-A828-287A323141E8}" destId="{0E234358-068B-4549-BCF4-5259B7B4FF02}" srcOrd="0" destOrd="0" presId="urn:microsoft.com/office/officeart/2018/2/layout/IconVerticalSolidList"/>
    <dgm:cxn modelId="{1F4AA3A0-453E-5646-BCB0-9CFC299FA094}" type="presParOf" srcId="{0E234358-068B-4549-BCF4-5259B7B4FF02}" destId="{BA91B0CE-466B-4E9D-BFBE-CBBEFB8CBBDB}" srcOrd="0" destOrd="0" presId="urn:microsoft.com/office/officeart/2018/2/layout/IconVerticalSolidList"/>
    <dgm:cxn modelId="{F6FFF285-959A-B741-82C9-674D8CB38C37}" type="presParOf" srcId="{0E234358-068B-4549-BCF4-5259B7B4FF02}" destId="{27A370DA-1949-45EF-952B-652AFC44CA49}" srcOrd="1" destOrd="0" presId="urn:microsoft.com/office/officeart/2018/2/layout/IconVerticalSolidList"/>
    <dgm:cxn modelId="{0E777E8E-5648-F540-BB0D-2D22E4C7D58F}" type="presParOf" srcId="{0E234358-068B-4549-BCF4-5259B7B4FF02}" destId="{4E9CB776-37B0-4508-8719-95D530DC43F2}" srcOrd="2" destOrd="0" presId="urn:microsoft.com/office/officeart/2018/2/layout/IconVerticalSolidList"/>
    <dgm:cxn modelId="{D6350D1E-37E4-B94B-9456-50E6C493DC99}" type="presParOf" srcId="{0E234358-068B-4549-BCF4-5259B7B4FF02}" destId="{10AA548E-178F-45C4-9CAD-39B42865D620}" srcOrd="3" destOrd="0" presId="urn:microsoft.com/office/officeart/2018/2/layout/IconVerticalSolidList"/>
    <dgm:cxn modelId="{1E32140D-28A8-334A-BF12-06DC18491FA1}" type="presParOf" srcId="{A4421F17-0F4F-4C93-A828-287A323141E8}" destId="{0AD02657-FED6-4D7A-A244-991037455022}" srcOrd="1" destOrd="0" presId="urn:microsoft.com/office/officeart/2018/2/layout/IconVerticalSolidList"/>
    <dgm:cxn modelId="{17EF9196-6E08-6B4B-A993-49A0459DA714}" type="presParOf" srcId="{A4421F17-0F4F-4C93-A828-287A323141E8}" destId="{FBC1E450-9F66-4B26-BE74-971B6FC70788}" srcOrd="2" destOrd="0" presId="urn:microsoft.com/office/officeart/2018/2/layout/IconVerticalSolidList"/>
    <dgm:cxn modelId="{B38CEF2C-4948-1D4F-B3B3-39B879E00485}" type="presParOf" srcId="{FBC1E450-9F66-4B26-BE74-971B6FC70788}" destId="{324EA3FD-D5C4-4DE1-AEDC-52D90479D6D6}" srcOrd="0" destOrd="0" presId="urn:microsoft.com/office/officeart/2018/2/layout/IconVerticalSolidList"/>
    <dgm:cxn modelId="{59BB2494-5234-5142-AB55-19B1D0AADB50}" type="presParOf" srcId="{FBC1E450-9F66-4B26-BE74-971B6FC70788}" destId="{A47FF60C-4D28-43CD-A188-3BB92398FDC7}" srcOrd="1" destOrd="0" presId="urn:microsoft.com/office/officeart/2018/2/layout/IconVerticalSolidList"/>
    <dgm:cxn modelId="{EDA759CE-24A9-784C-9FAE-B65CC2CA8CF3}" type="presParOf" srcId="{FBC1E450-9F66-4B26-BE74-971B6FC70788}" destId="{2977492A-22F0-4ECA-8F7F-656E0FDD88DC}" srcOrd="2" destOrd="0" presId="urn:microsoft.com/office/officeart/2018/2/layout/IconVerticalSolidList"/>
    <dgm:cxn modelId="{3AE32630-6603-CB46-885F-9AED03A0F95A}" type="presParOf" srcId="{FBC1E450-9F66-4B26-BE74-971B6FC70788}" destId="{241E8EFF-6B71-4CC6-8EA4-C3F8961EAF2F}" srcOrd="3" destOrd="0" presId="urn:microsoft.com/office/officeart/2018/2/layout/IconVerticalSolidList"/>
    <dgm:cxn modelId="{6D418A3C-4CA3-E543-9486-2C8FE0522F33}" type="presParOf" srcId="{A4421F17-0F4F-4C93-A828-287A323141E8}" destId="{C0EC6FAE-F6E7-4D2D-BAE2-CB843E1D7DE7}" srcOrd="3" destOrd="0" presId="urn:microsoft.com/office/officeart/2018/2/layout/IconVerticalSolidList"/>
    <dgm:cxn modelId="{DC85D5CD-7389-F840-8F66-69E53CD46AF4}" type="presParOf" srcId="{A4421F17-0F4F-4C93-A828-287A323141E8}" destId="{8E672E7C-AFE0-4B61-A019-E0011FD2AF56}" srcOrd="4" destOrd="0" presId="urn:microsoft.com/office/officeart/2018/2/layout/IconVerticalSolidList"/>
    <dgm:cxn modelId="{B97D8294-BC79-7C4C-B294-CC560CE0C108}" type="presParOf" srcId="{8E672E7C-AFE0-4B61-A019-E0011FD2AF56}" destId="{9314E5CE-0EE8-4EA3-AD41-A6001D27D139}" srcOrd="0" destOrd="0" presId="urn:microsoft.com/office/officeart/2018/2/layout/IconVerticalSolidList"/>
    <dgm:cxn modelId="{ABAE9B3B-B265-DE47-B777-0D117E0FD7D4}" type="presParOf" srcId="{8E672E7C-AFE0-4B61-A019-E0011FD2AF56}" destId="{F8FA482F-3FD2-420F-BFBC-FB0170F8E6C7}" srcOrd="1" destOrd="0" presId="urn:microsoft.com/office/officeart/2018/2/layout/IconVerticalSolidList"/>
    <dgm:cxn modelId="{39A909EF-C2ED-9042-A19D-A42D9120C39D}" type="presParOf" srcId="{8E672E7C-AFE0-4B61-A019-E0011FD2AF56}" destId="{92E395F7-DF97-44E6-AF4D-9A14E9DF870E}" srcOrd="2" destOrd="0" presId="urn:microsoft.com/office/officeart/2018/2/layout/IconVerticalSolidList"/>
    <dgm:cxn modelId="{8A608E82-CD4F-704A-8F2F-F9758FB96EF4}" type="presParOf" srcId="{8E672E7C-AFE0-4B61-A019-E0011FD2AF56}" destId="{D88699DB-1D42-4526-960C-89E6ADF9A95E}" srcOrd="3" destOrd="0" presId="urn:microsoft.com/office/officeart/2018/2/layout/IconVerticalSolidList"/>
    <dgm:cxn modelId="{7E7B2AD9-D6C9-D847-B608-DE9978559661}" type="presParOf" srcId="{A4421F17-0F4F-4C93-A828-287A323141E8}" destId="{D434936C-84B0-4D43-AF07-2B9C385FA9FB}" srcOrd="5" destOrd="0" presId="urn:microsoft.com/office/officeart/2018/2/layout/IconVerticalSolidList"/>
    <dgm:cxn modelId="{40DDBA4C-AB1A-8947-B96E-9A090E149425}" type="presParOf" srcId="{A4421F17-0F4F-4C93-A828-287A323141E8}" destId="{AF3641C4-43BF-4AB0-BB81-52EF02821C7F}" srcOrd="6" destOrd="0" presId="urn:microsoft.com/office/officeart/2018/2/layout/IconVerticalSolidList"/>
    <dgm:cxn modelId="{DCD42F3D-5906-BA42-BC3F-72502F6BF724}" type="presParOf" srcId="{AF3641C4-43BF-4AB0-BB81-52EF02821C7F}" destId="{08C954A6-2C2C-4522-ACAE-BC907850E577}" srcOrd="0" destOrd="0" presId="urn:microsoft.com/office/officeart/2018/2/layout/IconVerticalSolidList"/>
    <dgm:cxn modelId="{663C6A02-FE77-854D-A0ED-B365461E6938}" type="presParOf" srcId="{AF3641C4-43BF-4AB0-BB81-52EF02821C7F}" destId="{4E37086A-CFA5-4659-BFC5-75A9E265C696}" srcOrd="1" destOrd="0" presId="urn:microsoft.com/office/officeart/2018/2/layout/IconVerticalSolidList"/>
    <dgm:cxn modelId="{7A02AA4C-5510-5849-9252-E4940DF92C50}" type="presParOf" srcId="{AF3641C4-43BF-4AB0-BB81-52EF02821C7F}" destId="{91D23EB7-4BF5-4D64-9F33-8868487A2A62}" srcOrd="2" destOrd="0" presId="urn:microsoft.com/office/officeart/2018/2/layout/IconVerticalSolidList"/>
    <dgm:cxn modelId="{DAF5FC43-F204-3B44-AC92-127355AF26AD}" type="presParOf" srcId="{AF3641C4-43BF-4AB0-BB81-52EF02821C7F}" destId="{7D7D7A57-89B0-48D0-B1FF-514EF0B0D59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0D6FED6-558D-422A-BFD3-59173053853C}"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4FDFC42B-8FD5-464F-8FA4-4059F0ED101A}">
      <dgm:prSet/>
      <dgm:spPr/>
      <dgm:t>
        <a:bodyPr/>
        <a:lstStyle/>
        <a:p>
          <a:r>
            <a:rPr lang="en-US"/>
            <a:t>There are 2 kinds of numeric variables --- Integer and numeric (decimal/float)</a:t>
          </a:r>
        </a:p>
      </dgm:t>
    </dgm:pt>
    <dgm:pt modelId="{60971227-9D6A-40D8-A55B-2B71637C0E82}" type="parTrans" cxnId="{FC46C2F9-DCC6-4A19-BFB0-D2DF506DF29E}">
      <dgm:prSet/>
      <dgm:spPr/>
      <dgm:t>
        <a:bodyPr/>
        <a:lstStyle/>
        <a:p>
          <a:endParaRPr lang="en-US"/>
        </a:p>
      </dgm:t>
    </dgm:pt>
    <dgm:pt modelId="{47939FCE-E452-4725-A163-E91511E63C79}" type="sibTrans" cxnId="{FC46C2F9-DCC6-4A19-BFB0-D2DF506DF29E}">
      <dgm:prSet/>
      <dgm:spPr/>
      <dgm:t>
        <a:bodyPr/>
        <a:lstStyle/>
        <a:p>
          <a:endParaRPr lang="en-US"/>
        </a:p>
      </dgm:t>
    </dgm:pt>
    <dgm:pt modelId="{33585713-DA6D-4747-880D-C91A9581A88D}">
      <dgm:prSet/>
      <dgm:spPr/>
      <dgm:t>
        <a:bodyPr/>
        <a:lstStyle/>
        <a:p>
          <a:r>
            <a:rPr lang="en-US"/>
            <a:t>By default, R considers all numerical input as “numeric”.</a:t>
          </a:r>
        </a:p>
      </dgm:t>
    </dgm:pt>
    <dgm:pt modelId="{391B1201-D7BA-4C05-BED5-78D393320F6C}" type="parTrans" cxnId="{37867611-AE47-4416-8517-15B7AC2A93BA}">
      <dgm:prSet/>
      <dgm:spPr/>
      <dgm:t>
        <a:bodyPr/>
        <a:lstStyle/>
        <a:p>
          <a:endParaRPr lang="en-US"/>
        </a:p>
      </dgm:t>
    </dgm:pt>
    <dgm:pt modelId="{88C957A0-EF9E-44DD-95D7-17F8E33957F8}" type="sibTrans" cxnId="{37867611-AE47-4416-8517-15B7AC2A93BA}">
      <dgm:prSet/>
      <dgm:spPr/>
      <dgm:t>
        <a:bodyPr/>
        <a:lstStyle/>
        <a:p>
          <a:endParaRPr lang="en-US"/>
        </a:p>
      </dgm:t>
    </dgm:pt>
    <dgm:pt modelId="{F1081E8F-AE71-464A-8804-9DE566BA09F1}">
      <dgm:prSet/>
      <dgm:spPr/>
      <dgm:t>
        <a:bodyPr/>
        <a:lstStyle/>
        <a:p>
          <a:r>
            <a:rPr lang="en-US"/>
            <a:t>To know whether the variable is of numeric type, you use the is.integer() function.</a:t>
          </a:r>
        </a:p>
      </dgm:t>
    </dgm:pt>
    <dgm:pt modelId="{A9A55180-C5FC-4E7A-AA51-F2B88DD3B4FD}" type="parTrans" cxnId="{3209BE78-BDF7-45BA-B72A-A06A7AB6C6AA}">
      <dgm:prSet/>
      <dgm:spPr/>
      <dgm:t>
        <a:bodyPr/>
        <a:lstStyle/>
        <a:p>
          <a:endParaRPr lang="en-US"/>
        </a:p>
      </dgm:t>
    </dgm:pt>
    <dgm:pt modelId="{9CC6F5C3-26A5-40F6-A61E-91F353F4764C}" type="sibTrans" cxnId="{3209BE78-BDF7-45BA-B72A-A06A7AB6C6AA}">
      <dgm:prSet/>
      <dgm:spPr/>
      <dgm:t>
        <a:bodyPr/>
        <a:lstStyle/>
        <a:p>
          <a:endParaRPr lang="en-US"/>
        </a:p>
      </dgm:t>
    </dgm:pt>
    <dgm:pt modelId="{A88FDDFA-6C63-4B18-842F-F132FFA53B62}">
      <dgm:prSet/>
      <dgm:spPr/>
      <dgm:t>
        <a:bodyPr/>
        <a:lstStyle/>
        <a:p>
          <a:r>
            <a:rPr lang="en-US"/>
            <a:t>Try the following code:</a:t>
          </a:r>
        </a:p>
      </dgm:t>
    </dgm:pt>
    <dgm:pt modelId="{3CACCB6C-11F0-40F3-BC74-FA58E8FF627A}" type="parTrans" cxnId="{872C5600-7CAE-44BD-B544-4AEE47AB46BC}">
      <dgm:prSet/>
      <dgm:spPr/>
      <dgm:t>
        <a:bodyPr/>
        <a:lstStyle/>
        <a:p>
          <a:endParaRPr lang="en-US"/>
        </a:p>
      </dgm:t>
    </dgm:pt>
    <dgm:pt modelId="{A5D01173-47C8-41B6-8529-EDF09579E40E}" type="sibTrans" cxnId="{872C5600-7CAE-44BD-B544-4AEE47AB46BC}">
      <dgm:prSet/>
      <dgm:spPr/>
      <dgm:t>
        <a:bodyPr/>
        <a:lstStyle/>
        <a:p>
          <a:endParaRPr lang="en-US"/>
        </a:p>
      </dgm:t>
    </dgm:pt>
    <dgm:pt modelId="{35FCCEEC-F8C0-4A5C-8405-5102C2F00F84}">
      <dgm:prSet/>
      <dgm:spPr/>
      <dgm:t>
        <a:bodyPr/>
        <a:lstStyle/>
        <a:p>
          <a:r>
            <a:rPr lang="en-US"/>
            <a:t>A &lt;- 40</a:t>
          </a:r>
        </a:p>
      </dgm:t>
    </dgm:pt>
    <dgm:pt modelId="{5222B64B-D385-433E-8B96-ABB86072AD01}" type="parTrans" cxnId="{8EEBB41B-F0A3-47D2-871F-401D8A982E5D}">
      <dgm:prSet/>
      <dgm:spPr/>
      <dgm:t>
        <a:bodyPr/>
        <a:lstStyle/>
        <a:p>
          <a:endParaRPr lang="en-US"/>
        </a:p>
      </dgm:t>
    </dgm:pt>
    <dgm:pt modelId="{BBF7B7F2-5B6B-4D58-B117-0ACDE473BD2E}" type="sibTrans" cxnId="{8EEBB41B-F0A3-47D2-871F-401D8A982E5D}">
      <dgm:prSet/>
      <dgm:spPr/>
      <dgm:t>
        <a:bodyPr/>
        <a:lstStyle/>
        <a:p>
          <a:endParaRPr lang="en-US"/>
        </a:p>
      </dgm:t>
    </dgm:pt>
    <dgm:pt modelId="{949CF2EF-10C2-470F-8FAF-AA40CF353F60}">
      <dgm:prSet/>
      <dgm:spPr/>
      <dgm:t>
        <a:bodyPr/>
        <a:lstStyle/>
        <a:p>
          <a:r>
            <a:rPr lang="en-US"/>
            <a:t>A</a:t>
          </a:r>
        </a:p>
      </dgm:t>
    </dgm:pt>
    <dgm:pt modelId="{9D986471-106C-4BF1-AF5E-B25A94483E31}" type="parTrans" cxnId="{CA0BC8D1-165A-4945-928A-6EC63895A393}">
      <dgm:prSet/>
      <dgm:spPr/>
      <dgm:t>
        <a:bodyPr/>
        <a:lstStyle/>
        <a:p>
          <a:endParaRPr lang="en-US"/>
        </a:p>
      </dgm:t>
    </dgm:pt>
    <dgm:pt modelId="{B8077806-DA54-40E6-9C10-70CAEF96384B}" type="sibTrans" cxnId="{CA0BC8D1-165A-4945-928A-6EC63895A393}">
      <dgm:prSet/>
      <dgm:spPr/>
      <dgm:t>
        <a:bodyPr/>
        <a:lstStyle/>
        <a:p>
          <a:endParaRPr lang="en-US"/>
        </a:p>
      </dgm:t>
    </dgm:pt>
    <dgm:pt modelId="{68CF5394-3858-4A54-9D4F-C2049D19D1F7}">
      <dgm:prSet/>
      <dgm:spPr/>
      <dgm:t>
        <a:bodyPr/>
        <a:lstStyle/>
        <a:p>
          <a:r>
            <a:rPr lang="en-US"/>
            <a:t>is.integer(A) #This evaluates to False</a:t>
          </a:r>
        </a:p>
      </dgm:t>
    </dgm:pt>
    <dgm:pt modelId="{29D30654-9961-45B1-87DA-B054AE4F31FD}" type="parTrans" cxnId="{9886FF4B-5541-467D-A356-9BA6F5CEABFE}">
      <dgm:prSet/>
      <dgm:spPr/>
      <dgm:t>
        <a:bodyPr/>
        <a:lstStyle/>
        <a:p>
          <a:endParaRPr lang="en-US"/>
        </a:p>
      </dgm:t>
    </dgm:pt>
    <dgm:pt modelId="{F0FB05C2-5616-44BA-9708-587E639DBB1A}" type="sibTrans" cxnId="{9886FF4B-5541-467D-A356-9BA6F5CEABFE}">
      <dgm:prSet/>
      <dgm:spPr/>
      <dgm:t>
        <a:bodyPr/>
        <a:lstStyle/>
        <a:p>
          <a:endParaRPr lang="en-US"/>
        </a:p>
      </dgm:t>
    </dgm:pt>
    <dgm:pt modelId="{39107B3D-15D8-4254-91FA-D4B9AA11953D}">
      <dgm:prSet/>
      <dgm:spPr/>
      <dgm:t>
        <a:bodyPr/>
        <a:lstStyle/>
        <a:p>
          <a:r>
            <a:rPr lang="en-US"/>
            <a:t>is.numeric(A) #This evaluates to True</a:t>
          </a:r>
        </a:p>
      </dgm:t>
    </dgm:pt>
    <dgm:pt modelId="{5E7A9C75-74BE-46B0-8860-7EE97E5B0892}" type="parTrans" cxnId="{59AD9F46-2E7F-4322-AB50-A3BB8A9D217F}">
      <dgm:prSet/>
      <dgm:spPr/>
      <dgm:t>
        <a:bodyPr/>
        <a:lstStyle/>
        <a:p>
          <a:endParaRPr lang="en-US"/>
        </a:p>
      </dgm:t>
    </dgm:pt>
    <dgm:pt modelId="{FB7B52AD-3B6D-4FCD-847A-1054DA5FCC04}" type="sibTrans" cxnId="{59AD9F46-2E7F-4322-AB50-A3BB8A9D217F}">
      <dgm:prSet/>
      <dgm:spPr/>
      <dgm:t>
        <a:bodyPr/>
        <a:lstStyle/>
        <a:p>
          <a:endParaRPr lang="en-US"/>
        </a:p>
      </dgm:t>
    </dgm:pt>
    <dgm:pt modelId="{38F1582C-67C1-084E-B042-A23505D01759}" type="pres">
      <dgm:prSet presAssocID="{40D6FED6-558D-422A-BFD3-59173053853C}" presName="linear" presStyleCnt="0">
        <dgm:presLayoutVars>
          <dgm:animLvl val="lvl"/>
          <dgm:resizeHandles val="exact"/>
        </dgm:presLayoutVars>
      </dgm:prSet>
      <dgm:spPr/>
    </dgm:pt>
    <dgm:pt modelId="{2BAB4E91-602D-4B46-A3EC-89EEA3EEC1AF}" type="pres">
      <dgm:prSet presAssocID="{4FDFC42B-8FD5-464F-8FA4-4059F0ED101A}" presName="parentText" presStyleLbl="node1" presStyleIdx="0" presStyleCnt="4">
        <dgm:presLayoutVars>
          <dgm:chMax val="0"/>
          <dgm:bulletEnabled val="1"/>
        </dgm:presLayoutVars>
      </dgm:prSet>
      <dgm:spPr/>
    </dgm:pt>
    <dgm:pt modelId="{70EF77FF-7F85-E740-A30F-3FEBF4CADD6A}" type="pres">
      <dgm:prSet presAssocID="{47939FCE-E452-4725-A163-E91511E63C79}" presName="spacer" presStyleCnt="0"/>
      <dgm:spPr/>
    </dgm:pt>
    <dgm:pt modelId="{98BB5A58-731D-9C49-916A-98CFBC0712CE}" type="pres">
      <dgm:prSet presAssocID="{33585713-DA6D-4747-880D-C91A9581A88D}" presName="parentText" presStyleLbl="node1" presStyleIdx="1" presStyleCnt="4">
        <dgm:presLayoutVars>
          <dgm:chMax val="0"/>
          <dgm:bulletEnabled val="1"/>
        </dgm:presLayoutVars>
      </dgm:prSet>
      <dgm:spPr/>
    </dgm:pt>
    <dgm:pt modelId="{88713E73-02B9-0E4E-959F-1F161F5BCAFA}" type="pres">
      <dgm:prSet presAssocID="{88C957A0-EF9E-44DD-95D7-17F8E33957F8}" presName="spacer" presStyleCnt="0"/>
      <dgm:spPr/>
    </dgm:pt>
    <dgm:pt modelId="{0CB02F61-EF96-3847-8CCD-7B1CA42737DE}" type="pres">
      <dgm:prSet presAssocID="{F1081E8F-AE71-464A-8804-9DE566BA09F1}" presName="parentText" presStyleLbl="node1" presStyleIdx="2" presStyleCnt="4">
        <dgm:presLayoutVars>
          <dgm:chMax val="0"/>
          <dgm:bulletEnabled val="1"/>
        </dgm:presLayoutVars>
      </dgm:prSet>
      <dgm:spPr/>
    </dgm:pt>
    <dgm:pt modelId="{161B530C-358B-6E41-A0BB-532CAA8B045F}" type="pres">
      <dgm:prSet presAssocID="{9CC6F5C3-26A5-40F6-A61E-91F353F4764C}" presName="spacer" presStyleCnt="0"/>
      <dgm:spPr/>
    </dgm:pt>
    <dgm:pt modelId="{B69A3BCF-3518-DC4E-A073-6EB576E9D8CA}" type="pres">
      <dgm:prSet presAssocID="{A88FDDFA-6C63-4B18-842F-F132FFA53B62}" presName="parentText" presStyleLbl="node1" presStyleIdx="3" presStyleCnt="4">
        <dgm:presLayoutVars>
          <dgm:chMax val="0"/>
          <dgm:bulletEnabled val="1"/>
        </dgm:presLayoutVars>
      </dgm:prSet>
      <dgm:spPr/>
    </dgm:pt>
    <dgm:pt modelId="{69228736-3E2C-7A42-AF3E-62025369228D}" type="pres">
      <dgm:prSet presAssocID="{A88FDDFA-6C63-4B18-842F-F132FFA53B62}" presName="childText" presStyleLbl="revTx" presStyleIdx="0" presStyleCnt="1">
        <dgm:presLayoutVars>
          <dgm:bulletEnabled val="1"/>
        </dgm:presLayoutVars>
      </dgm:prSet>
      <dgm:spPr/>
    </dgm:pt>
  </dgm:ptLst>
  <dgm:cxnLst>
    <dgm:cxn modelId="{872C5600-7CAE-44BD-B544-4AEE47AB46BC}" srcId="{40D6FED6-558D-422A-BFD3-59173053853C}" destId="{A88FDDFA-6C63-4B18-842F-F132FFA53B62}" srcOrd="3" destOrd="0" parTransId="{3CACCB6C-11F0-40F3-BC74-FA58E8FF627A}" sibTransId="{A5D01173-47C8-41B6-8529-EDF09579E40E}"/>
    <dgm:cxn modelId="{31FD0C11-1823-EE4F-A78A-6F90FC25ABFC}" type="presOf" srcId="{949CF2EF-10C2-470F-8FAF-AA40CF353F60}" destId="{69228736-3E2C-7A42-AF3E-62025369228D}" srcOrd="0" destOrd="1" presId="urn:microsoft.com/office/officeart/2005/8/layout/vList2"/>
    <dgm:cxn modelId="{37867611-AE47-4416-8517-15B7AC2A93BA}" srcId="{40D6FED6-558D-422A-BFD3-59173053853C}" destId="{33585713-DA6D-4747-880D-C91A9581A88D}" srcOrd="1" destOrd="0" parTransId="{391B1201-D7BA-4C05-BED5-78D393320F6C}" sibTransId="{88C957A0-EF9E-44DD-95D7-17F8E33957F8}"/>
    <dgm:cxn modelId="{8EEBB41B-F0A3-47D2-871F-401D8A982E5D}" srcId="{A88FDDFA-6C63-4B18-842F-F132FFA53B62}" destId="{35FCCEEC-F8C0-4A5C-8405-5102C2F00F84}" srcOrd="0" destOrd="0" parTransId="{5222B64B-D385-433E-8B96-ABB86072AD01}" sibTransId="{BBF7B7F2-5B6B-4D58-B117-0ACDE473BD2E}"/>
    <dgm:cxn modelId="{190BAB21-13AB-644D-B71C-328A33D1C42C}" type="presOf" srcId="{40D6FED6-558D-422A-BFD3-59173053853C}" destId="{38F1582C-67C1-084E-B042-A23505D01759}" srcOrd="0" destOrd="0" presId="urn:microsoft.com/office/officeart/2005/8/layout/vList2"/>
    <dgm:cxn modelId="{0926DA2B-C296-2840-853C-F34F2B33FC12}" type="presOf" srcId="{35FCCEEC-F8C0-4A5C-8405-5102C2F00F84}" destId="{69228736-3E2C-7A42-AF3E-62025369228D}" srcOrd="0" destOrd="0" presId="urn:microsoft.com/office/officeart/2005/8/layout/vList2"/>
    <dgm:cxn modelId="{B8032132-9DD8-F443-ADE9-837FB69B56FD}" type="presOf" srcId="{68CF5394-3858-4A54-9D4F-C2049D19D1F7}" destId="{69228736-3E2C-7A42-AF3E-62025369228D}" srcOrd="0" destOrd="2" presId="urn:microsoft.com/office/officeart/2005/8/layout/vList2"/>
    <dgm:cxn modelId="{59AD9F46-2E7F-4322-AB50-A3BB8A9D217F}" srcId="{A88FDDFA-6C63-4B18-842F-F132FFA53B62}" destId="{39107B3D-15D8-4254-91FA-D4B9AA11953D}" srcOrd="3" destOrd="0" parTransId="{5E7A9C75-74BE-46B0-8860-7EE97E5B0892}" sibTransId="{FB7B52AD-3B6D-4FCD-847A-1054DA5FCC04}"/>
    <dgm:cxn modelId="{9886FF4B-5541-467D-A356-9BA6F5CEABFE}" srcId="{A88FDDFA-6C63-4B18-842F-F132FFA53B62}" destId="{68CF5394-3858-4A54-9D4F-C2049D19D1F7}" srcOrd="2" destOrd="0" parTransId="{29D30654-9961-45B1-87DA-B054AE4F31FD}" sibTransId="{F0FB05C2-5616-44BA-9708-587E639DBB1A}"/>
    <dgm:cxn modelId="{BA88C055-ACD3-B34F-9F61-A7CE6DE44F81}" type="presOf" srcId="{A88FDDFA-6C63-4B18-842F-F132FFA53B62}" destId="{B69A3BCF-3518-DC4E-A073-6EB576E9D8CA}" srcOrd="0" destOrd="0" presId="urn:microsoft.com/office/officeart/2005/8/layout/vList2"/>
    <dgm:cxn modelId="{B723816E-9A30-1247-9520-C0D55699D880}" type="presOf" srcId="{33585713-DA6D-4747-880D-C91A9581A88D}" destId="{98BB5A58-731D-9C49-916A-98CFBC0712CE}" srcOrd="0" destOrd="0" presId="urn:microsoft.com/office/officeart/2005/8/layout/vList2"/>
    <dgm:cxn modelId="{3209BE78-BDF7-45BA-B72A-A06A7AB6C6AA}" srcId="{40D6FED6-558D-422A-BFD3-59173053853C}" destId="{F1081E8F-AE71-464A-8804-9DE566BA09F1}" srcOrd="2" destOrd="0" parTransId="{A9A55180-C5FC-4E7A-AA51-F2B88DD3B4FD}" sibTransId="{9CC6F5C3-26A5-40F6-A61E-91F353F4764C}"/>
    <dgm:cxn modelId="{23DF4495-7266-7243-87FB-B92E78BC59EE}" type="presOf" srcId="{F1081E8F-AE71-464A-8804-9DE566BA09F1}" destId="{0CB02F61-EF96-3847-8CCD-7B1CA42737DE}" srcOrd="0" destOrd="0" presId="urn:microsoft.com/office/officeart/2005/8/layout/vList2"/>
    <dgm:cxn modelId="{4C6CAB99-6C09-564A-B290-763CF19457D0}" type="presOf" srcId="{4FDFC42B-8FD5-464F-8FA4-4059F0ED101A}" destId="{2BAB4E91-602D-4B46-A3EC-89EEA3EEC1AF}" srcOrd="0" destOrd="0" presId="urn:microsoft.com/office/officeart/2005/8/layout/vList2"/>
    <dgm:cxn modelId="{805B8DB3-162C-904C-AC8F-D5CFBA4032F2}" type="presOf" srcId="{39107B3D-15D8-4254-91FA-D4B9AA11953D}" destId="{69228736-3E2C-7A42-AF3E-62025369228D}" srcOrd="0" destOrd="3" presId="urn:microsoft.com/office/officeart/2005/8/layout/vList2"/>
    <dgm:cxn modelId="{CA0BC8D1-165A-4945-928A-6EC63895A393}" srcId="{A88FDDFA-6C63-4B18-842F-F132FFA53B62}" destId="{949CF2EF-10C2-470F-8FAF-AA40CF353F60}" srcOrd="1" destOrd="0" parTransId="{9D986471-106C-4BF1-AF5E-B25A94483E31}" sibTransId="{B8077806-DA54-40E6-9C10-70CAEF96384B}"/>
    <dgm:cxn modelId="{FC46C2F9-DCC6-4A19-BFB0-D2DF506DF29E}" srcId="{40D6FED6-558D-422A-BFD3-59173053853C}" destId="{4FDFC42B-8FD5-464F-8FA4-4059F0ED101A}" srcOrd="0" destOrd="0" parTransId="{60971227-9D6A-40D8-A55B-2B71637C0E82}" sibTransId="{47939FCE-E452-4725-A163-E91511E63C79}"/>
    <dgm:cxn modelId="{08E640D8-9127-5844-80A3-E3D71F6CAD6A}" type="presParOf" srcId="{38F1582C-67C1-084E-B042-A23505D01759}" destId="{2BAB4E91-602D-4B46-A3EC-89EEA3EEC1AF}" srcOrd="0" destOrd="0" presId="urn:microsoft.com/office/officeart/2005/8/layout/vList2"/>
    <dgm:cxn modelId="{83B08D7E-1597-C94C-ADA4-E4961543E0E5}" type="presParOf" srcId="{38F1582C-67C1-084E-B042-A23505D01759}" destId="{70EF77FF-7F85-E740-A30F-3FEBF4CADD6A}" srcOrd="1" destOrd="0" presId="urn:microsoft.com/office/officeart/2005/8/layout/vList2"/>
    <dgm:cxn modelId="{8D9C884F-BCE2-2043-BEA9-55FA25109743}" type="presParOf" srcId="{38F1582C-67C1-084E-B042-A23505D01759}" destId="{98BB5A58-731D-9C49-916A-98CFBC0712CE}" srcOrd="2" destOrd="0" presId="urn:microsoft.com/office/officeart/2005/8/layout/vList2"/>
    <dgm:cxn modelId="{F21FF174-9A2B-834F-89CB-896753848F2A}" type="presParOf" srcId="{38F1582C-67C1-084E-B042-A23505D01759}" destId="{88713E73-02B9-0E4E-959F-1F161F5BCAFA}" srcOrd="3" destOrd="0" presId="urn:microsoft.com/office/officeart/2005/8/layout/vList2"/>
    <dgm:cxn modelId="{EC45F044-7253-0245-AFEA-D07E9DAA2C0A}" type="presParOf" srcId="{38F1582C-67C1-084E-B042-A23505D01759}" destId="{0CB02F61-EF96-3847-8CCD-7B1CA42737DE}" srcOrd="4" destOrd="0" presId="urn:microsoft.com/office/officeart/2005/8/layout/vList2"/>
    <dgm:cxn modelId="{21AC4A71-E225-014D-B0C6-5C6AB8E65198}" type="presParOf" srcId="{38F1582C-67C1-084E-B042-A23505D01759}" destId="{161B530C-358B-6E41-A0BB-532CAA8B045F}" srcOrd="5" destOrd="0" presId="urn:microsoft.com/office/officeart/2005/8/layout/vList2"/>
    <dgm:cxn modelId="{0872F6E1-F0D5-D042-8782-B3DAE2CA906F}" type="presParOf" srcId="{38F1582C-67C1-084E-B042-A23505D01759}" destId="{B69A3BCF-3518-DC4E-A073-6EB576E9D8CA}" srcOrd="6" destOrd="0" presId="urn:microsoft.com/office/officeart/2005/8/layout/vList2"/>
    <dgm:cxn modelId="{EF1859FF-8EFC-D44F-BFC1-B42EB8B06C86}" type="presParOf" srcId="{38F1582C-67C1-084E-B042-A23505D01759}" destId="{69228736-3E2C-7A42-AF3E-62025369228D}"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BFF1926-80B1-44C1-9160-4E3E96E91AF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4273849-269C-47A6-B6B5-210CC6E60687}">
      <dgm:prSet/>
      <dgm:spPr/>
      <dgm:t>
        <a:bodyPr/>
        <a:lstStyle/>
        <a:p>
          <a:r>
            <a:rPr lang="en-US"/>
            <a:t>What if you die-die want the variable to be an integer?</a:t>
          </a:r>
        </a:p>
      </dgm:t>
    </dgm:pt>
    <dgm:pt modelId="{2FFCCA84-FD98-4D9B-847A-5D150C6FD269}" type="parTrans" cxnId="{C4AAD540-F9DC-4EC6-A50F-51A988E6C141}">
      <dgm:prSet/>
      <dgm:spPr/>
      <dgm:t>
        <a:bodyPr/>
        <a:lstStyle/>
        <a:p>
          <a:endParaRPr lang="en-US"/>
        </a:p>
      </dgm:t>
    </dgm:pt>
    <dgm:pt modelId="{11DA04F9-8892-413C-B61C-C4305A1F0D1F}" type="sibTrans" cxnId="{C4AAD540-F9DC-4EC6-A50F-51A988E6C141}">
      <dgm:prSet/>
      <dgm:spPr/>
      <dgm:t>
        <a:bodyPr/>
        <a:lstStyle/>
        <a:p>
          <a:endParaRPr lang="en-US"/>
        </a:p>
      </dgm:t>
    </dgm:pt>
    <dgm:pt modelId="{CB7F634D-B8BD-4125-81D1-A7A68C3CDEC3}">
      <dgm:prSet/>
      <dgm:spPr/>
      <dgm:t>
        <a:bodyPr/>
        <a:lstStyle/>
        <a:p>
          <a:r>
            <a:rPr lang="en-US"/>
            <a:t>In this case, you will have to perform </a:t>
          </a:r>
          <a:r>
            <a:rPr lang="en-US" b="1"/>
            <a:t>coercion (force-convert)</a:t>
          </a:r>
          <a:r>
            <a:rPr lang="en-US"/>
            <a:t>.</a:t>
          </a:r>
        </a:p>
      </dgm:t>
    </dgm:pt>
    <dgm:pt modelId="{8343E1E2-234C-4385-B8BB-4ACA65E6244B}" type="parTrans" cxnId="{F0933FFB-FA8E-4383-A1C7-0BFDE25C4A19}">
      <dgm:prSet/>
      <dgm:spPr/>
      <dgm:t>
        <a:bodyPr/>
        <a:lstStyle/>
        <a:p>
          <a:endParaRPr lang="en-US"/>
        </a:p>
      </dgm:t>
    </dgm:pt>
    <dgm:pt modelId="{E1440A61-734C-47A1-BB78-65999507BD65}" type="sibTrans" cxnId="{F0933FFB-FA8E-4383-A1C7-0BFDE25C4A19}">
      <dgm:prSet/>
      <dgm:spPr/>
      <dgm:t>
        <a:bodyPr/>
        <a:lstStyle/>
        <a:p>
          <a:endParaRPr lang="en-US"/>
        </a:p>
      </dgm:t>
    </dgm:pt>
    <dgm:pt modelId="{18F78360-BD1C-465B-B785-DCF4D0BBC3FB}">
      <dgm:prSet/>
      <dgm:spPr/>
      <dgm:t>
        <a:bodyPr/>
        <a:lstStyle/>
        <a:p>
          <a:r>
            <a:rPr lang="en-US"/>
            <a:t>To coerce a numeric-type variable to an integer-type variable, you use the function as.integer().</a:t>
          </a:r>
        </a:p>
      </dgm:t>
    </dgm:pt>
    <dgm:pt modelId="{D2CD1EA8-1731-42BB-99C5-DADDE86C3D3D}" type="parTrans" cxnId="{3A71D7DF-CB27-496B-BE67-E4E0B885E343}">
      <dgm:prSet/>
      <dgm:spPr/>
      <dgm:t>
        <a:bodyPr/>
        <a:lstStyle/>
        <a:p>
          <a:endParaRPr lang="en-US"/>
        </a:p>
      </dgm:t>
    </dgm:pt>
    <dgm:pt modelId="{B4ED352B-56B1-4340-A82C-A4CD0C4F76B8}" type="sibTrans" cxnId="{3A71D7DF-CB27-496B-BE67-E4E0B885E343}">
      <dgm:prSet/>
      <dgm:spPr/>
      <dgm:t>
        <a:bodyPr/>
        <a:lstStyle/>
        <a:p>
          <a:endParaRPr lang="en-US"/>
        </a:p>
      </dgm:t>
    </dgm:pt>
    <dgm:pt modelId="{37CFC706-41E4-417E-A200-19FE46A52ACF}">
      <dgm:prSet/>
      <dgm:spPr/>
      <dgm:t>
        <a:bodyPr/>
        <a:lstStyle/>
        <a:p>
          <a:r>
            <a:rPr lang="en-US"/>
            <a:t>Try the following code:</a:t>
          </a:r>
        </a:p>
      </dgm:t>
    </dgm:pt>
    <dgm:pt modelId="{75183415-F170-42E2-B2AA-544C24FC9C1D}" type="parTrans" cxnId="{D2292E9B-F712-454F-954F-E767DE92FD71}">
      <dgm:prSet/>
      <dgm:spPr/>
      <dgm:t>
        <a:bodyPr/>
        <a:lstStyle/>
        <a:p>
          <a:endParaRPr lang="en-US"/>
        </a:p>
      </dgm:t>
    </dgm:pt>
    <dgm:pt modelId="{CDB71CA9-454B-470E-A97D-E7E6FE9664A7}" type="sibTrans" cxnId="{D2292E9B-F712-454F-954F-E767DE92FD71}">
      <dgm:prSet/>
      <dgm:spPr/>
      <dgm:t>
        <a:bodyPr/>
        <a:lstStyle/>
        <a:p>
          <a:endParaRPr lang="en-US"/>
        </a:p>
      </dgm:t>
    </dgm:pt>
    <dgm:pt modelId="{5A653867-976E-4B96-95C5-91655AA7F42C}">
      <dgm:prSet/>
      <dgm:spPr/>
      <dgm:t>
        <a:bodyPr/>
        <a:lstStyle/>
        <a:p>
          <a:r>
            <a:rPr lang="en-US"/>
            <a:t>A &lt;- 40</a:t>
          </a:r>
        </a:p>
      </dgm:t>
    </dgm:pt>
    <dgm:pt modelId="{E1872B51-F77D-4930-A44B-F4808F2A3713}" type="parTrans" cxnId="{0CD652B9-E7CA-4A4E-8927-A7054E96F6BA}">
      <dgm:prSet/>
      <dgm:spPr/>
      <dgm:t>
        <a:bodyPr/>
        <a:lstStyle/>
        <a:p>
          <a:endParaRPr lang="en-US"/>
        </a:p>
      </dgm:t>
    </dgm:pt>
    <dgm:pt modelId="{E5323BCF-1E51-4E3A-A965-801C43DFA50B}" type="sibTrans" cxnId="{0CD652B9-E7CA-4A4E-8927-A7054E96F6BA}">
      <dgm:prSet/>
      <dgm:spPr/>
      <dgm:t>
        <a:bodyPr/>
        <a:lstStyle/>
        <a:p>
          <a:endParaRPr lang="en-US"/>
        </a:p>
      </dgm:t>
    </dgm:pt>
    <dgm:pt modelId="{DA1C3266-E7A2-4864-AC56-946CA1605F06}">
      <dgm:prSet/>
      <dgm:spPr/>
      <dgm:t>
        <a:bodyPr/>
        <a:lstStyle/>
        <a:p>
          <a:r>
            <a:rPr lang="en-US"/>
            <a:t>A</a:t>
          </a:r>
        </a:p>
      </dgm:t>
    </dgm:pt>
    <dgm:pt modelId="{E15AA441-9D83-4744-A8DA-CEE972B23B6E}" type="parTrans" cxnId="{345A1249-82BF-4309-8B34-5CEB894A0CB0}">
      <dgm:prSet/>
      <dgm:spPr/>
      <dgm:t>
        <a:bodyPr/>
        <a:lstStyle/>
        <a:p>
          <a:endParaRPr lang="en-US"/>
        </a:p>
      </dgm:t>
    </dgm:pt>
    <dgm:pt modelId="{1CC9C98D-E38C-4ACC-9C1E-296C27A01BC2}" type="sibTrans" cxnId="{345A1249-82BF-4309-8B34-5CEB894A0CB0}">
      <dgm:prSet/>
      <dgm:spPr/>
      <dgm:t>
        <a:bodyPr/>
        <a:lstStyle/>
        <a:p>
          <a:endParaRPr lang="en-US"/>
        </a:p>
      </dgm:t>
    </dgm:pt>
    <dgm:pt modelId="{8A71E490-2D90-4386-B82C-D924D3A41DC7}">
      <dgm:prSet/>
      <dgm:spPr/>
      <dgm:t>
        <a:bodyPr/>
        <a:lstStyle/>
        <a:p>
          <a:r>
            <a:rPr lang="en-US"/>
            <a:t>A &lt;- as.integer(A)</a:t>
          </a:r>
        </a:p>
      </dgm:t>
    </dgm:pt>
    <dgm:pt modelId="{31891272-C67E-4CDB-896D-4A2E7F684E71}" type="parTrans" cxnId="{DDE14BCF-C100-4958-BE98-ECFD75CFD5CF}">
      <dgm:prSet/>
      <dgm:spPr/>
      <dgm:t>
        <a:bodyPr/>
        <a:lstStyle/>
        <a:p>
          <a:endParaRPr lang="en-US"/>
        </a:p>
      </dgm:t>
    </dgm:pt>
    <dgm:pt modelId="{3DF4D54A-0385-4946-81B1-3D3B8E56FC9D}" type="sibTrans" cxnId="{DDE14BCF-C100-4958-BE98-ECFD75CFD5CF}">
      <dgm:prSet/>
      <dgm:spPr/>
      <dgm:t>
        <a:bodyPr/>
        <a:lstStyle/>
        <a:p>
          <a:endParaRPr lang="en-US"/>
        </a:p>
      </dgm:t>
    </dgm:pt>
    <dgm:pt modelId="{F090F896-358C-48A5-B053-7AA0968D8A45}">
      <dgm:prSet/>
      <dgm:spPr/>
      <dgm:t>
        <a:bodyPr/>
        <a:lstStyle/>
        <a:p>
          <a:r>
            <a:rPr lang="en-US"/>
            <a:t>is.numeric(A) #is it true or false now?</a:t>
          </a:r>
        </a:p>
      </dgm:t>
    </dgm:pt>
    <dgm:pt modelId="{B6565094-3D9B-4AE2-96EF-00D2D3715C53}" type="parTrans" cxnId="{B508D3AC-C116-4900-A867-9F6D71A66D28}">
      <dgm:prSet/>
      <dgm:spPr/>
      <dgm:t>
        <a:bodyPr/>
        <a:lstStyle/>
        <a:p>
          <a:endParaRPr lang="en-US"/>
        </a:p>
      </dgm:t>
    </dgm:pt>
    <dgm:pt modelId="{D33B98A1-0E17-4AFA-8AF8-6588DCC7C1FC}" type="sibTrans" cxnId="{B508D3AC-C116-4900-A867-9F6D71A66D28}">
      <dgm:prSet/>
      <dgm:spPr/>
      <dgm:t>
        <a:bodyPr/>
        <a:lstStyle/>
        <a:p>
          <a:endParaRPr lang="en-US"/>
        </a:p>
      </dgm:t>
    </dgm:pt>
    <dgm:pt modelId="{9FE3A070-A406-B84B-860B-E8D5D5341BF8}" type="pres">
      <dgm:prSet presAssocID="{4BFF1926-80B1-44C1-9160-4E3E96E91AF9}" presName="linear" presStyleCnt="0">
        <dgm:presLayoutVars>
          <dgm:animLvl val="lvl"/>
          <dgm:resizeHandles val="exact"/>
        </dgm:presLayoutVars>
      </dgm:prSet>
      <dgm:spPr/>
    </dgm:pt>
    <dgm:pt modelId="{487EB515-FF1D-484A-BD46-386202FE1736}" type="pres">
      <dgm:prSet presAssocID="{24273849-269C-47A6-B6B5-210CC6E60687}" presName="parentText" presStyleLbl="node1" presStyleIdx="0" presStyleCnt="4">
        <dgm:presLayoutVars>
          <dgm:chMax val="0"/>
          <dgm:bulletEnabled val="1"/>
        </dgm:presLayoutVars>
      </dgm:prSet>
      <dgm:spPr/>
    </dgm:pt>
    <dgm:pt modelId="{0860ED45-34D1-AF45-A4DD-35D1CC713A55}" type="pres">
      <dgm:prSet presAssocID="{11DA04F9-8892-413C-B61C-C4305A1F0D1F}" presName="spacer" presStyleCnt="0"/>
      <dgm:spPr/>
    </dgm:pt>
    <dgm:pt modelId="{63C3F228-2397-A94F-95B2-1031FBAE8B14}" type="pres">
      <dgm:prSet presAssocID="{CB7F634D-B8BD-4125-81D1-A7A68C3CDEC3}" presName="parentText" presStyleLbl="node1" presStyleIdx="1" presStyleCnt="4">
        <dgm:presLayoutVars>
          <dgm:chMax val="0"/>
          <dgm:bulletEnabled val="1"/>
        </dgm:presLayoutVars>
      </dgm:prSet>
      <dgm:spPr/>
    </dgm:pt>
    <dgm:pt modelId="{3FD0D414-71F4-004F-8466-D1F21FA39607}" type="pres">
      <dgm:prSet presAssocID="{E1440A61-734C-47A1-BB78-65999507BD65}" presName="spacer" presStyleCnt="0"/>
      <dgm:spPr/>
    </dgm:pt>
    <dgm:pt modelId="{1625BE70-E998-7943-9C8E-0A656BB1D8CD}" type="pres">
      <dgm:prSet presAssocID="{18F78360-BD1C-465B-B785-DCF4D0BBC3FB}" presName="parentText" presStyleLbl="node1" presStyleIdx="2" presStyleCnt="4">
        <dgm:presLayoutVars>
          <dgm:chMax val="0"/>
          <dgm:bulletEnabled val="1"/>
        </dgm:presLayoutVars>
      </dgm:prSet>
      <dgm:spPr/>
    </dgm:pt>
    <dgm:pt modelId="{D9D6083F-D0AC-D540-90CF-0F68C79CD57F}" type="pres">
      <dgm:prSet presAssocID="{B4ED352B-56B1-4340-A82C-A4CD0C4F76B8}" presName="spacer" presStyleCnt="0"/>
      <dgm:spPr/>
    </dgm:pt>
    <dgm:pt modelId="{AE2460E5-D762-1749-BF86-A42B5F745F68}" type="pres">
      <dgm:prSet presAssocID="{37CFC706-41E4-417E-A200-19FE46A52ACF}" presName="parentText" presStyleLbl="node1" presStyleIdx="3" presStyleCnt="4">
        <dgm:presLayoutVars>
          <dgm:chMax val="0"/>
          <dgm:bulletEnabled val="1"/>
        </dgm:presLayoutVars>
      </dgm:prSet>
      <dgm:spPr/>
    </dgm:pt>
    <dgm:pt modelId="{AAFEA13D-A524-5E41-B6BF-25F2CE3851D6}" type="pres">
      <dgm:prSet presAssocID="{37CFC706-41E4-417E-A200-19FE46A52ACF}" presName="childText" presStyleLbl="revTx" presStyleIdx="0" presStyleCnt="1">
        <dgm:presLayoutVars>
          <dgm:bulletEnabled val="1"/>
        </dgm:presLayoutVars>
      </dgm:prSet>
      <dgm:spPr/>
    </dgm:pt>
  </dgm:ptLst>
  <dgm:cxnLst>
    <dgm:cxn modelId="{4B41A40B-CACE-7A4D-B06F-752390633C55}" type="presOf" srcId="{DA1C3266-E7A2-4864-AC56-946CA1605F06}" destId="{AAFEA13D-A524-5E41-B6BF-25F2CE3851D6}" srcOrd="0" destOrd="1" presId="urn:microsoft.com/office/officeart/2005/8/layout/vList2"/>
    <dgm:cxn modelId="{AA42951F-62E3-5B46-A366-1175F414EA26}" type="presOf" srcId="{18F78360-BD1C-465B-B785-DCF4D0BBC3FB}" destId="{1625BE70-E998-7943-9C8E-0A656BB1D8CD}" srcOrd="0" destOrd="0" presId="urn:microsoft.com/office/officeart/2005/8/layout/vList2"/>
    <dgm:cxn modelId="{B4867A26-4782-144B-A5C9-3DDC02C43C20}" type="presOf" srcId="{CB7F634D-B8BD-4125-81D1-A7A68C3CDEC3}" destId="{63C3F228-2397-A94F-95B2-1031FBAE8B14}" srcOrd="0" destOrd="0" presId="urn:microsoft.com/office/officeart/2005/8/layout/vList2"/>
    <dgm:cxn modelId="{C4AAD540-F9DC-4EC6-A50F-51A988E6C141}" srcId="{4BFF1926-80B1-44C1-9160-4E3E96E91AF9}" destId="{24273849-269C-47A6-B6B5-210CC6E60687}" srcOrd="0" destOrd="0" parTransId="{2FFCCA84-FD98-4D9B-847A-5D150C6FD269}" sibTransId="{11DA04F9-8892-413C-B61C-C4305A1F0D1F}"/>
    <dgm:cxn modelId="{345A1249-82BF-4309-8B34-5CEB894A0CB0}" srcId="{37CFC706-41E4-417E-A200-19FE46A52ACF}" destId="{DA1C3266-E7A2-4864-AC56-946CA1605F06}" srcOrd="1" destOrd="0" parTransId="{E15AA441-9D83-4744-A8DA-CEE972B23B6E}" sibTransId="{1CC9C98D-E38C-4ACC-9C1E-296C27A01BC2}"/>
    <dgm:cxn modelId="{95544678-3D96-A647-8558-7673A51667A9}" type="presOf" srcId="{24273849-269C-47A6-B6B5-210CC6E60687}" destId="{487EB515-FF1D-484A-BD46-386202FE1736}" srcOrd="0" destOrd="0" presId="urn:microsoft.com/office/officeart/2005/8/layout/vList2"/>
    <dgm:cxn modelId="{E1DE838A-17D7-BA40-9396-928CCFCECD55}" type="presOf" srcId="{5A653867-976E-4B96-95C5-91655AA7F42C}" destId="{AAFEA13D-A524-5E41-B6BF-25F2CE3851D6}" srcOrd="0" destOrd="0" presId="urn:microsoft.com/office/officeart/2005/8/layout/vList2"/>
    <dgm:cxn modelId="{D2292E9B-F712-454F-954F-E767DE92FD71}" srcId="{4BFF1926-80B1-44C1-9160-4E3E96E91AF9}" destId="{37CFC706-41E4-417E-A200-19FE46A52ACF}" srcOrd="3" destOrd="0" parTransId="{75183415-F170-42E2-B2AA-544C24FC9C1D}" sibTransId="{CDB71CA9-454B-470E-A97D-E7E6FE9664A7}"/>
    <dgm:cxn modelId="{D1854AA2-B5D3-2F4D-98BE-A55D45EF3FFB}" type="presOf" srcId="{37CFC706-41E4-417E-A200-19FE46A52ACF}" destId="{AE2460E5-D762-1749-BF86-A42B5F745F68}" srcOrd="0" destOrd="0" presId="urn:microsoft.com/office/officeart/2005/8/layout/vList2"/>
    <dgm:cxn modelId="{5C9759A3-F023-6B4B-9DF9-3D2D8759BD01}" type="presOf" srcId="{4BFF1926-80B1-44C1-9160-4E3E96E91AF9}" destId="{9FE3A070-A406-B84B-860B-E8D5D5341BF8}" srcOrd="0" destOrd="0" presId="urn:microsoft.com/office/officeart/2005/8/layout/vList2"/>
    <dgm:cxn modelId="{B508D3AC-C116-4900-A867-9F6D71A66D28}" srcId="{37CFC706-41E4-417E-A200-19FE46A52ACF}" destId="{F090F896-358C-48A5-B053-7AA0968D8A45}" srcOrd="3" destOrd="0" parTransId="{B6565094-3D9B-4AE2-96EF-00D2D3715C53}" sibTransId="{D33B98A1-0E17-4AFA-8AF8-6588DCC7C1FC}"/>
    <dgm:cxn modelId="{015075AE-3023-1C4C-B5EC-3A5C18938011}" type="presOf" srcId="{8A71E490-2D90-4386-B82C-D924D3A41DC7}" destId="{AAFEA13D-A524-5E41-B6BF-25F2CE3851D6}" srcOrd="0" destOrd="2" presId="urn:microsoft.com/office/officeart/2005/8/layout/vList2"/>
    <dgm:cxn modelId="{0CD652B9-E7CA-4A4E-8927-A7054E96F6BA}" srcId="{37CFC706-41E4-417E-A200-19FE46A52ACF}" destId="{5A653867-976E-4B96-95C5-91655AA7F42C}" srcOrd="0" destOrd="0" parTransId="{E1872B51-F77D-4930-A44B-F4808F2A3713}" sibTransId="{E5323BCF-1E51-4E3A-A965-801C43DFA50B}"/>
    <dgm:cxn modelId="{DDE14BCF-C100-4958-BE98-ECFD75CFD5CF}" srcId="{37CFC706-41E4-417E-A200-19FE46A52ACF}" destId="{8A71E490-2D90-4386-B82C-D924D3A41DC7}" srcOrd="2" destOrd="0" parTransId="{31891272-C67E-4CDB-896D-4A2E7F684E71}" sibTransId="{3DF4D54A-0385-4946-81B1-3D3B8E56FC9D}"/>
    <dgm:cxn modelId="{3A71D7DF-CB27-496B-BE67-E4E0B885E343}" srcId="{4BFF1926-80B1-44C1-9160-4E3E96E91AF9}" destId="{18F78360-BD1C-465B-B785-DCF4D0BBC3FB}" srcOrd="2" destOrd="0" parTransId="{D2CD1EA8-1731-42BB-99C5-DADDE86C3D3D}" sibTransId="{B4ED352B-56B1-4340-A82C-A4CD0C4F76B8}"/>
    <dgm:cxn modelId="{687D3FE2-6452-A644-AB0C-4A9AFAEAE301}" type="presOf" srcId="{F090F896-358C-48A5-B053-7AA0968D8A45}" destId="{AAFEA13D-A524-5E41-B6BF-25F2CE3851D6}" srcOrd="0" destOrd="3" presId="urn:microsoft.com/office/officeart/2005/8/layout/vList2"/>
    <dgm:cxn modelId="{F0933FFB-FA8E-4383-A1C7-0BFDE25C4A19}" srcId="{4BFF1926-80B1-44C1-9160-4E3E96E91AF9}" destId="{CB7F634D-B8BD-4125-81D1-A7A68C3CDEC3}" srcOrd="1" destOrd="0" parTransId="{8343E1E2-234C-4385-B8BB-4ACA65E6244B}" sibTransId="{E1440A61-734C-47A1-BB78-65999507BD65}"/>
    <dgm:cxn modelId="{EE8CF3F4-8544-5C40-8BB2-3E78647EFF0A}" type="presParOf" srcId="{9FE3A070-A406-B84B-860B-E8D5D5341BF8}" destId="{487EB515-FF1D-484A-BD46-386202FE1736}" srcOrd="0" destOrd="0" presId="urn:microsoft.com/office/officeart/2005/8/layout/vList2"/>
    <dgm:cxn modelId="{3880A97F-26BF-E746-9DD5-39D9CE6DAA4F}" type="presParOf" srcId="{9FE3A070-A406-B84B-860B-E8D5D5341BF8}" destId="{0860ED45-34D1-AF45-A4DD-35D1CC713A55}" srcOrd="1" destOrd="0" presId="urn:microsoft.com/office/officeart/2005/8/layout/vList2"/>
    <dgm:cxn modelId="{09A76239-94F6-0448-88BA-2EDC193202AE}" type="presParOf" srcId="{9FE3A070-A406-B84B-860B-E8D5D5341BF8}" destId="{63C3F228-2397-A94F-95B2-1031FBAE8B14}" srcOrd="2" destOrd="0" presId="urn:microsoft.com/office/officeart/2005/8/layout/vList2"/>
    <dgm:cxn modelId="{517C6791-13DF-BC48-95C6-0721C79E3DBB}" type="presParOf" srcId="{9FE3A070-A406-B84B-860B-E8D5D5341BF8}" destId="{3FD0D414-71F4-004F-8466-D1F21FA39607}" srcOrd="3" destOrd="0" presId="urn:microsoft.com/office/officeart/2005/8/layout/vList2"/>
    <dgm:cxn modelId="{A4AEE4E8-6DB2-DD49-A6B8-9BA632D1C1B4}" type="presParOf" srcId="{9FE3A070-A406-B84B-860B-E8D5D5341BF8}" destId="{1625BE70-E998-7943-9C8E-0A656BB1D8CD}" srcOrd="4" destOrd="0" presId="urn:microsoft.com/office/officeart/2005/8/layout/vList2"/>
    <dgm:cxn modelId="{893DA65F-E12A-0B4F-BC0F-5B22F606BC4C}" type="presParOf" srcId="{9FE3A070-A406-B84B-860B-E8D5D5341BF8}" destId="{D9D6083F-D0AC-D540-90CF-0F68C79CD57F}" srcOrd="5" destOrd="0" presId="urn:microsoft.com/office/officeart/2005/8/layout/vList2"/>
    <dgm:cxn modelId="{A7FB25CE-1799-FE43-BE5D-1F9AF7A03D1F}" type="presParOf" srcId="{9FE3A070-A406-B84B-860B-E8D5D5341BF8}" destId="{AE2460E5-D762-1749-BF86-A42B5F745F68}" srcOrd="6" destOrd="0" presId="urn:microsoft.com/office/officeart/2005/8/layout/vList2"/>
    <dgm:cxn modelId="{3B64ACA1-9A17-744F-AB50-AFE5B2138FE4}" type="presParOf" srcId="{9FE3A070-A406-B84B-860B-E8D5D5341BF8}" destId="{AAFEA13D-A524-5E41-B6BF-25F2CE3851D6}"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F25CF50-4E7D-4A15-8D47-69E2F894445E}"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4CFB7CF3-A707-467A-AE32-D3EF5F85B1CA}">
      <dgm:prSet/>
      <dgm:spPr/>
      <dgm:t>
        <a:bodyPr/>
        <a:lstStyle/>
        <a:p>
          <a:r>
            <a:rPr lang="en-US"/>
            <a:t>A string in R is not something you use for tieing things up with</a:t>
          </a:r>
        </a:p>
      </dgm:t>
    </dgm:pt>
    <dgm:pt modelId="{ED7EB544-CFC9-4454-9A3F-E3A6D39FF98D}" type="parTrans" cxnId="{6A2F4471-72EC-45C3-8CC1-B2EF8DD3D637}">
      <dgm:prSet/>
      <dgm:spPr/>
      <dgm:t>
        <a:bodyPr/>
        <a:lstStyle/>
        <a:p>
          <a:endParaRPr lang="en-US"/>
        </a:p>
      </dgm:t>
    </dgm:pt>
    <dgm:pt modelId="{3AE070EF-F4D5-4613-A4F3-563F6DAA5F3D}" type="sibTrans" cxnId="{6A2F4471-72EC-45C3-8CC1-B2EF8DD3D637}">
      <dgm:prSet/>
      <dgm:spPr/>
      <dgm:t>
        <a:bodyPr/>
        <a:lstStyle/>
        <a:p>
          <a:endParaRPr lang="en-US"/>
        </a:p>
      </dgm:t>
    </dgm:pt>
    <dgm:pt modelId="{82F1328D-E4FE-43CC-82AB-C633B8941466}">
      <dgm:prSet/>
      <dgm:spPr/>
      <dgm:t>
        <a:bodyPr/>
        <a:lstStyle/>
        <a:p>
          <a:r>
            <a:rPr lang="en-US"/>
            <a:t>It is a collection of letters (inclusive of spaces) --- strings are commonly thought of as words</a:t>
          </a:r>
        </a:p>
      </dgm:t>
    </dgm:pt>
    <dgm:pt modelId="{8AF9115D-0469-4C4A-ACA1-C03F44CFAC50}" type="parTrans" cxnId="{7ECFE94F-B56E-4BCF-A9F5-411BA46570EC}">
      <dgm:prSet/>
      <dgm:spPr/>
      <dgm:t>
        <a:bodyPr/>
        <a:lstStyle/>
        <a:p>
          <a:endParaRPr lang="en-US"/>
        </a:p>
      </dgm:t>
    </dgm:pt>
    <dgm:pt modelId="{44256FC9-260D-49E8-B6DC-DC730613CE62}" type="sibTrans" cxnId="{7ECFE94F-B56E-4BCF-A9F5-411BA46570EC}">
      <dgm:prSet/>
      <dgm:spPr/>
      <dgm:t>
        <a:bodyPr/>
        <a:lstStyle/>
        <a:p>
          <a:endParaRPr lang="en-US"/>
        </a:p>
      </dgm:t>
    </dgm:pt>
    <dgm:pt modelId="{241657B7-1F6C-485E-9B83-5ADBD685CBD6}">
      <dgm:prSet/>
      <dgm:spPr/>
      <dgm:t>
        <a:bodyPr/>
        <a:lstStyle/>
        <a:p>
          <a:r>
            <a:rPr lang="en-US"/>
            <a:t>To know whether the variable is of string type, you use the is.character() function.</a:t>
          </a:r>
        </a:p>
      </dgm:t>
    </dgm:pt>
    <dgm:pt modelId="{82AB84E3-8014-492C-9662-CD9EED667D6E}" type="parTrans" cxnId="{90C2A999-6C1B-49C7-8B6A-D7B6D66D2263}">
      <dgm:prSet/>
      <dgm:spPr/>
      <dgm:t>
        <a:bodyPr/>
        <a:lstStyle/>
        <a:p>
          <a:endParaRPr lang="en-US"/>
        </a:p>
      </dgm:t>
    </dgm:pt>
    <dgm:pt modelId="{17BB6E48-F174-40FF-B8C8-F2A9262C06E7}" type="sibTrans" cxnId="{90C2A999-6C1B-49C7-8B6A-D7B6D66D2263}">
      <dgm:prSet/>
      <dgm:spPr/>
      <dgm:t>
        <a:bodyPr/>
        <a:lstStyle/>
        <a:p>
          <a:endParaRPr lang="en-US"/>
        </a:p>
      </dgm:t>
    </dgm:pt>
    <dgm:pt modelId="{A754B5FF-99FC-48CF-9A9B-5B32041F46B9}">
      <dgm:prSet/>
      <dgm:spPr/>
      <dgm:t>
        <a:bodyPr/>
        <a:lstStyle/>
        <a:p>
          <a:r>
            <a:rPr lang="en-US"/>
            <a:t>Try the following code:</a:t>
          </a:r>
        </a:p>
      </dgm:t>
    </dgm:pt>
    <dgm:pt modelId="{951F1A7C-2CC3-473C-AFFD-B01AF84BF1A9}" type="parTrans" cxnId="{9A95A81A-FFB0-483C-8F71-1419562A1D14}">
      <dgm:prSet/>
      <dgm:spPr/>
      <dgm:t>
        <a:bodyPr/>
        <a:lstStyle/>
        <a:p>
          <a:endParaRPr lang="en-US"/>
        </a:p>
      </dgm:t>
    </dgm:pt>
    <dgm:pt modelId="{48BFA3E0-9A9C-451F-AAB0-71BAAF3F74A1}" type="sibTrans" cxnId="{9A95A81A-FFB0-483C-8F71-1419562A1D14}">
      <dgm:prSet/>
      <dgm:spPr/>
      <dgm:t>
        <a:bodyPr/>
        <a:lstStyle/>
        <a:p>
          <a:endParaRPr lang="en-US"/>
        </a:p>
      </dgm:t>
    </dgm:pt>
    <dgm:pt modelId="{DE66DDE1-582E-4CD7-B205-6C29B788E3D5}">
      <dgm:prSet/>
      <dgm:spPr/>
      <dgm:t>
        <a:bodyPr/>
        <a:lstStyle/>
        <a:p>
          <a:r>
            <a:rPr lang="en-SG"/>
            <a:t>A &lt;- "my string” #must include quotation marks</a:t>
          </a:r>
          <a:endParaRPr lang="en-US"/>
        </a:p>
      </dgm:t>
    </dgm:pt>
    <dgm:pt modelId="{8E38EB11-A18B-4C70-A933-3C35F98069FB}" type="parTrans" cxnId="{18052066-B84D-4A14-9D92-769C97F54301}">
      <dgm:prSet/>
      <dgm:spPr/>
      <dgm:t>
        <a:bodyPr/>
        <a:lstStyle/>
        <a:p>
          <a:endParaRPr lang="en-US"/>
        </a:p>
      </dgm:t>
    </dgm:pt>
    <dgm:pt modelId="{62A3C3C9-C72B-4028-83D8-12060CDDB980}" type="sibTrans" cxnId="{18052066-B84D-4A14-9D92-769C97F54301}">
      <dgm:prSet/>
      <dgm:spPr/>
      <dgm:t>
        <a:bodyPr/>
        <a:lstStyle/>
        <a:p>
          <a:endParaRPr lang="en-US"/>
        </a:p>
      </dgm:t>
    </dgm:pt>
    <dgm:pt modelId="{1B460A4C-A498-4C6A-872F-0170AD3D743B}">
      <dgm:prSet/>
      <dgm:spPr/>
      <dgm:t>
        <a:bodyPr/>
        <a:lstStyle/>
        <a:p>
          <a:r>
            <a:rPr lang="en-SG"/>
            <a:t>is.character(A)</a:t>
          </a:r>
          <a:endParaRPr lang="en-US"/>
        </a:p>
      </dgm:t>
    </dgm:pt>
    <dgm:pt modelId="{E9AB4CF1-60B0-45B6-9B5A-522A0B86DFC5}" type="parTrans" cxnId="{A2379776-0B4A-4BFB-9D76-DA15BC40E142}">
      <dgm:prSet/>
      <dgm:spPr/>
      <dgm:t>
        <a:bodyPr/>
        <a:lstStyle/>
        <a:p>
          <a:endParaRPr lang="en-US"/>
        </a:p>
      </dgm:t>
    </dgm:pt>
    <dgm:pt modelId="{6505DABD-202B-4881-9B14-70DDE177FBDA}" type="sibTrans" cxnId="{A2379776-0B4A-4BFB-9D76-DA15BC40E142}">
      <dgm:prSet/>
      <dgm:spPr/>
      <dgm:t>
        <a:bodyPr/>
        <a:lstStyle/>
        <a:p>
          <a:endParaRPr lang="en-US"/>
        </a:p>
      </dgm:t>
    </dgm:pt>
    <dgm:pt modelId="{BCDF4DD9-D239-8144-A9FA-C35889E85406}" type="pres">
      <dgm:prSet presAssocID="{1F25CF50-4E7D-4A15-8D47-69E2F894445E}" presName="linear" presStyleCnt="0">
        <dgm:presLayoutVars>
          <dgm:animLvl val="lvl"/>
          <dgm:resizeHandles val="exact"/>
        </dgm:presLayoutVars>
      </dgm:prSet>
      <dgm:spPr/>
    </dgm:pt>
    <dgm:pt modelId="{B84343BA-B219-174D-A535-5E07822C2854}" type="pres">
      <dgm:prSet presAssocID="{4CFB7CF3-A707-467A-AE32-D3EF5F85B1CA}" presName="parentText" presStyleLbl="node1" presStyleIdx="0" presStyleCnt="4">
        <dgm:presLayoutVars>
          <dgm:chMax val="0"/>
          <dgm:bulletEnabled val="1"/>
        </dgm:presLayoutVars>
      </dgm:prSet>
      <dgm:spPr/>
    </dgm:pt>
    <dgm:pt modelId="{1305BFE0-0CF6-2748-8B3F-702E779924E7}" type="pres">
      <dgm:prSet presAssocID="{3AE070EF-F4D5-4613-A4F3-563F6DAA5F3D}" presName="spacer" presStyleCnt="0"/>
      <dgm:spPr/>
    </dgm:pt>
    <dgm:pt modelId="{005F8144-69BC-CE4B-B114-C9612CE9A9EB}" type="pres">
      <dgm:prSet presAssocID="{82F1328D-E4FE-43CC-82AB-C633B8941466}" presName="parentText" presStyleLbl="node1" presStyleIdx="1" presStyleCnt="4">
        <dgm:presLayoutVars>
          <dgm:chMax val="0"/>
          <dgm:bulletEnabled val="1"/>
        </dgm:presLayoutVars>
      </dgm:prSet>
      <dgm:spPr/>
    </dgm:pt>
    <dgm:pt modelId="{067A5F29-32CF-CB4A-8312-FF4CB0BA4806}" type="pres">
      <dgm:prSet presAssocID="{44256FC9-260D-49E8-B6DC-DC730613CE62}" presName="spacer" presStyleCnt="0"/>
      <dgm:spPr/>
    </dgm:pt>
    <dgm:pt modelId="{E33112CA-28E5-054B-B432-A78C52A62D1E}" type="pres">
      <dgm:prSet presAssocID="{241657B7-1F6C-485E-9B83-5ADBD685CBD6}" presName="parentText" presStyleLbl="node1" presStyleIdx="2" presStyleCnt="4">
        <dgm:presLayoutVars>
          <dgm:chMax val="0"/>
          <dgm:bulletEnabled val="1"/>
        </dgm:presLayoutVars>
      </dgm:prSet>
      <dgm:spPr/>
    </dgm:pt>
    <dgm:pt modelId="{63B58B0A-0EB5-7148-9752-EBA35278AA8A}" type="pres">
      <dgm:prSet presAssocID="{17BB6E48-F174-40FF-B8C8-F2A9262C06E7}" presName="spacer" presStyleCnt="0"/>
      <dgm:spPr/>
    </dgm:pt>
    <dgm:pt modelId="{678DBD4D-678B-B849-AF42-ED03F57DCB70}" type="pres">
      <dgm:prSet presAssocID="{A754B5FF-99FC-48CF-9A9B-5B32041F46B9}" presName="parentText" presStyleLbl="node1" presStyleIdx="3" presStyleCnt="4">
        <dgm:presLayoutVars>
          <dgm:chMax val="0"/>
          <dgm:bulletEnabled val="1"/>
        </dgm:presLayoutVars>
      </dgm:prSet>
      <dgm:spPr/>
    </dgm:pt>
    <dgm:pt modelId="{B38F8DBA-E5C0-4F48-9C96-509097AEB489}" type="pres">
      <dgm:prSet presAssocID="{A754B5FF-99FC-48CF-9A9B-5B32041F46B9}" presName="childText" presStyleLbl="revTx" presStyleIdx="0" presStyleCnt="1">
        <dgm:presLayoutVars>
          <dgm:bulletEnabled val="1"/>
        </dgm:presLayoutVars>
      </dgm:prSet>
      <dgm:spPr/>
    </dgm:pt>
  </dgm:ptLst>
  <dgm:cxnLst>
    <dgm:cxn modelId="{1CFADB0A-EDD7-5043-85FA-99AB5A52A97F}" type="presOf" srcId="{A754B5FF-99FC-48CF-9A9B-5B32041F46B9}" destId="{678DBD4D-678B-B849-AF42-ED03F57DCB70}" srcOrd="0" destOrd="0" presId="urn:microsoft.com/office/officeart/2005/8/layout/vList2"/>
    <dgm:cxn modelId="{A4D1FB17-3AB6-034F-A3F9-A6F8C52E66A4}" type="presOf" srcId="{1F25CF50-4E7D-4A15-8D47-69E2F894445E}" destId="{BCDF4DD9-D239-8144-A9FA-C35889E85406}" srcOrd="0" destOrd="0" presId="urn:microsoft.com/office/officeart/2005/8/layout/vList2"/>
    <dgm:cxn modelId="{9A95A81A-FFB0-483C-8F71-1419562A1D14}" srcId="{1F25CF50-4E7D-4A15-8D47-69E2F894445E}" destId="{A754B5FF-99FC-48CF-9A9B-5B32041F46B9}" srcOrd="3" destOrd="0" parTransId="{951F1A7C-2CC3-473C-AFFD-B01AF84BF1A9}" sibTransId="{48BFA3E0-9A9C-451F-AAB0-71BAAF3F74A1}"/>
    <dgm:cxn modelId="{666A5325-D75D-3A47-A735-C88991885BDB}" type="presOf" srcId="{DE66DDE1-582E-4CD7-B205-6C29B788E3D5}" destId="{B38F8DBA-E5C0-4F48-9C96-509097AEB489}" srcOrd="0" destOrd="0" presId="urn:microsoft.com/office/officeart/2005/8/layout/vList2"/>
    <dgm:cxn modelId="{25A24E3C-544F-B948-B9A2-C11E7FCA9915}" type="presOf" srcId="{4CFB7CF3-A707-467A-AE32-D3EF5F85B1CA}" destId="{B84343BA-B219-174D-A535-5E07822C2854}" srcOrd="0" destOrd="0" presId="urn:microsoft.com/office/officeart/2005/8/layout/vList2"/>
    <dgm:cxn modelId="{7ECFE94F-B56E-4BCF-A9F5-411BA46570EC}" srcId="{1F25CF50-4E7D-4A15-8D47-69E2F894445E}" destId="{82F1328D-E4FE-43CC-82AB-C633B8941466}" srcOrd="1" destOrd="0" parTransId="{8AF9115D-0469-4C4A-ACA1-C03F44CFAC50}" sibTransId="{44256FC9-260D-49E8-B6DC-DC730613CE62}"/>
    <dgm:cxn modelId="{2BF8785A-4862-704F-8D92-18D47851F825}" type="presOf" srcId="{1B460A4C-A498-4C6A-872F-0170AD3D743B}" destId="{B38F8DBA-E5C0-4F48-9C96-509097AEB489}" srcOrd="0" destOrd="1" presId="urn:microsoft.com/office/officeart/2005/8/layout/vList2"/>
    <dgm:cxn modelId="{18052066-B84D-4A14-9D92-769C97F54301}" srcId="{A754B5FF-99FC-48CF-9A9B-5B32041F46B9}" destId="{DE66DDE1-582E-4CD7-B205-6C29B788E3D5}" srcOrd="0" destOrd="0" parTransId="{8E38EB11-A18B-4C70-A933-3C35F98069FB}" sibTransId="{62A3C3C9-C72B-4028-83D8-12060CDDB980}"/>
    <dgm:cxn modelId="{6A2F4471-72EC-45C3-8CC1-B2EF8DD3D637}" srcId="{1F25CF50-4E7D-4A15-8D47-69E2F894445E}" destId="{4CFB7CF3-A707-467A-AE32-D3EF5F85B1CA}" srcOrd="0" destOrd="0" parTransId="{ED7EB544-CFC9-4454-9A3F-E3A6D39FF98D}" sibTransId="{3AE070EF-F4D5-4613-A4F3-563F6DAA5F3D}"/>
    <dgm:cxn modelId="{A2379776-0B4A-4BFB-9D76-DA15BC40E142}" srcId="{A754B5FF-99FC-48CF-9A9B-5B32041F46B9}" destId="{1B460A4C-A498-4C6A-872F-0170AD3D743B}" srcOrd="1" destOrd="0" parTransId="{E9AB4CF1-60B0-45B6-9B5A-522A0B86DFC5}" sibTransId="{6505DABD-202B-4881-9B14-70DDE177FBDA}"/>
    <dgm:cxn modelId="{90C2A999-6C1B-49C7-8B6A-D7B6D66D2263}" srcId="{1F25CF50-4E7D-4A15-8D47-69E2F894445E}" destId="{241657B7-1F6C-485E-9B83-5ADBD685CBD6}" srcOrd="2" destOrd="0" parTransId="{82AB84E3-8014-492C-9662-CD9EED667D6E}" sibTransId="{17BB6E48-F174-40FF-B8C8-F2A9262C06E7}"/>
    <dgm:cxn modelId="{CD9F93C4-24DD-9148-B393-5F1F9246CD35}" type="presOf" srcId="{82F1328D-E4FE-43CC-82AB-C633B8941466}" destId="{005F8144-69BC-CE4B-B114-C9612CE9A9EB}" srcOrd="0" destOrd="0" presId="urn:microsoft.com/office/officeart/2005/8/layout/vList2"/>
    <dgm:cxn modelId="{234F02C6-047E-6140-9588-CEB2C30C944A}" type="presOf" srcId="{241657B7-1F6C-485E-9B83-5ADBD685CBD6}" destId="{E33112CA-28E5-054B-B432-A78C52A62D1E}" srcOrd="0" destOrd="0" presId="urn:microsoft.com/office/officeart/2005/8/layout/vList2"/>
    <dgm:cxn modelId="{EAB2498F-92D6-C04F-86C0-BE8A4FC5470B}" type="presParOf" srcId="{BCDF4DD9-D239-8144-A9FA-C35889E85406}" destId="{B84343BA-B219-174D-A535-5E07822C2854}" srcOrd="0" destOrd="0" presId="urn:microsoft.com/office/officeart/2005/8/layout/vList2"/>
    <dgm:cxn modelId="{A426C5C0-8E16-0D4F-AFA9-EB7BAE48FFE3}" type="presParOf" srcId="{BCDF4DD9-D239-8144-A9FA-C35889E85406}" destId="{1305BFE0-0CF6-2748-8B3F-702E779924E7}" srcOrd="1" destOrd="0" presId="urn:microsoft.com/office/officeart/2005/8/layout/vList2"/>
    <dgm:cxn modelId="{B840C9CC-2CF4-3E4F-9982-F7C19D5FC6C6}" type="presParOf" srcId="{BCDF4DD9-D239-8144-A9FA-C35889E85406}" destId="{005F8144-69BC-CE4B-B114-C9612CE9A9EB}" srcOrd="2" destOrd="0" presId="urn:microsoft.com/office/officeart/2005/8/layout/vList2"/>
    <dgm:cxn modelId="{028C5A78-9049-704F-A240-6CC3A1771FE5}" type="presParOf" srcId="{BCDF4DD9-D239-8144-A9FA-C35889E85406}" destId="{067A5F29-32CF-CB4A-8312-FF4CB0BA4806}" srcOrd="3" destOrd="0" presId="urn:microsoft.com/office/officeart/2005/8/layout/vList2"/>
    <dgm:cxn modelId="{706AC49A-0AE9-8B47-AAE1-FAC34297233F}" type="presParOf" srcId="{BCDF4DD9-D239-8144-A9FA-C35889E85406}" destId="{E33112CA-28E5-054B-B432-A78C52A62D1E}" srcOrd="4" destOrd="0" presId="urn:microsoft.com/office/officeart/2005/8/layout/vList2"/>
    <dgm:cxn modelId="{E5E18CFD-EBFE-0C47-8822-321635617736}" type="presParOf" srcId="{BCDF4DD9-D239-8144-A9FA-C35889E85406}" destId="{63B58B0A-0EB5-7148-9752-EBA35278AA8A}" srcOrd="5" destOrd="0" presId="urn:microsoft.com/office/officeart/2005/8/layout/vList2"/>
    <dgm:cxn modelId="{7BF20594-44DE-4B45-AB36-A35585FCE3D3}" type="presParOf" srcId="{BCDF4DD9-D239-8144-A9FA-C35889E85406}" destId="{678DBD4D-678B-B849-AF42-ED03F57DCB70}" srcOrd="6" destOrd="0" presId="urn:microsoft.com/office/officeart/2005/8/layout/vList2"/>
    <dgm:cxn modelId="{6551A88E-FBB2-FA48-95A3-2372BC28408D}" type="presParOf" srcId="{BCDF4DD9-D239-8144-A9FA-C35889E85406}" destId="{B38F8DBA-E5C0-4F48-9C96-509097AEB489}"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8B5AC9D-6479-477E-BD30-A1849B1DD3D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9D562C6-ADEE-4C0B-B0DE-C577CEEA7D3E}">
      <dgm:prSet/>
      <dgm:spPr/>
      <dgm:t>
        <a:bodyPr/>
        <a:lstStyle/>
        <a:p>
          <a:r>
            <a:rPr lang="en-US"/>
            <a:t>Strings can also comprise of numbers.</a:t>
          </a:r>
        </a:p>
      </dgm:t>
    </dgm:pt>
    <dgm:pt modelId="{EC1AEBD1-6956-4F13-8D02-ED70434F05FE}" type="parTrans" cxnId="{B41FBB03-AE15-4047-9F0D-0D188C757335}">
      <dgm:prSet/>
      <dgm:spPr/>
      <dgm:t>
        <a:bodyPr/>
        <a:lstStyle/>
        <a:p>
          <a:endParaRPr lang="en-US"/>
        </a:p>
      </dgm:t>
    </dgm:pt>
    <dgm:pt modelId="{AF154576-C881-4E9A-B742-691E1F28AE88}" type="sibTrans" cxnId="{B41FBB03-AE15-4047-9F0D-0D188C757335}">
      <dgm:prSet/>
      <dgm:spPr/>
      <dgm:t>
        <a:bodyPr/>
        <a:lstStyle/>
        <a:p>
          <a:endParaRPr lang="en-US"/>
        </a:p>
      </dgm:t>
    </dgm:pt>
    <dgm:pt modelId="{F5D5B383-6936-468D-BBDA-7372381B418A}">
      <dgm:prSet/>
      <dgm:spPr/>
      <dgm:t>
        <a:bodyPr/>
        <a:lstStyle/>
        <a:p>
          <a:r>
            <a:rPr lang="en-US"/>
            <a:t>However, when a number is a string-type, no arithmetics can be performed on it.</a:t>
          </a:r>
        </a:p>
      </dgm:t>
    </dgm:pt>
    <dgm:pt modelId="{35E79F43-35A6-4762-9768-AD497EA95968}" type="parTrans" cxnId="{677CCA1B-05C5-4C2B-B61F-A36BD98C8686}">
      <dgm:prSet/>
      <dgm:spPr/>
      <dgm:t>
        <a:bodyPr/>
        <a:lstStyle/>
        <a:p>
          <a:endParaRPr lang="en-US"/>
        </a:p>
      </dgm:t>
    </dgm:pt>
    <dgm:pt modelId="{870C59D5-4C5D-4BE1-823D-8F1D3273C697}" type="sibTrans" cxnId="{677CCA1B-05C5-4C2B-B61F-A36BD98C8686}">
      <dgm:prSet/>
      <dgm:spPr/>
      <dgm:t>
        <a:bodyPr/>
        <a:lstStyle/>
        <a:p>
          <a:endParaRPr lang="en-US"/>
        </a:p>
      </dgm:t>
    </dgm:pt>
    <dgm:pt modelId="{F410EE5E-09FD-4102-9CD3-711CB0AF27FF}">
      <dgm:prSet/>
      <dgm:spPr/>
      <dgm:t>
        <a:bodyPr/>
        <a:lstStyle/>
        <a:p>
          <a:r>
            <a:rPr lang="en-US"/>
            <a:t>To coerce a numeric-type to string-type, you use as.character().</a:t>
          </a:r>
        </a:p>
      </dgm:t>
    </dgm:pt>
    <dgm:pt modelId="{BA7DEB50-88AF-4FAC-A661-2C9F1743FA1C}" type="parTrans" cxnId="{70C8F2B7-84FE-4C15-BEA1-3BC691E7C05A}">
      <dgm:prSet/>
      <dgm:spPr/>
      <dgm:t>
        <a:bodyPr/>
        <a:lstStyle/>
        <a:p>
          <a:endParaRPr lang="en-US"/>
        </a:p>
      </dgm:t>
    </dgm:pt>
    <dgm:pt modelId="{BD1D1E88-58DA-4F35-962A-F3D609F972DC}" type="sibTrans" cxnId="{70C8F2B7-84FE-4C15-BEA1-3BC691E7C05A}">
      <dgm:prSet/>
      <dgm:spPr/>
      <dgm:t>
        <a:bodyPr/>
        <a:lstStyle/>
        <a:p>
          <a:endParaRPr lang="en-US"/>
        </a:p>
      </dgm:t>
    </dgm:pt>
    <dgm:pt modelId="{ADC6CFCB-E91A-4331-9AC4-89118815DC58}">
      <dgm:prSet/>
      <dgm:spPr/>
      <dgm:t>
        <a:bodyPr/>
        <a:lstStyle/>
        <a:p>
          <a:r>
            <a:rPr lang="en-US"/>
            <a:t>Try the following code:</a:t>
          </a:r>
        </a:p>
      </dgm:t>
    </dgm:pt>
    <dgm:pt modelId="{8F403D9E-3897-4E10-A3E5-09AA5A093C76}" type="parTrans" cxnId="{2243F462-5647-4A79-8744-D92B517BE490}">
      <dgm:prSet/>
      <dgm:spPr/>
      <dgm:t>
        <a:bodyPr/>
        <a:lstStyle/>
        <a:p>
          <a:endParaRPr lang="en-US"/>
        </a:p>
      </dgm:t>
    </dgm:pt>
    <dgm:pt modelId="{FF7A78CA-C66B-4423-861E-CCFA6B25EA7A}" type="sibTrans" cxnId="{2243F462-5647-4A79-8744-D92B517BE490}">
      <dgm:prSet/>
      <dgm:spPr/>
      <dgm:t>
        <a:bodyPr/>
        <a:lstStyle/>
        <a:p>
          <a:endParaRPr lang="en-US"/>
        </a:p>
      </dgm:t>
    </dgm:pt>
    <dgm:pt modelId="{BE844E19-24BE-4BD8-83A5-CFCD308EDCA6}">
      <dgm:prSet/>
      <dgm:spPr/>
      <dgm:t>
        <a:bodyPr/>
        <a:lstStyle/>
        <a:p>
          <a:r>
            <a:rPr lang="en-US"/>
            <a:t>A &lt;- 40</a:t>
          </a:r>
        </a:p>
      </dgm:t>
    </dgm:pt>
    <dgm:pt modelId="{A1121545-36D1-4009-B4FC-74E6FB200FBB}" type="parTrans" cxnId="{7B151381-40A3-48DF-8C5B-17706E8260F4}">
      <dgm:prSet/>
      <dgm:spPr/>
      <dgm:t>
        <a:bodyPr/>
        <a:lstStyle/>
        <a:p>
          <a:endParaRPr lang="en-US"/>
        </a:p>
      </dgm:t>
    </dgm:pt>
    <dgm:pt modelId="{C7AFB01E-4B82-4E1D-8372-D9029A77910B}" type="sibTrans" cxnId="{7B151381-40A3-48DF-8C5B-17706E8260F4}">
      <dgm:prSet/>
      <dgm:spPr/>
      <dgm:t>
        <a:bodyPr/>
        <a:lstStyle/>
        <a:p>
          <a:endParaRPr lang="en-US"/>
        </a:p>
      </dgm:t>
    </dgm:pt>
    <dgm:pt modelId="{90792F0E-92FA-4030-8C68-EDFCE84ACFE4}">
      <dgm:prSet/>
      <dgm:spPr/>
      <dgm:t>
        <a:bodyPr/>
        <a:lstStyle/>
        <a:p>
          <a:r>
            <a:rPr lang="en-US"/>
            <a:t>is.numeric(A)</a:t>
          </a:r>
        </a:p>
      </dgm:t>
    </dgm:pt>
    <dgm:pt modelId="{88D34B61-60A1-4BF9-8AAF-FE56E26391E0}" type="parTrans" cxnId="{521E62FD-F0C7-4F54-84DB-9967BAF485D5}">
      <dgm:prSet/>
      <dgm:spPr/>
      <dgm:t>
        <a:bodyPr/>
        <a:lstStyle/>
        <a:p>
          <a:endParaRPr lang="en-US"/>
        </a:p>
      </dgm:t>
    </dgm:pt>
    <dgm:pt modelId="{9396E5F1-C21E-4295-BAA7-4AD08920FC07}" type="sibTrans" cxnId="{521E62FD-F0C7-4F54-84DB-9967BAF485D5}">
      <dgm:prSet/>
      <dgm:spPr/>
      <dgm:t>
        <a:bodyPr/>
        <a:lstStyle/>
        <a:p>
          <a:endParaRPr lang="en-US"/>
        </a:p>
      </dgm:t>
    </dgm:pt>
    <dgm:pt modelId="{86010358-A017-4975-9E57-D9E1FECF3091}">
      <dgm:prSet/>
      <dgm:spPr/>
      <dgm:t>
        <a:bodyPr/>
        <a:lstStyle/>
        <a:p>
          <a:r>
            <a:rPr lang="en-US"/>
            <a:t>A &lt;- as.character(A)</a:t>
          </a:r>
        </a:p>
      </dgm:t>
    </dgm:pt>
    <dgm:pt modelId="{3034EE7C-E6F2-4BF5-82CB-142A41307280}" type="parTrans" cxnId="{B14567B5-6A3A-425B-92C0-5FA710B14659}">
      <dgm:prSet/>
      <dgm:spPr/>
      <dgm:t>
        <a:bodyPr/>
        <a:lstStyle/>
        <a:p>
          <a:endParaRPr lang="en-US"/>
        </a:p>
      </dgm:t>
    </dgm:pt>
    <dgm:pt modelId="{43CEC558-1349-456A-9BDC-7561CC92A44D}" type="sibTrans" cxnId="{B14567B5-6A3A-425B-92C0-5FA710B14659}">
      <dgm:prSet/>
      <dgm:spPr/>
      <dgm:t>
        <a:bodyPr/>
        <a:lstStyle/>
        <a:p>
          <a:endParaRPr lang="en-US"/>
        </a:p>
      </dgm:t>
    </dgm:pt>
    <dgm:pt modelId="{79467D2F-D5A8-4E34-B13D-6B90724AF4A1}">
      <dgm:prSet/>
      <dgm:spPr/>
      <dgm:t>
        <a:bodyPr/>
        <a:lstStyle/>
        <a:p>
          <a:r>
            <a:rPr lang="en-US"/>
            <a:t>is.numeric(A)</a:t>
          </a:r>
        </a:p>
      </dgm:t>
    </dgm:pt>
    <dgm:pt modelId="{68DB19E4-0B0E-4E9E-8EF6-E7ABB7642754}" type="parTrans" cxnId="{370D4CCD-BD0B-4D64-A87F-5B121B5E9FBA}">
      <dgm:prSet/>
      <dgm:spPr/>
      <dgm:t>
        <a:bodyPr/>
        <a:lstStyle/>
        <a:p>
          <a:endParaRPr lang="en-US"/>
        </a:p>
      </dgm:t>
    </dgm:pt>
    <dgm:pt modelId="{24511701-ADE3-4B4E-90A3-A574D2242F43}" type="sibTrans" cxnId="{370D4CCD-BD0B-4D64-A87F-5B121B5E9FBA}">
      <dgm:prSet/>
      <dgm:spPr/>
      <dgm:t>
        <a:bodyPr/>
        <a:lstStyle/>
        <a:p>
          <a:endParaRPr lang="en-US"/>
        </a:p>
      </dgm:t>
    </dgm:pt>
    <dgm:pt modelId="{135B7053-560A-4587-9B53-82D9011DBE64}">
      <dgm:prSet/>
      <dgm:spPr/>
      <dgm:t>
        <a:bodyPr/>
        <a:lstStyle/>
        <a:p>
          <a:r>
            <a:rPr lang="en-US"/>
            <a:t>is.character(A)</a:t>
          </a:r>
        </a:p>
      </dgm:t>
    </dgm:pt>
    <dgm:pt modelId="{424E9E31-3D90-416D-85B7-C61BFBF5E309}" type="parTrans" cxnId="{51F1F06E-44AB-422A-AC41-D6588254124E}">
      <dgm:prSet/>
      <dgm:spPr/>
      <dgm:t>
        <a:bodyPr/>
        <a:lstStyle/>
        <a:p>
          <a:endParaRPr lang="en-US"/>
        </a:p>
      </dgm:t>
    </dgm:pt>
    <dgm:pt modelId="{779C2214-44AC-43BF-AA58-CCF50406E43E}" type="sibTrans" cxnId="{51F1F06E-44AB-422A-AC41-D6588254124E}">
      <dgm:prSet/>
      <dgm:spPr/>
      <dgm:t>
        <a:bodyPr/>
        <a:lstStyle/>
        <a:p>
          <a:endParaRPr lang="en-US"/>
        </a:p>
      </dgm:t>
    </dgm:pt>
    <dgm:pt modelId="{FE85F561-F199-46E5-BBBE-BCBB403978CB}">
      <dgm:prSet/>
      <dgm:spPr/>
      <dgm:t>
        <a:bodyPr/>
        <a:lstStyle/>
        <a:p>
          <a:r>
            <a:rPr lang="en-US"/>
            <a:t>A #notice the double quotes</a:t>
          </a:r>
        </a:p>
      </dgm:t>
    </dgm:pt>
    <dgm:pt modelId="{10302D2A-B209-47A6-9AE5-37DFB3D349E5}" type="parTrans" cxnId="{7E556152-E86B-4F01-A3F6-F063FFE6D590}">
      <dgm:prSet/>
      <dgm:spPr/>
      <dgm:t>
        <a:bodyPr/>
        <a:lstStyle/>
        <a:p>
          <a:endParaRPr lang="en-US"/>
        </a:p>
      </dgm:t>
    </dgm:pt>
    <dgm:pt modelId="{7A4EF1C6-0359-4A69-A737-0FAE8E561221}" type="sibTrans" cxnId="{7E556152-E86B-4F01-A3F6-F063FFE6D590}">
      <dgm:prSet/>
      <dgm:spPr/>
      <dgm:t>
        <a:bodyPr/>
        <a:lstStyle/>
        <a:p>
          <a:endParaRPr lang="en-US"/>
        </a:p>
      </dgm:t>
    </dgm:pt>
    <dgm:pt modelId="{5C576A43-14F9-F843-9180-E01526095A1F}" type="pres">
      <dgm:prSet presAssocID="{D8B5AC9D-6479-477E-BD30-A1849B1DD3DE}" presName="linear" presStyleCnt="0">
        <dgm:presLayoutVars>
          <dgm:animLvl val="lvl"/>
          <dgm:resizeHandles val="exact"/>
        </dgm:presLayoutVars>
      </dgm:prSet>
      <dgm:spPr/>
    </dgm:pt>
    <dgm:pt modelId="{2FBDE2BA-3213-9F49-970E-A4D188A1EF17}" type="pres">
      <dgm:prSet presAssocID="{F9D562C6-ADEE-4C0B-B0DE-C577CEEA7D3E}" presName="parentText" presStyleLbl="node1" presStyleIdx="0" presStyleCnt="4">
        <dgm:presLayoutVars>
          <dgm:chMax val="0"/>
          <dgm:bulletEnabled val="1"/>
        </dgm:presLayoutVars>
      </dgm:prSet>
      <dgm:spPr/>
    </dgm:pt>
    <dgm:pt modelId="{60477FBA-783A-9542-80D7-E0510697471D}" type="pres">
      <dgm:prSet presAssocID="{AF154576-C881-4E9A-B742-691E1F28AE88}" presName="spacer" presStyleCnt="0"/>
      <dgm:spPr/>
    </dgm:pt>
    <dgm:pt modelId="{C9A0D9ED-D834-C741-90B7-616E6DB3F80B}" type="pres">
      <dgm:prSet presAssocID="{F5D5B383-6936-468D-BBDA-7372381B418A}" presName="parentText" presStyleLbl="node1" presStyleIdx="1" presStyleCnt="4">
        <dgm:presLayoutVars>
          <dgm:chMax val="0"/>
          <dgm:bulletEnabled val="1"/>
        </dgm:presLayoutVars>
      </dgm:prSet>
      <dgm:spPr/>
    </dgm:pt>
    <dgm:pt modelId="{60975BEA-BE26-F54C-AB75-DA4FB0C0E477}" type="pres">
      <dgm:prSet presAssocID="{870C59D5-4C5D-4BE1-823D-8F1D3273C697}" presName="spacer" presStyleCnt="0"/>
      <dgm:spPr/>
    </dgm:pt>
    <dgm:pt modelId="{4ED00E4E-A052-6D49-A44F-BACEE7012A10}" type="pres">
      <dgm:prSet presAssocID="{F410EE5E-09FD-4102-9CD3-711CB0AF27FF}" presName="parentText" presStyleLbl="node1" presStyleIdx="2" presStyleCnt="4">
        <dgm:presLayoutVars>
          <dgm:chMax val="0"/>
          <dgm:bulletEnabled val="1"/>
        </dgm:presLayoutVars>
      </dgm:prSet>
      <dgm:spPr/>
    </dgm:pt>
    <dgm:pt modelId="{0D42D9EC-FE7E-554A-9CD8-BD1FC45CA27B}" type="pres">
      <dgm:prSet presAssocID="{BD1D1E88-58DA-4F35-962A-F3D609F972DC}" presName="spacer" presStyleCnt="0"/>
      <dgm:spPr/>
    </dgm:pt>
    <dgm:pt modelId="{8BFEE969-3CB0-2642-8752-E6463966FD95}" type="pres">
      <dgm:prSet presAssocID="{ADC6CFCB-E91A-4331-9AC4-89118815DC58}" presName="parentText" presStyleLbl="node1" presStyleIdx="3" presStyleCnt="4">
        <dgm:presLayoutVars>
          <dgm:chMax val="0"/>
          <dgm:bulletEnabled val="1"/>
        </dgm:presLayoutVars>
      </dgm:prSet>
      <dgm:spPr/>
    </dgm:pt>
    <dgm:pt modelId="{96C2E960-86C0-FE4F-9A62-B452F522E061}" type="pres">
      <dgm:prSet presAssocID="{ADC6CFCB-E91A-4331-9AC4-89118815DC58}" presName="childText" presStyleLbl="revTx" presStyleIdx="0" presStyleCnt="1">
        <dgm:presLayoutVars>
          <dgm:bulletEnabled val="1"/>
        </dgm:presLayoutVars>
      </dgm:prSet>
      <dgm:spPr/>
    </dgm:pt>
  </dgm:ptLst>
  <dgm:cxnLst>
    <dgm:cxn modelId="{F9C8E801-CF3B-FA4C-8681-6C97396E402B}" type="presOf" srcId="{FE85F561-F199-46E5-BBBE-BCBB403978CB}" destId="{96C2E960-86C0-FE4F-9A62-B452F522E061}" srcOrd="0" destOrd="5" presId="urn:microsoft.com/office/officeart/2005/8/layout/vList2"/>
    <dgm:cxn modelId="{B41FBB03-AE15-4047-9F0D-0D188C757335}" srcId="{D8B5AC9D-6479-477E-BD30-A1849B1DD3DE}" destId="{F9D562C6-ADEE-4C0B-B0DE-C577CEEA7D3E}" srcOrd="0" destOrd="0" parTransId="{EC1AEBD1-6956-4F13-8D02-ED70434F05FE}" sibTransId="{AF154576-C881-4E9A-B742-691E1F28AE88}"/>
    <dgm:cxn modelId="{26E32806-981C-B64D-BA69-6568AF2EC21D}" type="presOf" srcId="{D8B5AC9D-6479-477E-BD30-A1849B1DD3DE}" destId="{5C576A43-14F9-F843-9180-E01526095A1F}" srcOrd="0" destOrd="0" presId="urn:microsoft.com/office/officeart/2005/8/layout/vList2"/>
    <dgm:cxn modelId="{BDE1A513-1BEF-6F40-8DB1-A4CAE01F5F13}" type="presOf" srcId="{F410EE5E-09FD-4102-9CD3-711CB0AF27FF}" destId="{4ED00E4E-A052-6D49-A44F-BACEE7012A10}" srcOrd="0" destOrd="0" presId="urn:microsoft.com/office/officeart/2005/8/layout/vList2"/>
    <dgm:cxn modelId="{677CCA1B-05C5-4C2B-B61F-A36BD98C8686}" srcId="{D8B5AC9D-6479-477E-BD30-A1849B1DD3DE}" destId="{F5D5B383-6936-468D-BBDA-7372381B418A}" srcOrd="1" destOrd="0" parTransId="{35E79F43-35A6-4762-9768-AD497EA95968}" sibTransId="{870C59D5-4C5D-4BE1-823D-8F1D3273C697}"/>
    <dgm:cxn modelId="{65176032-14EB-3446-9D90-2AAB28A33A56}" type="presOf" srcId="{F9D562C6-ADEE-4C0B-B0DE-C577CEEA7D3E}" destId="{2FBDE2BA-3213-9F49-970E-A4D188A1EF17}" srcOrd="0" destOrd="0" presId="urn:microsoft.com/office/officeart/2005/8/layout/vList2"/>
    <dgm:cxn modelId="{CF7A3D43-652B-6E40-B753-2E369AA33823}" type="presOf" srcId="{135B7053-560A-4587-9B53-82D9011DBE64}" destId="{96C2E960-86C0-FE4F-9A62-B452F522E061}" srcOrd="0" destOrd="4" presId="urn:microsoft.com/office/officeart/2005/8/layout/vList2"/>
    <dgm:cxn modelId="{7E556152-E86B-4F01-A3F6-F063FFE6D590}" srcId="{ADC6CFCB-E91A-4331-9AC4-89118815DC58}" destId="{FE85F561-F199-46E5-BBBE-BCBB403978CB}" srcOrd="5" destOrd="0" parTransId="{10302D2A-B209-47A6-9AE5-37DFB3D349E5}" sibTransId="{7A4EF1C6-0359-4A69-A737-0FAE8E561221}"/>
    <dgm:cxn modelId="{2243F462-5647-4A79-8744-D92B517BE490}" srcId="{D8B5AC9D-6479-477E-BD30-A1849B1DD3DE}" destId="{ADC6CFCB-E91A-4331-9AC4-89118815DC58}" srcOrd="3" destOrd="0" parTransId="{8F403D9E-3897-4E10-A3E5-09AA5A093C76}" sibTransId="{FF7A78CA-C66B-4423-861E-CCFA6B25EA7A}"/>
    <dgm:cxn modelId="{51F1F06E-44AB-422A-AC41-D6588254124E}" srcId="{ADC6CFCB-E91A-4331-9AC4-89118815DC58}" destId="{135B7053-560A-4587-9B53-82D9011DBE64}" srcOrd="4" destOrd="0" parTransId="{424E9E31-3D90-416D-85B7-C61BFBF5E309}" sibTransId="{779C2214-44AC-43BF-AA58-CCF50406E43E}"/>
    <dgm:cxn modelId="{CD577D7C-A961-A04A-91AA-3EFAA61F4C05}" type="presOf" srcId="{79467D2F-D5A8-4E34-B13D-6B90724AF4A1}" destId="{96C2E960-86C0-FE4F-9A62-B452F522E061}" srcOrd="0" destOrd="3" presId="urn:microsoft.com/office/officeart/2005/8/layout/vList2"/>
    <dgm:cxn modelId="{7B151381-40A3-48DF-8C5B-17706E8260F4}" srcId="{ADC6CFCB-E91A-4331-9AC4-89118815DC58}" destId="{BE844E19-24BE-4BD8-83A5-CFCD308EDCA6}" srcOrd="0" destOrd="0" parTransId="{A1121545-36D1-4009-B4FC-74E6FB200FBB}" sibTransId="{C7AFB01E-4B82-4E1D-8372-D9029A77910B}"/>
    <dgm:cxn modelId="{DBDA188F-0CB9-6349-AA83-4FB054866D00}" type="presOf" srcId="{F5D5B383-6936-468D-BBDA-7372381B418A}" destId="{C9A0D9ED-D834-C741-90B7-616E6DB3F80B}" srcOrd="0" destOrd="0" presId="urn:microsoft.com/office/officeart/2005/8/layout/vList2"/>
    <dgm:cxn modelId="{B14567B5-6A3A-425B-92C0-5FA710B14659}" srcId="{ADC6CFCB-E91A-4331-9AC4-89118815DC58}" destId="{86010358-A017-4975-9E57-D9E1FECF3091}" srcOrd="2" destOrd="0" parTransId="{3034EE7C-E6F2-4BF5-82CB-142A41307280}" sibTransId="{43CEC558-1349-456A-9BDC-7561CC92A44D}"/>
    <dgm:cxn modelId="{70C8F2B7-84FE-4C15-BEA1-3BC691E7C05A}" srcId="{D8B5AC9D-6479-477E-BD30-A1849B1DD3DE}" destId="{F410EE5E-09FD-4102-9CD3-711CB0AF27FF}" srcOrd="2" destOrd="0" parTransId="{BA7DEB50-88AF-4FAC-A661-2C9F1743FA1C}" sibTransId="{BD1D1E88-58DA-4F35-962A-F3D609F972DC}"/>
    <dgm:cxn modelId="{7E5AC1B9-D5A1-E34E-A1C0-AA68B59DCBAB}" type="presOf" srcId="{BE844E19-24BE-4BD8-83A5-CFCD308EDCA6}" destId="{96C2E960-86C0-FE4F-9A62-B452F522E061}" srcOrd="0" destOrd="0" presId="urn:microsoft.com/office/officeart/2005/8/layout/vList2"/>
    <dgm:cxn modelId="{DBC67BCC-7E1E-9640-9F9E-E4B413E5DA45}" type="presOf" srcId="{86010358-A017-4975-9E57-D9E1FECF3091}" destId="{96C2E960-86C0-FE4F-9A62-B452F522E061}" srcOrd="0" destOrd="2" presId="urn:microsoft.com/office/officeart/2005/8/layout/vList2"/>
    <dgm:cxn modelId="{370D4CCD-BD0B-4D64-A87F-5B121B5E9FBA}" srcId="{ADC6CFCB-E91A-4331-9AC4-89118815DC58}" destId="{79467D2F-D5A8-4E34-B13D-6B90724AF4A1}" srcOrd="3" destOrd="0" parTransId="{68DB19E4-0B0E-4E9E-8EF6-E7ABB7642754}" sibTransId="{24511701-ADE3-4B4E-90A3-A574D2242F43}"/>
    <dgm:cxn modelId="{E2C136D3-C253-FA4F-AE62-9C99AA994FD3}" type="presOf" srcId="{90792F0E-92FA-4030-8C68-EDFCE84ACFE4}" destId="{96C2E960-86C0-FE4F-9A62-B452F522E061}" srcOrd="0" destOrd="1" presId="urn:microsoft.com/office/officeart/2005/8/layout/vList2"/>
    <dgm:cxn modelId="{59A271F1-9725-6341-9041-D949B051B2DA}" type="presOf" srcId="{ADC6CFCB-E91A-4331-9AC4-89118815DC58}" destId="{8BFEE969-3CB0-2642-8752-E6463966FD95}" srcOrd="0" destOrd="0" presId="urn:microsoft.com/office/officeart/2005/8/layout/vList2"/>
    <dgm:cxn modelId="{521E62FD-F0C7-4F54-84DB-9967BAF485D5}" srcId="{ADC6CFCB-E91A-4331-9AC4-89118815DC58}" destId="{90792F0E-92FA-4030-8C68-EDFCE84ACFE4}" srcOrd="1" destOrd="0" parTransId="{88D34B61-60A1-4BF9-8AAF-FE56E26391E0}" sibTransId="{9396E5F1-C21E-4295-BAA7-4AD08920FC07}"/>
    <dgm:cxn modelId="{AF4CB664-8656-8640-8F15-9E3DA2A18AFA}" type="presParOf" srcId="{5C576A43-14F9-F843-9180-E01526095A1F}" destId="{2FBDE2BA-3213-9F49-970E-A4D188A1EF17}" srcOrd="0" destOrd="0" presId="urn:microsoft.com/office/officeart/2005/8/layout/vList2"/>
    <dgm:cxn modelId="{B5997348-5DFF-674D-AAAB-6E1AB6DAC182}" type="presParOf" srcId="{5C576A43-14F9-F843-9180-E01526095A1F}" destId="{60477FBA-783A-9542-80D7-E0510697471D}" srcOrd="1" destOrd="0" presId="urn:microsoft.com/office/officeart/2005/8/layout/vList2"/>
    <dgm:cxn modelId="{98B25193-B1CC-9249-B262-F8063FCF7D3F}" type="presParOf" srcId="{5C576A43-14F9-F843-9180-E01526095A1F}" destId="{C9A0D9ED-D834-C741-90B7-616E6DB3F80B}" srcOrd="2" destOrd="0" presId="urn:microsoft.com/office/officeart/2005/8/layout/vList2"/>
    <dgm:cxn modelId="{439A8A3E-1EA5-8243-882C-1DB5B23C7062}" type="presParOf" srcId="{5C576A43-14F9-F843-9180-E01526095A1F}" destId="{60975BEA-BE26-F54C-AB75-DA4FB0C0E477}" srcOrd="3" destOrd="0" presId="urn:microsoft.com/office/officeart/2005/8/layout/vList2"/>
    <dgm:cxn modelId="{48CF9581-727B-3045-BE26-FB0D45A8D396}" type="presParOf" srcId="{5C576A43-14F9-F843-9180-E01526095A1F}" destId="{4ED00E4E-A052-6D49-A44F-BACEE7012A10}" srcOrd="4" destOrd="0" presId="urn:microsoft.com/office/officeart/2005/8/layout/vList2"/>
    <dgm:cxn modelId="{1EC8587A-103F-C44E-9FB3-AA0423911BEB}" type="presParOf" srcId="{5C576A43-14F9-F843-9180-E01526095A1F}" destId="{0D42D9EC-FE7E-554A-9CD8-BD1FC45CA27B}" srcOrd="5" destOrd="0" presId="urn:microsoft.com/office/officeart/2005/8/layout/vList2"/>
    <dgm:cxn modelId="{3705CB67-AB47-0242-BCC5-EB909F664C19}" type="presParOf" srcId="{5C576A43-14F9-F843-9180-E01526095A1F}" destId="{8BFEE969-3CB0-2642-8752-E6463966FD95}" srcOrd="6" destOrd="0" presId="urn:microsoft.com/office/officeart/2005/8/layout/vList2"/>
    <dgm:cxn modelId="{E496A6AE-ECDD-C049-97B2-8035584C740F}" type="presParOf" srcId="{5C576A43-14F9-F843-9180-E01526095A1F}" destId="{96C2E960-86C0-FE4F-9A62-B452F522E061}"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742033F-567D-46C4-9F0A-72A93343645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4C26CF8-487B-42C3-B509-1BCE09B31BFB}">
      <dgm:prSet/>
      <dgm:spPr/>
      <dgm:t>
        <a:bodyPr/>
        <a:lstStyle/>
        <a:p>
          <a:pPr>
            <a:lnSpc>
              <a:spcPct val="100000"/>
            </a:lnSpc>
          </a:pPr>
          <a:r>
            <a:rPr lang="en-US"/>
            <a:t>You normally think of binary as simply 1s and 0s</a:t>
          </a:r>
        </a:p>
      </dgm:t>
    </dgm:pt>
    <dgm:pt modelId="{492D5DDF-8B4A-474A-97BB-D46414C980A6}" type="parTrans" cxnId="{D191B74E-C0DA-4F64-8DF9-A5D06CE83E6E}">
      <dgm:prSet/>
      <dgm:spPr/>
      <dgm:t>
        <a:bodyPr/>
        <a:lstStyle/>
        <a:p>
          <a:endParaRPr lang="en-US"/>
        </a:p>
      </dgm:t>
    </dgm:pt>
    <dgm:pt modelId="{5CDAECE9-F598-44B4-9B14-6AC74021EE6B}" type="sibTrans" cxnId="{D191B74E-C0DA-4F64-8DF9-A5D06CE83E6E}">
      <dgm:prSet/>
      <dgm:spPr/>
      <dgm:t>
        <a:bodyPr/>
        <a:lstStyle/>
        <a:p>
          <a:endParaRPr lang="en-US"/>
        </a:p>
      </dgm:t>
    </dgm:pt>
    <dgm:pt modelId="{DBCAA2C5-9D49-4E6C-A770-C072779BD2EA}">
      <dgm:prSet/>
      <dgm:spPr/>
      <dgm:t>
        <a:bodyPr/>
        <a:lstStyle/>
        <a:p>
          <a:pPr>
            <a:lnSpc>
              <a:spcPct val="100000"/>
            </a:lnSpc>
          </a:pPr>
          <a:r>
            <a:rPr lang="en-US"/>
            <a:t>But binaries are more than that, it is also a numbering system and also for encoding data in computers</a:t>
          </a:r>
        </a:p>
      </dgm:t>
    </dgm:pt>
    <dgm:pt modelId="{907A53FA-1FB5-4C1D-A39D-8789356D2E3C}" type="parTrans" cxnId="{48A39240-FF34-47BA-BA13-67FEE58A2E2D}">
      <dgm:prSet/>
      <dgm:spPr/>
      <dgm:t>
        <a:bodyPr/>
        <a:lstStyle/>
        <a:p>
          <a:endParaRPr lang="en-US"/>
        </a:p>
      </dgm:t>
    </dgm:pt>
    <dgm:pt modelId="{6A4BC6BA-EBD6-406C-9838-E2CA93FA6EFE}" type="sibTrans" cxnId="{48A39240-FF34-47BA-BA13-67FEE58A2E2D}">
      <dgm:prSet/>
      <dgm:spPr/>
      <dgm:t>
        <a:bodyPr/>
        <a:lstStyle/>
        <a:p>
          <a:endParaRPr lang="en-US"/>
        </a:p>
      </dgm:t>
    </dgm:pt>
    <dgm:pt modelId="{6A25FF15-7431-4687-BE91-A4C7DA23D995}">
      <dgm:prSet/>
      <dgm:spPr/>
      <dgm:t>
        <a:bodyPr/>
        <a:lstStyle/>
        <a:p>
          <a:pPr>
            <a:lnSpc>
              <a:spcPct val="100000"/>
            </a:lnSpc>
          </a:pPr>
          <a:r>
            <a:rPr lang="en-US"/>
            <a:t>For example:</a:t>
          </a:r>
        </a:p>
      </dgm:t>
    </dgm:pt>
    <dgm:pt modelId="{9ACF8A0B-22CB-4FD3-877A-7C73CF42C5BA}" type="parTrans" cxnId="{BEFEE2CB-CF92-41A6-883A-91C98B7B7239}">
      <dgm:prSet/>
      <dgm:spPr/>
      <dgm:t>
        <a:bodyPr/>
        <a:lstStyle/>
        <a:p>
          <a:endParaRPr lang="en-US"/>
        </a:p>
      </dgm:t>
    </dgm:pt>
    <dgm:pt modelId="{16AEC99B-9B31-49E1-A18D-6CFA69A0D194}" type="sibTrans" cxnId="{BEFEE2CB-CF92-41A6-883A-91C98B7B7239}">
      <dgm:prSet/>
      <dgm:spPr/>
      <dgm:t>
        <a:bodyPr/>
        <a:lstStyle/>
        <a:p>
          <a:endParaRPr lang="en-US"/>
        </a:p>
      </dgm:t>
    </dgm:pt>
    <dgm:pt modelId="{30DB772D-29F5-43A5-BE25-83DD883E7F1C}">
      <dgm:prSet/>
      <dgm:spPr/>
      <dgm:t>
        <a:bodyPr/>
        <a:lstStyle/>
        <a:p>
          <a:pPr>
            <a:lnSpc>
              <a:spcPct val="100000"/>
            </a:lnSpc>
          </a:pPr>
          <a:r>
            <a:rPr lang="en-US" dirty="0"/>
            <a:t>Hexadecimal code</a:t>
          </a:r>
        </a:p>
      </dgm:t>
    </dgm:pt>
    <dgm:pt modelId="{5EAC21BB-0B95-4EEC-A0CE-4A15E6EB7DCE}" type="parTrans" cxnId="{891A5A7F-D15A-482E-B995-5CB0D5A4D311}">
      <dgm:prSet/>
      <dgm:spPr/>
      <dgm:t>
        <a:bodyPr/>
        <a:lstStyle/>
        <a:p>
          <a:endParaRPr lang="en-US"/>
        </a:p>
      </dgm:t>
    </dgm:pt>
    <dgm:pt modelId="{8AB09DEC-4842-4E93-A7C9-5C190E1E572A}" type="sibTrans" cxnId="{891A5A7F-D15A-482E-B995-5CB0D5A4D311}">
      <dgm:prSet/>
      <dgm:spPr/>
      <dgm:t>
        <a:bodyPr/>
        <a:lstStyle/>
        <a:p>
          <a:endParaRPr lang="en-US"/>
        </a:p>
      </dgm:t>
    </dgm:pt>
    <dgm:pt modelId="{9EDBED3D-609F-4661-8A07-2D0D2B36B58E}">
      <dgm:prSet/>
      <dgm:spPr/>
      <dgm:t>
        <a:bodyPr/>
        <a:lstStyle/>
        <a:p>
          <a:pPr>
            <a:lnSpc>
              <a:spcPct val="100000"/>
            </a:lnSpc>
          </a:pPr>
          <a:r>
            <a:rPr lang="en-US" dirty="0"/>
            <a:t>Although binary is an important variable type, it is not commonly dealt with in statistical computing, and R does not provide standard methods to deal with binary</a:t>
          </a:r>
        </a:p>
      </dgm:t>
    </dgm:pt>
    <dgm:pt modelId="{20BA9041-31E3-41D1-A197-A4ACE95ADCE3}" type="parTrans" cxnId="{B0204315-3E05-4195-AFC6-CB15A9CA01C0}">
      <dgm:prSet/>
      <dgm:spPr/>
      <dgm:t>
        <a:bodyPr/>
        <a:lstStyle/>
        <a:p>
          <a:endParaRPr lang="en-US"/>
        </a:p>
      </dgm:t>
    </dgm:pt>
    <dgm:pt modelId="{871FA31A-5ADC-42E5-B086-18A2C2D7434C}" type="sibTrans" cxnId="{B0204315-3E05-4195-AFC6-CB15A9CA01C0}">
      <dgm:prSet/>
      <dgm:spPr/>
      <dgm:t>
        <a:bodyPr/>
        <a:lstStyle/>
        <a:p>
          <a:endParaRPr lang="en-US"/>
        </a:p>
      </dgm:t>
    </dgm:pt>
    <dgm:pt modelId="{DE20F289-978D-4795-89CD-D97B51E6599F}">
      <dgm:prSet/>
      <dgm:spPr/>
      <dgm:t>
        <a:bodyPr/>
        <a:lstStyle/>
        <a:p>
          <a:pPr>
            <a:lnSpc>
              <a:spcPct val="100000"/>
            </a:lnSpc>
          </a:pPr>
          <a:r>
            <a:rPr lang="en-US"/>
            <a:t>And so we will move on.</a:t>
          </a:r>
        </a:p>
      </dgm:t>
    </dgm:pt>
    <dgm:pt modelId="{DC3CFD3D-7975-4CB8-ACB7-4EE4BFAA1087}" type="parTrans" cxnId="{0B0C7FE3-4816-4632-8758-D14A36143F27}">
      <dgm:prSet/>
      <dgm:spPr/>
      <dgm:t>
        <a:bodyPr/>
        <a:lstStyle/>
        <a:p>
          <a:endParaRPr lang="en-US"/>
        </a:p>
      </dgm:t>
    </dgm:pt>
    <dgm:pt modelId="{1F526267-7989-44B4-B56D-E6AD6EF5EB7D}" type="sibTrans" cxnId="{0B0C7FE3-4816-4632-8758-D14A36143F27}">
      <dgm:prSet/>
      <dgm:spPr/>
      <dgm:t>
        <a:bodyPr/>
        <a:lstStyle/>
        <a:p>
          <a:endParaRPr lang="en-US"/>
        </a:p>
      </dgm:t>
    </dgm:pt>
    <dgm:pt modelId="{B0D47CED-B60A-4F9F-9156-EE694D43358D}" type="pres">
      <dgm:prSet presAssocID="{4742033F-567D-46C4-9F0A-72A933436453}" presName="root" presStyleCnt="0">
        <dgm:presLayoutVars>
          <dgm:dir/>
          <dgm:resizeHandles val="exact"/>
        </dgm:presLayoutVars>
      </dgm:prSet>
      <dgm:spPr/>
    </dgm:pt>
    <dgm:pt modelId="{248809F4-BEDD-4219-8255-48D0E1A8F049}" type="pres">
      <dgm:prSet presAssocID="{F4C26CF8-487B-42C3-B509-1BCE09B31BFB}" presName="compNode" presStyleCnt="0"/>
      <dgm:spPr/>
    </dgm:pt>
    <dgm:pt modelId="{CB4F7862-E4B3-4300-B7ED-466D6D5DDFD8}" type="pres">
      <dgm:prSet presAssocID="{F4C26CF8-487B-42C3-B509-1BCE09B31BFB}" presName="bgRect" presStyleLbl="bgShp" presStyleIdx="0" presStyleCnt="5"/>
      <dgm:spPr/>
    </dgm:pt>
    <dgm:pt modelId="{9B0B689A-F3A2-4C49-B7EA-85A86D39C780}" type="pres">
      <dgm:prSet presAssocID="{F4C26CF8-487B-42C3-B509-1BCE09B31BF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lter"/>
        </a:ext>
      </dgm:extLst>
    </dgm:pt>
    <dgm:pt modelId="{96D1338B-FF56-40A7-862B-BBBE3DB6A001}" type="pres">
      <dgm:prSet presAssocID="{F4C26CF8-487B-42C3-B509-1BCE09B31BFB}" presName="spaceRect" presStyleCnt="0"/>
      <dgm:spPr/>
    </dgm:pt>
    <dgm:pt modelId="{B36FD435-EBBF-45A0-9528-32BF4C4BF22B}" type="pres">
      <dgm:prSet presAssocID="{F4C26CF8-487B-42C3-B509-1BCE09B31BFB}" presName="parTx" presStyleLbl="revTx" presStyleIdx="0" presStyleCnt="6">
        <dgm:presLayoutVars>
          <dgm:chMax val="0"/>
          <dgm:chPref val="0"/>
        </dgm:presLayoutVars>
      </dgm:prSet>
      <dgm:spPr/>
    </dgm:pt>
    <dgm:pt modelId="{82089634-AE2B-4B3C-801C-F6B825F11129}" type="pres">
      <dgm:prSet presAssocID="{5CDAECE9-F598-44B4-9B14-6AC74021EE6B}" presName="sibTrans" presStyleCnt="0"/>
      <dgm:spPr/>
    </dgm:pt>
    <dgm:pt modelId="{8AC3EF5F-282C-413B-ADEB-F0BA583E5CBD}" type="pres">
      <dgm:prSet presAssocID="{DBCAA2C5-9D49-4E6C-A770-C072779BD2EA}" presName="compNode" presStyleCnt="0"/>
      <dgm:spPr/>
    </dgm:pt>
    <dgm:pt modelId="{962ECE5F-C0D0-405D-8862-83B44DA98105}" type="pres">
      <dgm:prSet presAssocID="{DBCAA2C5-9D49-4E6C-A770-C072779BD2EA}" presName="bgRect" presStyleLbl="bgShp" presStyleIdx="1" presStyleCnt="5"/>
      <dgm:spPr/>
    </dgm:pt>
    <dgm:pt modelId="{EF4ED976-26FD-4E0B-B17B-F0D386994FD9}" type="pres">
      <dgm:prSet presAssocID="{DBCAA2C5-9D49-4E6C-A770-C072779BD2E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B87CBEB4-28E2-453F-B579-547D76C57C9B}" type="pres">
      <dgm:prSet presAssocID="{DBCAA2C5-9D49-4E6C-A770-C072779BD2EA}" presName="spaceRect" presStyleCnt="0"/>
      <dgm:spPr/>
    </dgm:pt>
    <dgm:pt modelId="{2CB3A63B-4FD6-4B80-86C6-D40F3E9CBF1E}" type="pres">
      <dgm:prSet presAssocID="{DBCAA2C5-9D49-4E6C-A770-C072779BD2EA}" presName="parTx" presStyleLbl="revTx" presStyleIdx="1" presStyleCnt="6">
        <dgm:presLayoutVars>
          <dgm:chMax val="0"/>
          <dgm:chPref val="0"/>
        </dgm:presLayoutVars>
      </dgm:prSet>
      <dgm:spPr/>
    </dgm:pt>
    <dgm:pt modelId="{A60E2F44-FCAC-42FC-9E7D-60C9B8EB6C22}" type="pres">
      <dgm:prSet presAssocID="{6A4BC6BA-EBD6-406C-9838-E2CA93FA6EFE}" presName="sibTrans" presStyleCnt="0"/>
      <dgm:spPr/>
    </dgm:pt>
    <dgm:pt modelId="{10CB0CA6-A2BC-45F9-9A30-20FFA584E02E}" type="pres">
      <dgm:prSet presAssocID="{6A25FF15-7431-4687-BE91-A4C7DA23D995}" presName="compNode" presStyleCnt="0"/>
      <dgm:spPr/>
    </dgm:pt>
    <dgm:pt modelId="{879C8607-1D07-4B78-BA81-BFFC2998B961}" type="pres">
      <dgm:prSet presAssocID="{6A25FF15-7431-4687-BE91-A4C7DA23D995}" presName="bgRect" presStyleLbl="bgShp" presStyleIdx="2" presStyleCnt="5"/>
      <dgm:spPr/>
    </dgm:pt>
    <dgm:pt modelId="{D11AD56F-5E1A-47FA-98B3-874A4365D659}" type="pres">
      <dgm:prSet presAssocID="{6A25FF15-7431-4687-BE91-A4C7DA23D99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4A6C81A4-894F-4FCB-80D9-F01B6A376A79}" type="pres">
      <dgm:prSet presAssocID="{6A25FF15-7431-4687-BE91-A4C7DA23D995}" presName="spaceRect" presStyleCnt="0"/>
      <dgm:spPr/>
    </dgm:pt>
    <dgm:pt modelId="{15755F72-65E8-4267-81C8-4356A03C2E62}" type="pres">
      <dgm:prSet presAssocID="{6A25FF15-7431-4687-BE91-A4C7DA23D995}" presName="parTx" presStyleLbl="revTx" presStyleIdx="2" presStyleCnt="6">
        <dgm:presLayoutVars>
          <dgm:chMax val="0"/>
          <dgm:chPref val="0"/>
        </dgm:presLayoutVars>
      </dgm:prSet>
      <dgm:spPr/>
    </dgm:pt>
    <dgm:pt modelId="{36664A17-FD5F-4F78-B199-ABA8E696E59B}" type="pres">
      <dgm:prSet presAssocID="{6A25FF15-7431-4687-BE91-A4C7DA23D995}" presName="desTx" presStyleLbl="revTx" presStyleIdx="3" presStyleCnt="6" custScaleX="192974">
        <dgm:presLayoutVars/>
      </dgm:prSet>
      <dgm:spPr/>
    </dgm:pt>
    <dgm:pt modelId="{5EBC82B0-3143-4EE6-A991-583D93BAEF4A}" type="pres">
      <dgm:prSet presAssocID="{16AEC99B-9B31-49E1-A18D-6CFA69A0D194}" presName="sibTrans" presStyleCnt="0"/>
      <dgm:spPr/>
    </dgm:pt>
    <dgm:pt modelId="{148E4302-D5FC-4EE7-A949-1F3EF121C067}" type="pres">
      <dgm:prSet presAssocID="{9EDBED3D-609F-4661-8A07-2D0D2B36B58E}" presName="compNode" presStyleCnt="0"/>
      <dgm:spPr/>
    </dgm:pt>
    <dgm:pt modelId="{9C21B07F-FDA5-440B-8C45-0E2F833A4F0D}" type="pres">
      <dgm:prSet presAssocID="{9EDBED3D-609F-4661-8A07-2D0D2B36B58E}" presName="bgRect" presStyleLbl="bgShp" presStyleIdx="3" presStyleCnt="5"/>
      <dgm:spPr/>
    </dgm:pt>
    <dgm:pt modelId="{9E30FBD4-769C-49E7-B96F-69818F8DF2A1}" type="pres">
      <dgm:prSet presAssocID="{9EDBED3D-609F-4661-8A07-2D0D2B36B58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lculator"/>
        </a:ext>
      </dgm:extLst>
    </dgm:pt>
    <dgm:pt modelId="{6E5170E6-167C-4169-BE45-8C3B165FE5AD}" type="pres">
      <dgm:prSet presAssocID="{9EDBED3D-609F-4661-8A07-2D0D2B36B58E}" presName="spaceRect" presStyleCnt="0"/>
      <dgm:spPr/>
    </dgm:pt>
    <dgm:pt modelId="{9F3A2D8C-9717-45E0-8F10-875178658E99}" type="pres">
      <dgm:prSet presAssocID="{9EDBED3D-609F-4661-8A07-2D0D2B36B58E}" presName="parTx" presStyleLbl="revTx" presStyleIdx="4" presStyleCnt="6">
        <dgm:presLayoutVars>
          <dgm:chMax val="0"/>
          <dgm:chPref val="0"/>
        </dgm:presLayoutVars>
      </dgm:prSet>
      <dgm:spPr/>
    </dgm:pt>
    <dgm:pt modelId="{783EA6FF-8CD7-4D34-A1E7-A3AAC88053B1}" type="pres">
      <dgm:prSet presAssocID="{871FA31A-5ADC-42E5-B086-18A2C2D7434C}" presName="sibTrans" presStyleCnt="0"/>
      <dgm:spPr/>
    </dgm:pt>
    <dgm:pt modelId="{A0D83192-1370-4E80-A5B0-8D39506362BC}" type="pres">
      <dgm:prSet presAssocID="{DE20F289-978D-4795-89CD-D97B51E6599F}" presName="compNode" presStyleCnt="0"/>
      <dgm:spPr/>
    </dgm:pt>
    <dgm:pt modelId="{5476C155-58AA-4040-B146-E84BBC9067B3}" type="pres">
      <dgm:prSet presAssocID="{DE20F289-978D-4795-89CD-D97B51E6599F}" presName="bgRect" presStyleLbl="bgShp" presStyleIdx="4" presStyleCnt="5"/>
      <dgm:spPr/>
    </dgm:pt>
    <dgm:pt modelId="{CE472589-33BB-4EEA-B9C8-AC7B8AE52051}" type="pres">
      <dgm:prSet presAssocID="{DE20F289-978D-4795-89CD-D97B51E6599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x trolley"/>
        </a:ext>
      </dgm:extLst>
    </dgm:pt>
    <dgm:pt modelId="{A6A6260A-577A-453D-9FDB-EA6A9B665080}" type="pres">
      <dgm:prSet presAssocID="{DE20F289-978D-4795-89CD-D97B51E6599F}" presName="spaceRect" presStyleCnt="0"/>
      <dgm:spPr/>
    </dgm:pt>
    <dgm:pt modelId="{58FB6608-2DD8-4C11-A686-8D1537AF0618}" type="pres">
      <dgm:prSet presAssocID="{DE20F289-978D-4795-89CD-D97B51E6599F}" presName="parTx" presStyleLbl="revTx" presStyleIdx="5" presStyleCnt="6">
        <dgm:presLayoutVars>
          <dgm:chMax val="0"/>
          <dgm:chPref val="0"/>
        </dgm:presLayoutVars>
      </dgm:prSet>
      <dgm:spPr/>
    </dgm:pt>
  </dgm:ptLst>
  <dgm:cxnLst>
    <dgm:cxn modelId="{B0204315-3E05-4195-AFC6-CB15A9CA01C0}" srcId="{4742033F-567D-46C4-9F0A-72A933436453}" destId="{9EDBED3D-609F-4661-8A07-2D0D2B36B58E}" srcOrd="3" destOrd="0" parTransId="{20BA9041-31E3-41D1-A197-A4ACE95ADCE3}" sibTransId="{871FA31A-5ADC-42E5-B086-18A2C2D7434C}"/>
    <dgm:cxn modelId="{80D1E32D-0B7E-7148-B5DB-66B0DD3CFFCC}" type="presOf" srcId="{9EDBED3D-609F-4661-8A07-2D0D2B36B58E}" destId="{9F3A2D8C-9717-45E0-8F10-875178658E99}" srcOrd="0" destOrd="0" presId="urn:microsoft.com/office/officeart/2018/2/layout/IconVerticalSolidList"/>
    <dgm:cxn modelId="{99BE073F-547B-DA4F-9BEA-29F7372B8A48}" type="presOf" srcId="{DBCAA2C5-9D49-4E6C-A770-C072779BD2EA}" destId="{2CB3A63B-4FD6-4B80-86C6-D40F3E9CBF1E}" srcOrd="0" destOrd="0" presId="urn:microsoft.com/office/officeart/2018/2/layout/IconVerticalSolidList"/>
    <dgm:cxn modelId="{48A39240-FF34-47BA-BA13-67FEE58A2E2D}" srcId="{4742033F-567D-46C4-9F0A-72A933436453}" destId="{DBCAA2C5-9D49-4E6C-A770-C072779BD2EA}" srcOrd="1" destOrd="0" parTransId="{907A53FA-1FB5-4C1D-A39D-8789356D2E3C}" sibTransId="{6A4BC6BA-EBD6-406C-9838-E2CA93FA6EFE}"/>
    <dgm:cxn modelId="{D191B74E-C0DA-4F64-8DF9-A5D06CE83E6E}" srcId="{4742033F-567D-46C4-9F0A-72A933436453}" destId="{F4C26CF8-487B-42C3-B509-1BCE09B31BFB}" srcOrd="0" destOrd="0" parTransId="{492D5DDF-8B4A-474A-97BB-D46414C980A6}" sibTransId="{5CDAECE9-F598-44B4-9B14-6AC74021EE6B}"/>
    <dgm:cxn modelId="{EE41A95A-765A-C047-8ABA-382870A477DA}" type="presOf" srcId="{F4C26CF8-487B-42C3-B509-1BCE09B31BFB}" destId="{B36FD435-EBBF-45A0-9528-32BF4C4BF22B}" srcOrd="0" destOrd="0" presId="urn:microsoft.com/office/officeart/2018/2/layout/IconVerticalSolidList"/>
    <dgm:cxn modelId="{891A5A7F-D15A-482E-B995-5CB0D5A4D311}" srcId="{6A25FF15-7431-4687-BE91-A4C7DA23D995}" destId="{30DB772D-29F5-43A5-BE25-83DD883E7F1C}" srcOrd="0" destOrd="0" parTransId="{5EAC21BB-0B95-4EEC-A0CE-4A15E6EB7DCE}" sibTransId="{8AB09DEC-4842-4E93-A7C9-5C190E1E572A}"/>
    <dgm:cxn modelId="{7BD40987-F951-9C4C-B84E-08FD2987CC4D}" type="presOf" srcId="{6A25FF15-7431-4687-BE91-A4C7DA23D995}" destId="{15755F72-65E8-4267-81C8-4356A03C2E62}" srcOrd="0" destOrd="0" presId="urn:microsoft.com/office/officeart/2018/2/layout/IconVerticalSolidList"/>
    <dgm:cxn modelId="{08A16DBA-5494-5341-9CA0-4982DC232064}" type="presOf" srcId="{30DB772D-29F5-43A5-BE25-83DD883E7F1C}" destId="{36664A17-FD5F-4F78-B199-ABA8E696E59B}" srcOrd="0" destOrd="0" presId="urn:microsoft.com/office/officeart/2018/2/layout/IconVerticalSolidList"/>
    <dgm:cxn modelId="{BEFEE2CB-CF92-41A6-883A-91C98B7B7239}" srcId="{4742033F-567D-46C4-9F0A-72A933436453}" destId="{6A25FF15-7431-4687-BE91-A4C7DA23D995}" srcOrd="2" destOrd="0" parTransId="{9ACF8A0B-22CB-4FD3-877A-7C73CF42C5BA}" sibTransId="{16AEC99B-9B31-49E1-A18D-6CFA69A0D194}"/>
    <dgm:cxn modelId="{0B0C7FE3-4816-4632-8758-D14A36143F27}" srcId="{4742033F-567D-46C4-9F0A-72A933436453}" destId="{DE20F289-978D-4795-89CD-D97B51E6599F}" srcOrd="4" destOrd="0" parTransId="{DC3CFD3D-7975-4CB8-ACB7-4EE4BFAA1087}" sibTransId="{1F526267-7989-44B4-B56D-E6AD6EF5EB7D}"/>
    <dgm:cxn modelId="{7A8F70E4-0662-1E41-AE28-8C480D005A85}" type="presOf" srcId="{4742033F-567D-46C4-9F0A-72A933436453}" destId="{B0D47CED-B60A-4F9F-9156-EE694D43358D}" srcOrd="0" destOrd="0" presId="urn:microsoft.com/office/officeart/2018/2/layout/IconVerticalSolidList"/>
    <dgm:cxn modelId="{6707EAED-DCE3-A743-9C40-110D6D9EE743}" type="presOf" srcId="{DE20F289-978D-4795-89CD-D97B51E6599F}" destId="{58FB6608-2DD8-4C11-A686-8D1537AF0618}" srcOrd="0" destOrd="0" presId="urn:microsoft.com/office/officeart/2018/2/layout/IconVerticalSolidList"/>
    <dgm:cxn modelId="{C786D10E-5A97-7442-B206-4EB329422BF3}" type="presParOf" srcId="{B0D47CED-B60A-4F9F-9156-EE694D43358D}" destId="{248809F4-BEDD-4219-8255-48D0E1A8F049}" srcOrd="0" destOrd="0" presId="urn:microsoft.com/office/officeart/2018/2/layout/IconVerticalSolidList"/>
    <dgm:cxn modelId="{94216A33-6991-5041-9E5B-BDA2254E71FD}" type="presParOf" srcId="{248809F4-BEDD-4219-8255-48D0E1A8F049}" destId="{CB4F7862-E4B3-4300-B7ED-466D6D5DDFD8}" srcOrd="0" destOrd="0" presId="urn:microsoft.com/office/officeart/2018/2/layout/IconVerticalSolidList"/>
    <dgm:cxn modelId="{39AEC62A-E601-6E4D-AB41-5E37C7E18A54}" type="presParOf" srcId="{248809F4-BEDD-4219-8255-48D0E1A8F049}" destId="{9B0B689A-F3A2-4C49-B7EA-85A86D39C780}" srcOrd="1" destOrd="0" presId="urn:microsoft.com/office/officeart/2018/2/layout/IconVerticalSolidList"/>
    <dgm:cxn modelId="{75AD0998-4063-1C45-8E24-5FB226BBD6E3}" type="presParOf" srcId="{248809F4-BEDD-4219-8255-48D0E1A8F049}" destId="{96D1338B-FF56-40A7-862B-BBBE3DB6A001}" srcOrd="2" destOrd="0" presId="urn:microsoft.com/office/officeart/2018/2/layout/IconVerticalSolidList"/>
    <dgm:cxn modelId="{1390A622-6FFA-4F4A-9C3C-8FAD1CF98FE6}" type="presParOf" srcId="{248809F4-BEDD-4219-8255-48D0E1A8F049}" destId="{B36FD435-EBBF-45A0-9528-32BF4C4BF22B}" srcOrd="3" destOrd="0" presId="urn:microsoft.com/office/officeart/2018/2/layout/IconVerticalSolidList"/>
    <dgm:cxn modelId="{23F4146B-A9A0-7F4C-BC14-DA9EC130C761}" type="presParOf" srcId="{B0D47CED-B60A-4F9F-9156-EE694D43358D}" destId="{82089634-AE2B-4B3C-801C-F6B825F11129}" srcOrd="1" destOrd="0" presId="urn:microsoft.com/office/officeart/2018/2/layout/IconVerticalSolidList"/>
    <dgm:cxn modelId="{259B3934-6207-6A49-837A-9FB6421ED878}" type="presParOf" srcId="{B0D47CED-B60A-4F9F-9156-EE694D43358D}" destId="{8AC3EF5F-282C-413B-ADEB-F0BA583E5CBD}" srcOrd="2" destOrd="0" presId="urn:microsoft.com/office/officeart/2018/2/layout/IconVerticalSolidList"/>
    <dgm:cxn modelId="{3588BE07-E8F9-E245-ABF0-44E3D0AC9CC8}" type="presParOf" srcId="{8AC3EF5F-282C-413B-ADEB-F0BA583E5CBD}" destId="{962ECE5F-C0D0-405D-8862-83B44DA98105}" srcOrd="0" destOrd="0" presId="urn:microsoft.com/office/officeart/2018/2/layout/IconVerticalSolidList"/>
    <dgm:cxn modelId="{3DD0A39F-BBA7-A14E-A850-BB4B062D69F6}" type="presParOf" srcId="{8AC3EF5F-282C-413B-ADEB-F0BA583E5CBD}" destId="{EF4ED976-26FD-4E0B-B17B-F0D386994FD9}" srcOrd="1" destOrd="0" presId="urn:microsoft.com/office/officeart/2018/2/layout/IconVerticalSolidList"/>
    <dgm:cxn modelId="{63B9930B-DA07-9A49-9FCA-79758A666837}" type="presParOf" srcId="{8AC3EF5F-282C-413B-ADEB-F0BA583E5CBD}" destId="{B87CBEB4-28E2-453F-B579-547D76C57C9B}" srcOrd="2" destOrd="0" presId="urn:microsoft.com/office/officeart/2018/2/layout/IconVerticalSolidList"/>
    <dgm:cxn modelId="{96497620-5B0A-F149-9C70-623470CB24C8}" type="presParOf" srcId="{8AC3EF5F-282C-413B-ADEB-F0BA583E5CBD}" destId="{2CB3A63B-4FD6-4B80-86C6-D40F3E9CBF1E}" srcOrd="3" destOrd="0" presId="urn:microsoft.com/office/officeart/2018/2/layout/IconVerticalSolidList"/>
    <dgm:cxn modelId="{7BEB59DC-D2F3-6045-9D87-A8C4E9E0CFFF}" type="presParOf" srcId="{B0D47CED-B60A-4F9F-9156-EE694D43358D}" destId="{A60E2F44-FCAC-42FC-9E7D-60C9B8EB6C22}" srcOrd="3" destOrd="0" presId="urn:microsoft.com/office/officeart/2018/2/layout/IconVerticalSolidList"/>
    <dgm:cxn modelId="{4E485578-BB71-F346-A571-21DBCB148A50}" type="presParOf" srcId="{B0D47CED-B60A-4F9F-9156-EE694D43358D}" destId="{10CB0CA6-A2BC-45F9-9A30-20FFA584E02E}" srcOrd="4" destOrd="0" presId="urn:microsoft.com/office/officeart/2018/2/layout/IconVerticalSolidList"/>
    <dgm:cxn modelId="{68298363-1F2E-B345-96BC-4D7426782A89}" type="presParOf" srcId="{10CB0CA6-A2BC-45F9-9A30-20FFA584E02E}" destId="{879C8607-1D07-4B78-BA81-BFFC2998B961}" srcOrd="0" destOrd="0" presId="urn:microsoft.com/office/officeart/2018/2/layout/IconVerticalSolidList"/>
    <dgm:cxn modelId="{F547238A-AE59-6F47-B87D-46117FA8529B}" type="presParOf" srcId="{10CB0CA6-A2BC-45F9-9A30-20FFA584E02E}" destId="{D11AD56F-5E1A-47FA-98B3-874A4365D659}" srcOrd="1" destOrd="0" presId="urn:microsoft.com/office/officeart/2018/2/layout/IconVerticalSolidList"/>
    <dgm:cxn modelId="{7BB81C96-B282-DD40-92C2-AEB6D1FB1D8A}" type="presParOf" srcId="{10CB0CA6-A2BC-45F9-9A30-20FFA584E02E}" destId="{4A6C81A4-894F-4FCB-80D9-F01B6A376A79}" srcOrd="2" destOrd="0" presId="urn:microsoft.com/office/officeart/2018/2/layout/IconVerticalSolidList"/>
    <dgm:cxn modelId="{BC36A7DE-91F5-DC4C-9859-A11CFD3428CF}" type="presParOf" srcId="{10CB0CA6-A2BC-45F9-9A30-20FFA584E02E}" destId="{15755F72-65E8-4267-81C8-4356A03C2E62}" srcOrd="3" destOrd="0" presId="urn:microsoft.com/office/officeart/2018/2/layout/IconVerticalSolidList"/>
    <dgm:cxn modelId="{F2CBF5D2-28E5-4B4E-9E75-7A303D157FF1}" type="presParOf" srcId="{10CB0CA6-A2BC-45F9-9A30-20FFA584E02E}" destId="{36664A17-FD5F-4F78-B199-ABA8E696E59B}" srcOrd="4" destOrd="0" presId="urn:microsoft.com/office/officeart/2018/2/layout/IconVerticalSolidList"/>
    <dgm:cxn modelId="{0A16FBE6-C1AE-A449-B936-BAB2D1A9F49D}" type="presParOf" srcId="{B0D47CED-B60A-4F9F-9156-EE694D43358D}" destId="{5EBC82B0-3143-4EE6-A991-583D93BAEF4A}" srcOrd="5" destOrd="0" presId="urn:microsoft.com/office/officeart/2018/2/layout/IconVerticalSolidList"/>
    <dgm:cxn modelId="{D73242CC-9012-264B-BE13-47ED29329D65}" type="presParOf" srcId="{B0D47CED-B60A-4F9F-9156-EE694D43358D}" destId="{148E4302-D5FC-4EE7-A949-1F3EF121C067}" srcOrd="6" destOrd="0" presId="urn:microsoft.com/office/officeart/2018/2/layout/IconVerticalSolidList"/>
    <dgm:cxn modelId="{E205A388-645E-DD43-BFE3-07436C0629E7}" type="presParOf" srcId="{148E4302-D5FC-4EE7-A949-1F3EF121C067}" destId="{9C21B07F-FDA5-440B-8C45-0E2F833A4F0D}" srcOrd="0" destOrd="0" presId="urn:microsoft.com/office/officeart/2018/2/layout/IconVerticalSolidList"/>
    <dgm:cxn modelId="{85C39C57-8954-4443-BEA8-5CAD63EE20C7}" type="presParOf" srcId="{148E4302-D5FC-4EE7-A949-1F3EF121C067}" destId="{9E30FBD4-769C-49E7-B96F-69818F8DF2A1}" srcOrd="1" destOrd="0" presId="urn:microsoft.com/office/officeart/2018/2/layout/IconVerticalSolidList"/>
    <dgm:cxn modelId="{9C17B930-85FF-1E46-9A5E-5F94007A2B4D}" type="presParOf" srcId="{148E4302-D5FC-4EE7-A949-1F3EF121C067}" destId="{6E5170E6-167C-4169-BE45-8C3B165FE5AD}" srcOrd="2" destOrd="0" presId="urn:microsoft.com/office/officeart/2018/2/layout/IconVerticalSolidList"/>
    <dgm:cxn modelId="{B3E586B1-448A-DD4D-97E3-63E947D73EAB}" type="presParOf" srcId="{148E4302-D5FC-4EE7-A949-1F3EF121C067}" destId="{9F3A2D8C-9717-45E0-8F10-875178658E99}" srcOrd="3" destOrd="0" presId="urn:microsoft.com/office/officeart/2018/2/layout/IconVerticalSolidList"/>
    <dgm:cxn modelId="{F7CC003F-B600-EA4D-A874-B4F16193FA32}" type="presParOf" srcId="{B0D47CED-B60A-4F9F-9156-EE694D43358D}" destId="{783EA6FF-8CD7-4D34-A1E7-A3AAC88053B1}" srcOrd="7" destOrd="0" presId="urn:microsoft.com/office/officeart/2018/2/layout/IconVerticalSolidList"/>
    <dgm:cxn modelId="{C7757FD9-86BF-9C49-8695-788CE99A9644}" type="presParOf" srcId="{B0D47CED-B60A-4F9F-9156-EE694D43358D}" destId="{A0D83192-1370-4E80-A5B0-8D39506362BC}" srcOrd="8" destOrd="0" presId="urn:microsoft.com/office/officeart/2018/2/layout/IconVerticalSolidList"/>
    <dgm:cxn modelId="{F895B693-E755-8845-9532-6FE209E775B9}" type="presParOf" srcId="{A0D83192-1370-4E80-A5B0-8D39506362BC}" destId="{5476C155-58AA-4040-B146-E84BBC9067B3}" srcOrd="0" destOrd="0" presId="urn:microsoft.com/office/officeart/2018/2/layout/IconVerticalSolidList"/>
    <dgm:cxn modelId="{F2BF288C-5186-E04D-8CBD-E655E918F70A}" type="presParOf" srcId="{A0D83192-1370-4E80-A5B0-8D39506362BC}" destId="{CE472589-33BB-4EEA-B9C8-AC7B8AE52051}" srcOrd="1" destOrd="0" presId="urn:microsoft.com/office/officeart/2018/2/layout/IconVerticalSolidList"/>
    <dgm:cxn modelId="{8559222E-9681-E041-9598-CD5401AB4D7E}" type="presParOf" srcId="{A0D83192-1370-4E80-A5B0-8D39506362BC}" destId="{A6A6260A-577A-453D-9FDB-EA6A9B665080}" srcOrd="2" destOrd="0" presId="urn:microsoft.com/office/officeart/2018/2/layout/IconVerticalSolidList"/>
    <dgm:cxn modelId="{28ADFA7F-C11C-1342-874E-F1B96E22CCEF}" type="presParOf" srcId="{A0D83192-1370-4E80-A5B0-8D39506362BC}" destId="{58FB6608-2DD8-4C11-A686-8D1537AF061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6DF460C-DB12-44BD-A9A9-5439DFB23698}"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B7B399CB-D6F1-4EF4-A4FA-90E30C89D4AA}">
      <dgm:prSet/>
      <dgm:spPr/>
      <dgm:t>
        <a:bodyPr/>
        <a:lstStyle/>
        <a:p>
          <a:r>
            <a:rPr lang="en-US"/>
            <a:t>Logical variables are also sometimes called Boolean</a:t>
          </a:r>
        </a:p>
      </dgm:t>
    </dgm:pt>
    <dgm:pt modelId="{44390C59-22B6-4D7E-8C27-F6748E065271}" type="parTrans" cxnId="{7C45774C-3AF0-43AD-92E8-CDA7A558B1E0}">
      <dgm:prSet/>
      <dgm:spPr/>
      <dgm:t>
        <a:bodyPr/>
        <a:lstStyle/>
        <a:p>
          <a:endParaRPr lang="en-US"/>
        </a:p>
      </dgm:t>
    </dgm:pt>
    <dgm:pt modelId="{A6954A07-373D-4ADC-821D-3D708CABD867}" type="sibTrans" cxnId="{7C45774C-3AF0-43AD-92E8-CDA7A558B1E0}">
      <dgm:prSet/>
      <dgm:spPr/>
      <dgm:t>
        <a:bodyPr/>
        <a:lstStyle/>
        <a:p>
          <a:endParaRPr lang="en-US"/>
        </a:p>
      </dgm:t>
    </dgm:pt>
    <dgm:pt modelId="{D215BE26-0301-4291-855C-173141C34F22}">
      <dgm:prSet/>
      <dgm:spPr/>
      <dgm:t>
        <a:bodyPr/>
        <a:lstStyle/>
        <a:p>
          <a:r>
            <a:rPr lang="en-US"/>
            <a:t>It has 2 data values only --- True and False</a:t>
          </a:r>
        </a:p>
      </dgm:t>
    </dgm:pt>
    <dgm:pt modelId="{FD810E01-97CF-4848-B8B2-5D750E8A5A24}" type="parTrans" cxnId="{3E1EC3B3-9779-4490-AC6E-7933C29614C4}">
      <dgm:prSet/>
      <dgm:spPr/>
      <dgm:t>
        <a:bodyPr/>
        <a:lstStyle/>
        <a:p>
          <a:endParaRPr lang="en-US"/>
        </a:p>
      </dgm:t>
    </dgm:pt>
    <dgm:pt modelId="{D911DB25-C44A-4BFD-8A88-BD8019C6B3DB}" type="sibTrans" cxnId="{3E1EC3B3-9779-4490-AC6E-7933C29614C4}">
      <dgm:prSet/>
      <dgm:spPr/>
      <dgm:t>
        <a:bodyPr/>
        <a:lstStyle/>
        <a:p>
          <a:endParaRPr lang="en-US"/>
        </a:p>
      </dgm:t>
    </dgm:pt>
    <dgm:pt modelId="{CDAAD0A2-6FF5-4A2D-B80D-3B4A558629BF}">
      <dgm:prSet/>
      <dgm:spPr/>
      <dgm:t>
        <a:bodyPr/>
        <a:lstStyle/>
        <a:p>
          <a:r>
            <a:rPr lang="en-US"/>
            <a:t>In R, you can initiate a logical variable by assigning True by writing:</a:t>
          </a:r>
        </a:p>
      </dgm:t>
    </dgm:pt>
    <dgm:pt modelId="{3758E456-323C-4364-A375-EE5DE33294A5}" type="parTrans" cxnId="{52DCB4E1-5B9B-40EF-8837-20854EDEAF6E}">
      <dgm:prSet/>
      <dgm:spPr/>
      <dgm:t>
        <a:bodyPr/>
        <a:lstStyle/>
        <a:p>
          <a:endParaRPr lang="en-US"/>
        </a:p>
      </dgm:t>
    </dgm:pt>
    <dgm:pt modelId="{1AF061FF-7679-45EF-BC93-E69ABCC99D88}" type="sibTrans" cxnId="{52DCB4E1-5B9B-40EF-8837-20854EDEAF6E}">
      <dgm:prSet/>
      <dgm:spPr/>
      <dgm:t>
        <a:bodyPr/>
        <a:lstStyle/>
        <a:p>
          <a:endParaRPr lang="en-US"/>
        </a:p>
      </dgm:t>
    </dgm:pt>
    <dgm:pt modelId="{8CB150A2-D602-488C-936E-254496539EDC}">
      <dgm:prSet/>
      <dgm:spPr/>
      <dgm:t>
        <a:bodyPr/>
        <a:lstStyle/>
        <a:p>
          <a:r>
            <a:rPr lang="en-US"/>
            <a:t>A &lt;- TRUE #note the capital letterings</a:t>
          </a:r>
        </a:p>
      </dgm:t>
    </dgm:pt>
    <dgm:pt modelId="{23D0F183-B784-4FC8-A768-F667203E4848}" type="parTrans" cxnId="{DF722C80-3E6C-4975-AAB8-3DF8918132C3}">
      <dgm:prSet/>
      <dgm:spPr/>
      <dgm:t>
        <a:bodyPr/>
        <a:lstStyle/>
        <a:p>
          <a:endParaRPr lang="en-US"/>
        </a:p>
      </dgm:t>
    </dgm:pt>
    <dgm:pt modelId="{CCFE858F-2FB6-4DAF-A5F1-B30CAB4387D7}" type="sibTrans" cxnId="{DF722C80-3E6C-4975-AAB8-3DF8918132C3}">
      <dgm:prSet/>
      <dgm:spPr/>
      <dgm:t>
        <a:bodyPr/>
        <a:lstStyle/>
        <a:p>
          <a:endParaRPr lang="en-US"/>
        </a:p>
      </dgm:t>
    </dgm:pt>
    <dgm:pt modelId="{33AE1585-03C2-4291-8079-FA084961542B}">
      <dgm:prSet/>
      <dgm:spPr/>
      <dgm:t>
        <a:bodyPr/>
        <a:lstStyle/>
        <a:p>
          <a:r>
            <a:rPr lang="en-US"/>
            <a:t>A</a:t>
          </a:r>
        </a:p>
      </dgm:t>
    </dgm:pt>
    <dgm:pt modelId="{A3DE46F2-13EF-42C1-9332-FE9F28F04FD2}" type="parTrans" cxnId="{8B9B9E99-AD72-4D16-8EB4-4B4BFB128EC1}">
      <dgm:prSet/>
      <dgm:spPr/>
      <dgm:t>
        <a:bodyPr/>
        <a:lstStyle/>
        <a:p>
          <a:endParaRPr lang="en-US"/>
        </a:p>
      </dgm:t>
    </dgm:pt>
    <dgm:pt modelId="{4A0F0BCD-0A3D-42BE-8B6B-7E5B0F71AFE6}" type="sibTrans" cxnId="{8B9B9E99-AD72-4D16-8EB4-4B4BFB128EC1}">
      <dgm:prSet/>
      <dgm:spPr/>
      <dgm:t>
        <a:bodyPr/>
        <a:lstStyle/>
        <a:p>
          <a:endParaRPr lang="en-US"/>
        </a:p>
      </dgm:t>
    </dgm:pt>
    <dgm:pt modelId="{FD65DEF4-3C25-4712-BDDA-C9F8D1076BD5}">
      <dgm:prSet/>
      <dgm:spPr/>
      <dgm:t>
        <a:bodyPr/>
        <a:lstStyle/>
        <a:p>
          <a:r>
            <a:rPr lang="en-US"/>
            <a:t>is.logical(A)</a:t>
          </a:r>
        </a:p>
      </dgm:t>
    </dgm:pt>
    <dgm:pt modelId="{76359F75-088B-4937-B174-853521F4B1B4}" type="parTrans" cxnId="{C96EE374-1722-46E8-ABA3-35C9B260F44C}">
      <dgm:prSet/>
      <dgm:spPr/>
      <dgm:t>
        <a:bodyPr/>
        <a:lstStyle/>
        <a:p>
          <a:endParaRPr lang="en-US"/>
        </a:p>
      </dgm:t>
    </dgm:pt>
    <dgm:pt modelId="{28846753-DE9E-4FAC-92FF-2411565F1729}" type="sibTrans" cxnId="{C96EE374-1722-46E8-ABA3-35C9B260F44C}">
      <dgm:prSet/>
      <dgm:spPr/>
      <dgm:t>
        <a:bodyPr/>
        <a:lstStyle/>
        <a:p>
          <a:endParaRPr lang="en-US"/>
        </a:p>
      </dgm:t>
    </dgm:pt>
    <dgm:pt modelId="{94B784A8-8140-1048-98BA-716A055951AF}" type="pres">
      <dgm:prSet presAssocID="{46DF460C-DB12-44BD-A9A9-5439DFB23698}" presName="linear" presStyleCnt="0">
        <dgm:presLayoutVars>
          <dgm:animLvl val="lvl"/>
          <dgm:resizeHandles val="exact"/>
        </dgm:presLayoutVars>
      </dgm:prSet>
      <dgm:spPr/>
    </dgm:pt>
    <dgm:pt modelId="{0E731BC7-99EA-2C4D-987F-DAF4AB16BAEE}" type="pres">
      <dgm:prSet presAssocID="{B7B399CB-D6F1-4EF4-A4FA-90E30C89D4AA}" presName="parentText" presStyleLbl="node1" presStyleIdx="0" presStyleCnt="3">
        <dgm:presLayoutVars>
          <dgm:chMax val="0"/>
          <dgm:bulletEnabled val="1"/>
        </dgm:presLayoutVars>
      </dgm:prSet>
      <dgm:spPr/>
    </dgm:pt>
    <dgm:pt modelId="{64AA5288-C76F-844D-B200-1481FEE604A1}" type="pres">
      <dgm:prSet presAssocID="{A6954A07-373D-4ADC-821D-3D708CABD867}" presName="spacer" presStyleCnt="0"/>
      <dgm:spPr/>
    </dgm:pt>
    <dgm:pt modelId="{97A955DE-FC35-BE47-8503-AB239D68A512}" type="pres">
      <dgm:prSet presAssocID="{D215BE26-0301-4291-855C-173141C34F22}" presName="parentText" presStyleLbl="node1" presStyleIdx="1" presStyleCnt="3">
        <dgm:presLayoutVars>
          <dgm:chMax val="0"/>
          <dgm:bulletEnabled val="1"/>
        </dgm:presLayoutVars>
      </dgm:prSet>
      <dgm:spPr/>
    </dgm:pt>
    <dgm:pt modelId="{954C59D1-8612-3242-BA7D-877286AFE02F}" type="pres">
      <dgm:prSet presAssocID="{D911DB25-C44A-4BFD-8A88-BD8019C6B3DB}" presName="spacer" presStyleCnt="0"/>
      <dgm:spPr/>
    </dgm:pt>
    <dgm:pt modelId="{67AAC52B-B6D6-D64D-9579-81D9C3BFE194}" type="pres">
      <dgm:prSet presAssocID="{CDAAD0A2-6FF5-4A2D-B80D-3B4A558629BF}" presName="parentText" presStyleLbl="node1" presStyleIdx="2" presStyleCnt="3">
        <dgm:presLayoutVars>
          <dgm:chMax val="0"/>
          <dgm:bulletEnabled val="1"/>
        </dgm:presLayoutVars>
      </dgm:prSet>
      <dgm:spPr/>
    </dgm:pt>
    <dgm:pt modelId="{83CC8D5A-ED0D-794A-9DBE-F32868CE2DA3}" type="pres">
      <dgm:prSet presAssocID="{CDAAD0A2-6FF5-4A2D-B80D-3B4A558629BF}" presName="childText" presStyleLbl="revTx" presStyleIdx="0" presStyleCnt="1">
        <dgm:presLayoutVars>
          <dgm:bulletEnabled val="1"/>
        </dgm:presLayoutVars>
      </dgm:prSet>
      <dgm:spPr/>
    </dgm:pt>
  </dgm:ptLst>
  <dgm:cxnLst>
    <dgm:cxn modelId="{602A6703-0DA0-9D41-989B-E4D895784AE1}" type="presOf" srcId="{CDAAD0A2-6FF5-4A2D-B80D-3B4A558629BF}" destId="{67AAC52B-B6D6-D64D-9579-81D9C3BFE194}" srcOrd="0" destOrd="0" presId="urn:microsoft.com/office/officeart/2005/8/layout/vList2"/>
    <dgm:cxn modelId="{667F1E10-64A0-1744-A989-9EDA29F548ED}" type="presOf" srcId="{33AE1585-03C2-4291-8079-FA084961542B}" destId="{83CC8D5A-ED0D-794A-9DBE-F32868CE2DA3}" srcOrd="0" destOrd="1" presId="urn:microsoft.com/office/officeart/2005/8/layout/vList2"/>
    <dgm:cxn modelId="{30853F30-04A5-DB44-B28A-C33545C79304}" type="presOf" srcId="{FD65DEF4-3C25-4712-BDDA-C9F8D1076BD5}" destId="{83CC8D5A-ED0D-794A-9DBE-F32868CE2DA3}" srcOrd="0" destOrd="2" presId="urn:microsoft.com/office/officeart/2005/8/layout/vList2"/>
    <dgm:cxn modelId="{32A9C03E-0C10-9F42-9F05-986AF0E1E301}" type="presOf" srcId="{B7B399CB-D6F1-4EF4-A4FA-90E30C89D4AA}" destId="{0E731BC7-99EA-2C4D-987F-DAF4AB16BAEE}" srcOrd="0" destOrd="0" presId="urn:microsoft.com/office/officeart/2005/8/layout/vList2"/>
    <dgm:cxn modelId="{7C45774C-3AF0-43AD-92E8-CDA7A558B1E0}" srcId="{46DF460C-DB12-44BD-A9A9-5439DFB23698}" destId="{B7B399CB-D6F1-4EF4-A4FA-90E30C89D4AA}" srcOrd="0" destOrd="0" parTransId="{44390C59-22B6-4D7E-8C27-F6748E065271}" sibTransId="{A6954A07-373D-4ADC-821D-3D708CABD867}"/>
    <dgm:cxn modelId="{17B9F66B-8724-044C-9088-3D3829B6B3DB}" type="presOf" srcId="{8CB150A2-D602-488C-936E-254496539EDC}" destId="{83CC8D5A-ED0D-794A-9DBE-F32868CE2DA3}" srcOrd="0" destOrd="0" presId="urn:microsoft.com/office/officeart/2005/8/layout/vList2"/>
    <dgm:cxn modelId="{C96EE374-1722-46E8-ABA3-35C9B260F44C}" srcId="{CDAAD0A2-6FF5-4A2D-B80D-3B4A558629BF}" destId="{FD65DEF4-3C25-4712-BDDA-C9F8D1076BD5}" srcOrd="2" destOrd="0" parTransId="{76359F75-088B-4937-B174-853521F4B1B4}" sibTransId="{28846753-DE9E-4FAC-92FF-2411565F1729}"/>
    <dgm:cxn modelId="{DF722C80-3E6C-4975-AAB8-3DF8918132C3}" srcId="{CDAAD0A2-6FF5-4A2D-B80D-3B4A558629BF}" destId="{8CB150A2-D602-488C-936E-254496539EDC}" srcOrd="0" destOrd="0" parTransId="{23D0F183-B784-4FC8-A768-F667203E4848}" sibTransId="{CCFE858F-2FB6-4DAF-A5F1-B30CAB4387D7}"/>
    <dgm:cxn modelId="{AE396886-12D5-9A4D-9B58-6AFD50EC696E}" type="presOf" srcId="{46DF460C-DB12-44BD-A9A9-5439DFB23698}" destId="{94B784A8-8140-1048-98BA-716A055951AF}" srcOrd="0" destOrd="0" presId="urn:microsoft.com/office/officeart/2005/8/layout/vList2"/>
    <dgm:cxn modelId="{8B9B9E99-AD72-4D16-8EB4-4B4BFB128EC1}" srcId="{CDAAD0A2-6FF5-4A2D-B80D-3B4A558629BF}" destId="{33AE1585-03C2-4291-8079-FA084961542B}" srcOrd="1" destOrd="0" parTransId="{A3DE46F2-13EF-42C1-9332-FE9F28F04FD2}" sibTransId="{4A0F0BCD-0A3D-42BE-8B6B-7E5B0F71AFE6}"/>
    <dgm:cxn modelId="{3E1EC3B3-9779-4490-AC6E-7933C29614C4}" srcId="{46DF460C-DB12-44BD-A9A9-5439DFB23698}" destId="{D215BE26-0301-4291-855C-173141C34F22}" srcOrd="1" destOrd="0" parTransId="{FD810E01-97CF-4848-B8B2-5D750E8A5A24}" sibTransId="{D911DB25-C44A-4BFD-8A88-BD8019C6B3DB}"/>
    <dgm:cxn modelId="{649F5FC5-801B-CE47-9442-0F2AC2D94509}" type="presOf" srcId="{D215BE26-0301-4291-855C-173141C34F22}" destId="{97A955DE-FC35-BE47-8503-AB239D68A512}" srcOrd="0" destOrd="0" presId="urn:microsoft.com/office/officeart/2005/8/layout/vList2"/>
    <dgm:cxn modelId="{52DCB4E1-5B9B-40EF-8837-20854EDEAF6E}" srcId="{46DF460C-DB12-44BD-A9A9-5439DFB23698}" destId="{CDAAD0A2-6FF5-4A2D-B80D-3B4A558629BF}" srcOrd="2" destOrd="0" parTransId="{3758E456-323C-4364-A375-EE5DE33294A5}" sibTransId="{1AF061FF-7679-45EF-BC93-E69ABCC99D88}"/>
    <dgm:cxn modelId="{848D42AA-56EB-8043-B2C7-1284930DA7B4}" type="presParOf" srcId="{94B784A8-8140-1048-98BA-716A055951AF}" destId="{0E731BC7-99EA-2C4D-987F-DAF4AB16BAEE}" srcOrd="0" destOrd="0" presId="urn:microsoft.com/office/officeart/2005/8/layout/vList2"/>
    <dgm:cxn modelId="{64A7E6A3-50E5-5E4C-B81F-D4288E71C1DD}" type="presParOf" srcId="{94B784A8-8140-1048-98BA-716A055951AF}" destId="{64AA5288-C76F-844D-B200-1481FEE604A1}" srcOrd="1" destOrd="0" presId="urn:microsoft.com/office/officeart/2005/8/layout/vList2"/>
    <dgm:cxn modelId="{CEF8F362-34E3-7843-8242-608EF3124BBE}" type="presParOf" srcId="{94B784A8-8140-1048-98BA-716A055951AF}" destId="{97A955DE-FC35-BE47-8503-AB239D68A512}" srcOrd="2" destOrd="0" presId="urn:microsoft.com/office/officeart/2005/8/layout/vList2"/>
    <dgm:cxn modelId="{BD36C06D-C67D-C746-8E7D-60BF3942B699}" type="presParOf" srcId="{94B784A8-8140-1048-98BA-716A055951AF}" destId="{954C59D1-8612-3242-BA7D-877286AFE02F}" srcOrd="3" destOrd="0" presId="urn:microsoft.com/office/officeart/2005/8/layout/vList2"/>
    <dgm:cxn modelId="{75FA31B7-DD18-4E45-A1A6-15EA220600CF}" type="presParOf" srcId="{94B784A8-8140-1048-98BA-716A055951AF}" destId="{67AAC52B-B6D6-D64D-9579-81D9C3BFE194}" srcOrd="4" destOrd="0" presId="urn:microsoft.com/office/officeart/2005/8/layout/vList2"/>
    <dgm:cxn modelId="{4218EC11-8299-C641-A35B-4508308F0DF4}" type="presParOf" srcId="{94B784A8-8140-1048-98BA-716A055951AF}" destId="{83CC8D5A-ED0D-794A-9DBE-F32868CE2DA3}"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60BE456-2D1B-4A8D-B376-CFF63F18F88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507C284-1659-42AC-93B1-EE11E8B1C8C3}">
      <dgm:prSet/>
      <dgm:spPr/>
      <dgm:t>
        <a:bodyPr/>
        <a:lstStyle/>
        <a:p>
          <a:pPr>
            <a:lnSpc>
              <a:spcPct val="100000"/>
            </a:lnSpc>
          </a:pPr>
          <a:r>
            <a:rPr lang="en-US"/>
            <a:t>You can coerce a logical-type to string-type using as.character()</a:t>
          </a:r>
        </a:p>
      </dgm:t>
    </dgm:pt>
    <dgm:pt modelId="{EC6E278D-1FB8-4D75-B25E-11ED19FB1AC6}" type="parTrans" cxnId="{1D34C9F9-1BD5-4593-A378-19250EEFF53B}">
      <dgm:prSet/>
      <dgm:spPr/>
      <dgm:t>
        <a:bodyPr/>
        <a:lstStyle/>
        <a:p>
          <a:endParaRPr lang="en-US"/>
        </a:p>
      </dgm:t>
    </dgm:pt>
    <dgm:pt modelId="{69E5BD98-9455-4263-AA38-FE377A0668E3}" type="sibTrans" cxnId="{1D34C9F9-1BD5-4593-A378-19250EEFF53B}">
      <dgm:prSet/>
      <dgm:spPr/>
      <dgm:t>
        <a:bodyPr/>
        <a:lstStyle/>
        <a:p>
          <a:endParaRPr lang="en-US"/>
        </a:p>
      </dgm:t>
    </dgm:pt>
    <dgm:pt modelId="{B5711241-2B79-4477-9FDA-F712707CAF07}">
      <dgm:prSet/>
      <dgm:spPr/>
      <dgm:t>
        <a:bodyPr/>
        <a:lstStyle/>
        <a:p>
          <a:pPr>
            <a:lnSpc>
              <a:spcPct val="100000"/>
            </a:lnSpc>
          </a:pPr>
          <a:r>
            <a:rPr lang="en-US"/>
            <a:t>Try the following code:</a:t>
          </a:r>
        </a:p>
      </dgm:t>
    </dgm:pt>
    <dgm:pt modelId="{E6371FEC-68DF-4416-9643-2BF1A5AAF323}" type="parTrans" cxnId="{F523B34F-61CA-48BB-9154-415F80673EFD}">
      <dgm:prSet/>
      <dgm:spPr/>
      <dgm:t>
        <a:bodyPr/>
        <a:lstStyle/>
        <a:p>
          <a:endParaRPr lang="en-US"/>
        </a:p>
      </dgm:t>
    </dgm:pt>
    <dgm:pt modelId="{BD907973-F50F-40FD-A63F-3943987F1C57}" type="sibTrans" cxnId="{F523B34F-61CA-48BB-9154-415F80673EFD}">
      <dgm:prSet/>
      <dgm:spPr/>
      <dgm:t>
        <a:bodyPr/>
        <a:lstStyle/>
        <a:p>
          <a:endParaRPr lang="en-US"/>
        </a:p>
      </dgm:t>
    </dgm:pt>
    <dgm:pt modelId="{794BE009-802E-4B9E-9600-2F9B2F196B39}">
      <dgm:prSet/>
      <dgm:spPr/>
      <dgm:t>
        <a:bodyPr/>
        <a:lstStyle/>
        <a:p>
          <a:pPr>
            <a:lnSpc>
              <a:spcPct val="100000"/>
            </a:lnSpc>
          </a:pPr>
          <a:r>
            <a:rPr lang="pt-PT"/>
            <a:t>A &lt;- TRUE</a:t>
          </a:r>
          <a:endParaRPr lang="en-US"/>
        </a:p>
      </dgm:t>
    </dgm:pt>
    <dgm:pt modelId="{F19FF342-7AA3-4B44-905F-822C81AD8019}" type="parTrans" cxnId="{9DD21C5F-5069-4C91-864B-716196644493}">
      <dgm:prSet/>
      <dgm:spPr/>
      <dgm:t>
        <a:bodyPr/>
        <a:lstStyle/>
        <a:p>
          <a:endParaRPr lang="en-US"/>
        </a:p>
      </dgm:t>
    </dgm:pt>
    <dgm:pt modelId="{9E381C22-C60F-4DC4-A0C2-900B23EA19A3}" type="sibTrans" cxnId="{9DD21C5F-5069-4C91-864B-716196644493}">
      <dgm:prSet/>
      <dgm:spPr/>
      <dgm:t>
        <a:bodyPr/>
        <a:lstStyle/>
        <a:p>
          <a:endParaRPr lang="en-US"/>
        </a:p>
      </dgm:t>
    </dgm:pt>
    <dgm:pt modelId="{E7C29062-977B-42F2-A748-6D7C454FB13B}">
      <dgm:prSet/>
      <dgm:spPr/>
      <dgm:t>
        <a:bodyPr/>
        <a:lstStyle/>
        <a:p>
          <a:pPr>
            <a:lnSpc>
              <a:spcPct val="100000"/>
            </a:lnSpc>
          </a:pPr>
          <a:r>
            <a:rPr lang="pt-PT"/>
            <a:t>A &lt;- as.character(A)</a:t>
          </a:r>
          <a:endParaRPr lang="en-US"/>
        </a:p>
      </dgm:t>
    </dgm:pt>
    <dgm:pt modelId="{5866CA2E-1949-4A8C-B4C6-15227F55E671}" type="parTrans" cxnId="{028CF757-5036-465B-A6E5-432218D9D120}">
      <dgm:prSet/>
      <dgm:spPr/>
      <dgm:t>
        <a:bodyPr/>
        <a:lstStyle/>
        <a:p>
          <a:endParaRPr lang="en-US"/>
        </a:p>
      </dgm:t>
    </dgm:pt>
    <dgm:pt modelId="{A35EF408-EA8F-4EA5-9EF4-48B8F7204771}" type="sibTrans" cxnId="{028CF757-5036-465B-A6E5-432218D9D120}">
      <dgm:prSet/>
      <dgm:spPr/>
      <dgm:t>
        <a:bodyPr/>
        <a:lstStyle/>
        <a:p>
          <a:endParaRPr lang="en-US"/>
        </a:p>
      </dgm:t>
    </dgm:pt>
    <dgm:pt modelId="{1EF8D3AB-4CF1-49C4-B81C-7B86ED910500}">
      <dgm:prSet/>
      <dgm:spPr/>
      <dgm:t>
        <a:bodyPr/>
        <a:lstStyle/>
        <a:p>
          <a:pPr>
            <a:lnSpc>
              <a:spcPct val="100000"/>
            </a:lnSpc>
          </a:pPr>
          <a:r>
            <a:rPr lang="pt-PT"/>
            <a:t>is.logical(A)</a:t>
          </a:r>
          <a:endParaRPr lang="en-US"/>
        </a:p>
      </dgm:t>
    </dgm:pt>
    <dgm:pt modelId="{96DC595F-5299-4257-B2E0-C6DBDB75E3FC}" type="parTrans" cxnId="{00D29BE2-0E04-4B7C-88C0-B2B2FE25912D}">
      <dgm:prSet/>
      <dgm:spPr/>
      <dgm:t>
        <a:bodyPr/>
        <a:lstStyle/>
        <a:p>
          <a:endParaRPr lang="en-US"/>
        </a:p>
      </dgm:t>
    </dgm:pt>
    <dgm:pt modelId="{6B27CCC0-E172-46F5-8A74-579694659376}" type="sibTrans" cxnId="{00D29BE2-0E04-4B7C-88C0-B2B2FE25912D}">
      <dgm:prSet/>
      <dgm:spPr/>
      <dgm:t>
        <a:bodyPr/>
        <a:lstStyle/>
        <a:p>
          <a:endParaRPr lang="en-US"/>
        </a:p>
      </dgm:t>
    </dgm:pt>
    <dgm:pt modelId="{F612CB64-C7D1-4C91-89A6-BA4EC5AFEA99}">
      <dgm:prSet/>
      <dgm:spPr/>
      <dgm:t>
        <a:bodyPr/>
        <a:lstStyle/>
        <a:p>
          <a:pPr>
            <a:lnSpc>
              <a:spcPct val="100000"/>
            </a:lnSpc>
          </a:pPr>
          <a:r>
            <a:rPr lang="pt-PT"/>
            <a:t>A #note the double quotes</a:t>
          </a:r>
          <a:endParaRPr lang="en-US"/>
        </a:p>
      </dgm:t>
    </dgm:pt>
    <dgm:pt modelId="{0A5BB854-4A9F-4BAB-8E60-7AE94698E45F}" type="parTrans" cxnId="{8E4DB69E-F04D-479B-8D38-203BC459B662}">
      <dgm:prSet/>
      <dgm:spPr/>
      <dgm:t>
        <a:bodyPr/>
        <a:lstStyle/>
        <a:p>
          <a:endParaRPr lang="en-US"/>
        </a:p>
      </dgm:t>
    </dgm:pt>
    <dgm:pt modelId="{076F59E4-D515-4FF7-93E0-D455894A8C77}" type="sibTrans" cxnId="{8E4DB69E-F04D-479B-8D38-203BC459B662}">
      <dgm:prSet/>
      <dgm:spPr/>
      <dgm:t>
        <a:bodyPr/>
        <a:lstStyle/>
        <a:p>
          <a:endParaRPr lang="en-US"/>
        </a:p>
      </dgm:t>
    </dgm:pt>
    <dgm:pt modelId="{682F04D7-AE0E-4656-9221-B67BF86C6B27}" type="pres">
      <dgm:prSet presAssocID="{760BE456-2D1B-4A8D-B376-CFF63F18F884}" presName="root" presStyleCnt="0">
        <dgm:presLayoutVars>
          <dgm:dir/>
          <dgm:resizeHandles val="exact"/>
        </dgm:presLayoutVars>
      </dgm:prSet>
      <dgm:spPr/>
    </dgm:pt>
    <dgm:pt modelId="{0AB86DDD-C7A9-4627-8FE9-32A34F8ADC46}" type="pres">
      <dgm:prSet presAssocID="{F507C284-1659-42AC-93B1-EE11E8B1C8C3}" presName="compNode" presStyleCnt="0"/>
      <dgm:spPr/>
    </dgm:pt>
    <dgm:pt modelId="{A1239985-978A-4CCE-9846-5BB2F525D76F}" type="pres">
      <dgm:prSet presAssocID="{F507C284-1659-42AC-93B1-EE11E8B1C8C3}" presName="bgRect" presStyleLbl="bgShp" presStyleIdx="0" presStyleCnt="2"/>
      <dgm:spPr/>
    </dgm:pt>
    <dgm:pt modelId="{613A9F1E-03BA-4887-9887-38E882863FFD}" type="pres">
      <dgm:prSet presAssocID="{F507C284-1659-42AC-93B1-EE11E8B1C8C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54D89694-2451-4871-B04A-B911BB068596}" type="pres">
      <dgm:prSet presAssocID="{F507C284-1659-42AC-93B1-EE11E8B1C8C3}" presName="spaceRect" presStyleCnt="0"/>
      <dgm:spPr/>
    </dgm:pt>
    <dgm:pt modelId="{20280132-BA95-46FA-B60F-86DFA1A61C2D}" type="pres">
      <dgm:prSet presAssocID="{F507C284-1659-42AC-93B1-EE11E8B1C8C3}" presName="parTx" presStyleLbl="revTx" presStyleIdx="0" presStyleCnt="3">
        <dgm:presLayoutVars>
          <dgm:chMax val="0"/>
          <dgm:chPref val="0"/>
        </dgm:presLayoutVars>
      </dgm:prSet>
      <dgm:spPr/>
    </dgm:pt>
    <dgm:pt modelId="{B4AAA072-2D55-4179-BE30-B3A30305B833}" type="pres">
      <dgm:prSet presAssocID="{69E5BD98-9455-4263-AA38-FE377A0668E3}" presName="sibTrans" presStyleCnt="0"/>
      <dgm:spPr/>
    </dgm:pt>
    <dgm:pt modelId="{69A64C2A-EDDC-4AFB-AA90-44227AA30CB5}" type="pres">
      <dgm:prSet presAssocID="{B5711241-2B79-4477-9FDA-F712707CAF07}" presName="compNode" presStyleCnt="0"/>
      <dgm:spPr/>
    </dgm:pt>
    <dgm:pt modelId="{354FD3E1-BD17-46F9-8522-B114DE9479D0}" type="pres">
      <dgm:prSet presAssocID="{B5711241-2B79-4477-9FDA-F712707CAF07}" presName="bgRect" presStyleLbl="bgShp" presStyleIdx="1" presStyleCnt="2"/>
      <dgm:spPr/>
    </dgm:pt>
    <dgm:pt modelId="{07B7C19C-99BA-469A-AB0D-C6AFA2C6C226}" type="pres">
      <dgm:prSet presAssocID="{B5711241-2B79-4477-9FDA-F712707CAF0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713658DE-9470-4C64-A9F3-3E944EB16D98}" type="pres">
      <dgm:prSet presAssocID="{B5711241-2B79-4477-9FDA-F712707CAF07}" presName="spaceRect" presStyleCnt="0"/>
      <dgm:spPr/>
    </dgm:pt>
    <dgm:pt modelId="{5177A548-A6EF-4199-BFEB-7B177C31C2F7}" type="pres">
      <dgm:prSet presAssocID="{B5711241-2B79-4477-9FDA-F712707CAF07}" presName="parTx" presStyleLbl="revTx" presStyleIdx="1" presStyleCnt="3">
        <dgm:presLayoutVars>
          <dgm:chMax val="0"/>
          <dgm:chPref val="0"/>
        </dgm:presLayoutVars>
      </dgm:prSet>
      <dgm:spPr/>
    </dgm:pt>
    <dgm:pt modelId="{25E0E5EC-5570-4A09-A095-0CEF1A77C9EB}" type="pres">
      <dgm:prSet presAssocID="{B5711241-2B79-4477-9FDA-F712707CAF07}" presName="desTx" presStyleLbl="revTx" presStyleIdx="2" presStyleCnt="3">
        <dgm:presLayoutVars/>
      </dgm:prSet>
      <dgm:spPr/>
    </dgm:pt>
  </dgm:ptLst>
  <dgm:cxnLst>
    <dgm:cxn modelId="{F523B34F-61CA-48BB-9154-415F80673EFD}" srcId="{760BE456-2D1B-4A8D-B376-CFF63F18F884}" destId="{B5711241-2B79-4477-9FDA-F712707CAF07}" srcOrd="1" destOrd="0" parTransId="{E6371FEC-68DF-4416-9643-2BF1A5AAF323}" sibTransId="{BD907973-F50F-40FD-A63F-3943987F1C57}"/>
    <dgm:cxn modelId="{028CF757-5036-465B-A6E5-432218D9D120}" srcId="{B5711241-2B79-4477-9FDA-F712707CAF07}" destId="{E7C29062-977B-42F2-A748-6D7C454FB13B}" srcOrd="1" destOrd="0" parTransId="{5866CA2E-1949-4A8C-B4C6-15227F55E671}" sibTransId="{A35EF408-EA8F-4EA5-9EF4-48B8F7204771}"/>
    <dgm:cxn modelId="{9DD21C5F-5069-4C91-864B-716196644493}" srcId="{B5711241-2B79-4477-9FDA-F712707CAF07}" destId="{794BE009-802E-4B9E-9600-2F9B2F196B39}" srcOrd="0" destOrd="0" parTransId="{F19FF342-7AA3-4B44-905F-822C81AD8019}" sibTransId="{9E381C22-C60F-4DC4-A0C2-900B23EA19A3}"/>
    <dgm:cxn modelId="{1D0A5B80-7CF7-ED44-AF7C-584301738B62}" type="presOf" srcId="{794BE009-802E-4B9E-9600-2F9B2F196B39}" destId="{25E0E5EC-5570-4A09-A095-0CEF1A77C9EB}" srcOrd="0" destOrd="0" presId="urn:microsoft.com/office/officeart/2018/2/layout/IconVerticalSolidList"/>
    <dgm:cxn modelId="{8E4DB69E-F04D-479B-8D38-203BC459B662}" srcId="{B5711241-2B79-4477-9FDA-F712707CAF07}" destId="{F612CB64-C7D1-4C91-89A6-BA4EC5AFEA99}" srcOrd="3" destOrd="0" parTransId="{0A5BB854-4A9F-4BAB-8E60-7AE94698E45F}" sibTransId="{076F59E4-D515-4FF7-93E0-D455894A8C77}"/>
    <dgm:cxn modelId="{BF1FEDA5-D79E-F541-9CB6-0561BA1C65AF}" type="presOf" srcId="{1EF8D3AB-4CF1-49C4-B81C-7B86ED910500}" destId="{25E0E5EC-5570-4A09-A095-0CEF1A77C9EB}" srcOrd="0" destOrd="2" presId="urn:microsoft.com/office/officeart/2018/2/layout/IconVerticalSolidList"/>
    <dgm:cxn modelId="{8850F1AC-20AB-654E-985C-36A2B7E82213}" type="presOf" srcId="{B5711241-2B79-4477-9FDA-F712707CAF07}" destId="{5177A548-A6EF-4199-BFEB-7B177C31C2F7}" srcOrd="0" destOrd="0" presId="urn:microsoft.com/office/officeart/2018/2/layout/IconVerticalSolidList"/>
    <dgm:cxn modelId="{C2B072B7-269D-BD49-BC66-CCB707789468}" type="presOf" srcId="{F507C284-1659-42AC-93B1-EE11E8B1C8C3}" destId="{20280132-BA95-46FA-B60F-86DFA1A61C2D}" srcOrd="0" destOrd="0" presId="urn:microsoft.com/office/officeart/2018/2/layout/IconVerticalSolidList"/>
    <dgm:cxn modelId="{91CE70C4-AD12-5C47-8423-B370E1A6C50A}" type="presOf" srcId="{760BE456-2D1B-4A8D-B376-CFF63F18F884}" destId="{682F04D7-AE0E-4656-9221-B67BF86C6B27}" srcOrd="0" destOrd="0" presId="urn:microsoft.com/office/officeart/2018/2/layout/IconVerticalSolidList"/>
    <dgm:cxn modelId="{350CE9D6-425B-964D-BE4F-D08C9B33EAE0}" type="presOf" srcId="{F612CB64-C7D1-4C91-89A6-BA4EC5AFEA99}" destId="{25E0E5EC-5570-4A09-A095-0CEF1A77C9EB}" srcOrd="0" destOrd="3" presId="urn:microsoft.com/office/officeart/2018/2/layout/IconVerticalSolidList"/>
    <dgm:cxn modelId="{00D29BE2-0E04-4B7C-88C0-B2B2FE25912D}" srcId="{B5711241-2B79-4477-9FDA-F712707CAF07}" destId="{1EF8D3AB-4CF1-49C4-B81C-7B86ED910500}" srcOrd="2" destOrd="0" parTransId="{96DC595F-5299-4257-B2E0-C6DBDB75E3FC}" sibTransId="{6B27CCC0-E172-46F5-8A74-579694659376}"/>
    <dgm:cxn modelId="{599450E4-302B-F244-8988-0059C2C5EF7F}" type="presOf" srcId="{E7C29062-977B-42F2-A748-6D7C454FB13B}" destId="{25E0E5EC-5570-4A09-A095-0CEF1A77C9EB}" srcOrd="0" destOrd="1" presId="urn:microsoft.com/office/officeart/2018/2/layout/IconVerticalSolidList"/>
    <dgm:cxn modelId="{1D34C9F9-1BD5-4593-A378-19250EEFF53B}" srcId="{760BE456-2D1B-4A8D-B376-CFF63F18F884}" destId="{F507C284-1659-42AC-93B1-EE11E8B1C8C3}" srcOrd="0" destOrd="0" parTransId="{EC6E278D-1FB8-4D75-B25E-11ED19FB1AC6}" sibTransId="{69E5BD98-9455-4263-AA38-FE377A0668E3}"/>
    <dgm:cxn modelId="{C5F98CDE-8BD9-8B4B-B1E3-E5A7E3C3233B}" type="presParOf" srcId="{682F04D7-AE0E-4656-9221-B67BF86C6B27}" destId="{0AB86DDD-C7A9-4627-8FE9-32A34F8ADC46}" srcOrd="0" destOrd="0" presId="urn:microsoft.com/office/officeart/2018/2/layout/IconVerticalSolidList"/>
    <dgm:cxn modelId="{3A01D939-D4E0-BA42-9A96-FE82F76C457C}" type="presParOf" srcId="{0AB86DDD-C7A9-4627-8FE9-32A34F8ADC46}" destId="{A1239985-978A-4CCE-9846-5BB2F525D76F}" srcOrd="0" destOrd="0" presId="urn:microsoft.com/office/officeart/2018/2/layout/IconVerticalSolidList"/>
    <dgm:cxn modelId="{EDD0DBFD-64E0-5747-86D9-237CA40CB147}" type="presParOf" srcId="{0AB86DDD-C7A9-4627-8FE9-32A34F8ADC46}" destId="{613A9F1E-03BA-4887-9887-38E882863FFD}" srcOrd="1" destOrd="0" presId="urn:microsoft.com/office/officeart/2018/2/layout/IconVerticalSolidList"/>
    <dgm:cxn modelId="{04CA7F92-81E7-0342-B04A-9F57B4C571F5}" type="presParOf" srcId="{0AB86DDD-C7A9-4627-8FE9-32A34F8ADC46}" destId="{54D89694-2451-4871-B04A-B911BB068596}" srcOrd="2" destOrd="0" presId="urn:microsoft.com/office/officeart/2018/2/layout/IconVerticalSolidList"/>
    <dgm:cxn modelId="{E8A77D7F-49A4-724D-8D7E-BD24966A2812}" type="presParOf" srcId="{0AB86DDD-C7A9-4627-8FE9-32A34F8ADC46}" destId="{20280132-BA95-46FA-B60F-86DFA1A61C2D}" srcOrd="3" destOrd="0" presId="urn:microsoft.com/office/officeart/2018/2/layout/IconVerticalSolidList"/>
    <dgm:cxn modelId="{5600C09C-25DD-5C49-B50B-E0D4A463BE80}" type="presParOf" srcId="{682F04D7-AE0E-4656-9221-B67BF86C6B27}" destId="{B4AAA072-2D55-4179-BE30-B3A30305B833}" srcOrd="1" destOrd="0" presId="urn:microsoft.com/office/officeart/2018/2/layout/IconVerticalSolidList"/>
    <dgm:cxn modelId="{013698C8-D096-9242-A886-3A889CD28BE1}" type="presParOf" srcId="{682F04D7-AE0E-4656-9221-B67BF86C6B27}" destId="{69A64C2A-EDDC-4AFB-AA90-44227AA30CB5}" srcOrd="2" destOrd="0" presId="urn:microsoft.com/office/officeart/2018/2/layout/IconVerticalSolidList"/>
    <dgm:cxn modelId="{0F66F4A0-DDAD-0943-A6FA-2C6EFD8D78C0}" type="presParOf" srcId="{69A64C2A-EDDC-4AFB-AA90-44227AA30CB5}" destId="{354FD3E1-BD17-46F9-8522-B114DE9479D0}" srcOrd="0" destOrd="0" presId="urn:microsoft.com/office/officeart/2018/2/layout/IconVerticalSolidList"/>
    <dgm:cxn modelId="{61E3B49D-E75F-3E46-96B4-B0B5F6A595FB}" type="presParOf" srcId="{69A64C2A-EDDC-4AFB-AA90-44227AA30CB5}" destId="{07B7C19C-99BA-469A-AB0D-C6AFA2C6C226}" srcOrd="1" destOrd="0" presId="urn:microsoft.com/office/officeart/2018/2/layout/IconVerticalSolidList"/>
    <dgm:cxn modelId="{28056485-2AD7-EC44-BB4F-EE8220B8D2AC}" type="presParOf" srcId="{69A64C2A-EDDC-4AFB-AA90-44227AA30CB5}" destId="{713658DE-9470-4C64-A9F3-3E944EB16D98}" srcOrd="2" destOrd="0" presId="urn:microsoft.com/office/officeart/2018/2/layout/IconVerticalSolidList"/>
    <dgm:cxn modelId="{395757CE-C417-A247-BC77-C2B095B5DCB5}" type="presParOf" srcId="{69A64C2A-EDDC-4AFB-AA90-44227AA30CB5}" destId="{5177A548-A6EF-4199-BFEB-7B177C31C2F7}" srcOrd="3" destOrd="0" presId="urn:microsoft.com/office/officeart/2018/2/layout/IconVerticalSolidList"/>
    <dgm:cxn modelId="{EA916CFB-768D-624E-8671-0B0C04E2925A}" type="presParOf" srcId="{69A64C2A-EDDC-4AFB-AA90-44227AA30CB5}" destId="{25E0E5EC-5570-4A09-A095-0CEF1A77C9EB}"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33452ED-6D2C-4FB7-8252-72683CC2E55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EE11833-62C3-442D-87F0-C00737C84835}">
      <dgm:prSet/>
      <dgm:spPr/>
      <dgm:t>
        <a:bodyPr/>
        <a:lstStyle/>
        <a:p>
          <a:r>
            <a:rPr lang="en-US"/>
            <a:t>Besides specifying the TRUE/FALSE directly, you may notice that you are already getting TRUE or FALSE messages when you are using functions like is.character()</a:t>
          </a:r>
        </a:p>
      </dgm:t>
    </dgm:pt>
    <dgm:pt modelId="{5E3176BC-2CD8-41CA-BCF7-5FD30ACDCCE0}" type="parTrans" cxnId="{EE8C9414-6320-44C5-A713-B0BFC58FDBFF}">
      <dgm:prSet/>
      <dgm:spPr/>
      <dgm:t>
        <a:bodyPr/>
        <a:lstStyle/>
        <a:p>
          <a:endParaRPr lang="en-US"/>
        </a:p>
      </dgm:t>
    </dgm:pt>
    <dgm:pt modelId="{B8BDAE5B-9BC5-4A50-8171-3AF0723F7758}" type="sibTrans" cxnId="{EE8C9414-6320-44C5-A713-B0BFC58FDBFF}">
      <dgm:prSet/>
      <dgm:spPr/>
      <dgm:t>
        <a:bodyPr/>
        <a:lstStyle/>
        <a:p>
          <a:endParaRPr lang="en-US"/>
        </a:p>
      </dgm:t>
    </dgm:pt>
    <dgm:pt modelId="{57985818-B4D1-4DAC-8EA4-3C7A90F1E447}">
      <dgm:prSet/>
      <dgm:spPr/>
      <dgm:t>
        <a:bodyPr/>
        <a:lstStyle/>
        <a:p>
          <a:r>
            <a:rPr lang="en-US"/>
            <a:t>You get a logical-type when evaluating a statement.</a:t>
          </a:r>
        </a:p>
      </dgm:t>
    </dgm:pt>
    <dgm:pt modelId="{67075BE2-504F-4531-BECF-F00871D068BF}" type="parTrans" cxnId="{16D4CF19-BD0A-4CE3-A4D7-35B68F043A80}">
      <dgm:prSet/>
      <dgm:spPr/>
      <dgm:t>
        <a:bodyPr/>
        <a:lstStyle/>
        <a:p>
          <a:endParaRPr lang="en-US"/>
        </a:p>
      </dgm:t>
    </dgm:pt>
    <dgm:pt modelId="{3767E2BB-2F7A-4945-BC35-637E3187E3EC}" type="sibTrans" cxnId="{16D4CF19-BD0A-4CE3-A4D7-35B68F043A80}">
      <dgm:prSet/>
      <dgm:spPr/>
      <dgm:t>
        <a:bodyPr/>
        <a:lstStyle/>
        <a:p>
          <a:endParaRPr lang="en-US"/>
        </a:p>
      </dgm:t>
    </dgm:pt>
    <dgm:pt modelId="{47E7BE56-3F22-402A-BF2D-BF4B67317739}">
      <dgm:prSet/>
      <dgm:spPr/>
      <dgm:t>
        <a:bodyPr/>
        <a:lstStyle/>
        <a:p>
          <a:r>
            <a:rPr lang="en-SG"/>
            <a:t>A &lt;- 40 #a numeric</a:t>
          </a:r>
          <a:endParaRPr lang="en-US"/>
        </a:p>
      </dgm:t>
    </dgm:pt>
    <dgm:pt modelId="{DB811230-04E9-422D-A752-9043AC2DDD9B}" type="parTrans" cxnId="{66CD3027-9E02-40D8-9379-821A75197CC4}">
      <dgm:prSet/>
      <dgm:spPr/>
      <dgm:t>
        <a:bodyPr/>
        <a:lstStyle/>
        <a:p>
          <a:endParaRPr lang="en-US"/>
        </a:p>
      </dgm:t>
    </dgm:pt>
    <dgm:pt modelId="{6F73297D-CB18-4DA7-AC6A-8755041ED3CB}" type="sibTrans" cxnId="{66CD3027-9E02-40D8-9379-821A75197CC4}">
      <dgm:prSet/>
      <dgm:spPr/>
      <dgm:t>
        <a:bodyPr/>
        <a:lstStyle/>
        <a:p>
          <a:endParaRPr lang="en-US"/>
        </a:p>
      </dgm:t>
    </dgm:pt>
    <dgm:pt modelId="{5F250F5D-66A2-4307-878B-B8F5CD855E93}">
      <dgm:prSet/>
      <dgm:spPr/>
      <dgm:t>
        <a:bodyPr/>
        <a:lstStyle/>
        <a:p>
          <a:r>
            <a:rPr lang="en-SG"/>
            <a:t>is.numeric(A) #TRUE</a:t>
          </a:r>
          <a:endParaRPr lang="en-US"/>
        </a:p>
      </dgm:t>
    </dgm:pt>
    <dgm:pt modelId="{3E2036A4-6C5B-4971-8077-35C271F43FA0}" type="parTrans" cxnId="{061C5FB9-29C8-4166-8489-6B7A2DB1D528}">
      <dgm:prSet/>
      <dgm:spPr/>
      <dgm:t>
        <a:bodyPr/>
        <a:lstStyle/>
        <a:p>
          <a:endParaRPr lang="en-US"/>
        </a:p>
      </dgm:t>
    </dgm:pt>
    <dgm:pt modelId="{B385915D-6220-42CD-9748-A2DF2AE7D92A}" type="sibTrans" cxnId="{061C5FB9-29C8-4166-8489-6B7A2DB1D528}">
      <dgm:prSet/>
      <dgm:spPr/>
      <dgm:t>
        <a:bodyPr/>
        <a:lstStyle/>
        <a:p>
          <a:endParaRPr lang="en-US"/>
        </a:p>
      </dgm:t>
    </dgm:pt>
    <dgm:pt modelId="{A92292D3-D0C7-4E09-A769-5B3DE7A30425}">
      <dgm:prSet/>
      <dgm:spPr/>
      <dgm:t>
        <a:bodyPr/>
        <a:lstStyle/>
        <a:p>
          <a:r>
            <a:rPr lang="en-SG"/>
            <a:t>is.character(A) #FALSE</a:t>
          </a:r>
          <a:endParaRPr lang="en-US"/>
        </a:p>
      </dgm:t>
    </dgm:pt>
    <dgm:pt modelId="{0A19C33B-FD6A-458C-AC4D-CF03A851B021}" type="parTrans" cxnId="{DC06E948-94A4-4F08-AB45-BFCF37FBC564}">
      <dgm:prSet/>
      <dgm:spPr/>
      <dgm:t>
        <a:bodyPr/>
        <a:lstStyle/>
        <a:p>
          <a:endParaRPr lang="en-US"/>
        </a:p>
      </dgm:t>
    </dgm:pt>
    <dgm:pt modelId="{5CE91B01-E4A7-42BD-9201-7347A097527F}" type="sibTrans" cxnId="{DC06E948-94A4-4F08-AB45-BFCF37FBC564}">
      <dgm:prSet/>
      <dgm:spPr/>
      <dgm:t>
        <a:bodyPr/>
        <a:lstStyle/>
        <a:p>
          <a:endParaRPr lang="en-US"/>
        </a:p>
      </dgm:t>
    </dgm:pt>
    <dgm:pt modelId="{193F2EA2-4C1B-4B5F-B626-0FC6261DB26B}">
      <dgm:prSet/>
      <dgm:spPr/>
      <dgm:t>
        <a:bodyPr/>
        <a:lstStyle/>
        <a:p>
          <a:r>
            <a:rPr lang="en-SG"/>
            <a:t>Evaluating statements in programming will always result in a logical-type being returned</a:t>
          </a:r>
          <a:endParaRPr lang="en-US"/>
        </a:p>
      </dgm:t>
    </dgm:pt>
    <dgm:pt modelId="{4089076C-5EE0-479C-B879-05FF246758AA}" type="parTrans" cxnId="{1CECF276-433F-4325-947A-9FF1A6469EFA}">
      <dgm:prSet/>
      <dgm:spPr/>
      <dgm:t>
        <a:bodyPr/>
        <a:lstStyle/>
        <a:p>
          <a:endParaRPr lang="en-US"/>
        </a:p>
      </dgm:t>
    </dgm:pt>
    <dgm:pt modelId="{5E3012E1-985E-4E28-A82B-C97ADE05301B}" type="sibTrans" cxnId="{1CECF276-433F-4325-947A-9FF1A6469EFA}">
      <dgm:prSet/>
      <dgm:spPr/>
      <dgm:t>
        <a:bodyPr/>
        <a:lstStyle/>
        <a:p>
          <a:endParaRPr lang="en-US"/>
        </a:p>
      </dgm:t>
    </dgm:pt>
    <dgm:pt modelId="{883FA1FD-9035-A94A-A3EC-7342CA95B323}" type="pres">
      <dgm:prSet presAssocID="{633452ED-6D2C-4FB7-8252-72683CC2E55E}" presName="linear" presStyleCnt="0">
        <dgm:presLayoutVars>
          <dgm:animLvl val="lvl"/>
          <dgm:resizeHandles val="exact"/>
        </dgm:presLayoutVars>
      </dgm:prSet>
      <dgm:spPr/>
    </dgm:pt>
    <dgm:pt modelId="{471DA772-FF02-0B48-94AB-476B9F96340F}" type="pres">
      <dgm:prSet presAssocID="{AEE11833-62C3-442D-87F0-C00737C84835}" presName="parentText" presStyleLbl="node1" presStyleIdx="0" presStyleCnt="3">
        <dgm:presLayoutVars>
          <dgm:chMax val="0"/>
          <dgm:bulletEnabled val="1"/>
        </dgm:presLayoutVars>
      </dgm:prSet>
      <dgm:spPr/>
    </dgm:pt>
    <dgm:pt modelId="{378CE244-B8FD-3241-BA7A-F97244FC7A66}" type="pres">
      <dgm:prSet presAssocID="{B8BDAE5B-9BC5-4A50-8171-3AF0723F7758}" presName="spacer" presStyleCnt="0"/>
      <dgm:spPr/>
    </dgm:pt>
    <dgm:pt modelId="{1AEDE1A5-123F-A343-990E-3C1501D3F837}" type="pres">
      <dgm:prSet presAssocID="{57985818-B4D1-4DAC-8EA4-3C7A90F1E447}" presName="parentText" presStyleLbl="node1" presStyleIdx="1" presStyleCnt="3">
        <dgm:presLayoutVars>
          <dgm:chMax val="0"/>
          <dgm:bulletEnabled val="1"/>
        </dgm:presLayoutVars>
      </dgm:prSet>
      <dgm:spPr/>
    </dgm:pt>
    <dgm:pt modelId="{FA6B94DC-AF33-EF43-B551-147FA97DA03C}" type="pres">
      <dgm:prSet presAssocID="{57985818-B4D1-4DAC-8EA4-3C7A90F1E447}" presName="childText" presStyleLbl="revTx" presStyleIdx="0" presStyleCnt="1">
        <dgm:presLayoutVars>
          <dgm:bulletEnabled val="1"/>
        </dgm:presLayoutVars>
      </dgm:prSet>
      <dgm:spPr/>
    </dgm:pt>
    <dgm:pt modelId="{3024277B-A174-2942-AA0C-C4EAF341AA43}" type="pres">
      <dgm:prSet presAssocID="{193F2EA2-4C1B-4B5F-B626-0FC6261DB26B}" presName="parentText" presStyleLbl="node1" presStyleIdx="2" presStyleCnt="3">
        <dgm:presLayoutVars>
          <dgm:chMax val="0"/>
          <dgm:bulletEnabled val="1"/>
        </dgm:presLayoutVars>
      </dgm:prSet>
      <dgm:spPr/>
    </dgm:pt>
  </dgm:ptLst>
  <dgm:cxnLst>
    <dgm:cxn modelId="{78552A0E-D9A5-F345-A827-879F50C5805F}" type="presOf" srcId="{5F250F5D-66A2-4307-878B-B8F5CD855E93}" destId="{FA6B94DC-AF33-EF43-B551-147FA97DA03C}" srcOrd="0" destOrd="1" presId="urn:microsoft.com/office/officeart/2005/8/layout/vList2"/>
    <dgm:cxn modelId="{C0CB720F-E299-154A-B7B6-5CE1ADE735C4}" type="presOf" srcId="{57985818-B4D1-4DAC-8EA4-3C7A90F1E447}" destId="{1AEDE1A5-123F-A343-990E-3C1501D3F837}" srcOrd="0" destOrd="0" presId="urn:microsoft.com/office/officeart/2005/8/layout/vList2"/>
    <dgm:cxn modelId="{EE8C9414-6320-44C5-A713-B0BFC58FDBFF}" srcId="{633452ED-6D2C-4FB7-8252-72683CC2E55E}" destId="{AEE11833-62C3-442D-87F0-C00737C84835}" srcOrd="0" destOrd="0" parTransId="{5E3176BC-2CD8-41CA-BCF7-5FD30ACDCCE0}" sibTransId="{B8BDAE5B-9BC5-4A50-8171-3AF0723F7758}"/>
    <dgm:cxn modelId="{16D4CF19-BD0A-4CE3-A4D7-35B68F043A80}" srcId="{633452ED-6D2C-4FB7-8252-72683CC2E55E}" destId="{57985818-B4D1-4DAC-8EA4-3C7A90F1E447}" srcOrd="1" destOrd="0" parTransId="{67075BE2-504F-4531-BECF-F00871D068BF}" sibTransId="{3767E2BB-2F7A-4945-BC35-637E3187E3EC}"/>
    <dgm:cxn modelId="{3883A21B-A9BF-154C-941B-8EA14BDD2EBB}" type="presOf" srcId="{193F2EA2-4C1B-4B5F-B626-0FC6261DB26B}" destId="{3024277B-A174-2942-AA0C-C4EAF341AA43}" srcOrd="0" destOrd="0" presId="urn:microsoft.com/office/officeart/2005/8/layout/vList2"/>
    <dgm:cxn modelId="{E84DA326-746E-C849-930E-786E43829807}" type="presOf" srcId="{633452ED-6D2C-4FB7-8252-72683CC2E55E}" destId="{883FA1FD-9035-A94A-A3EC-7342CA95B323}" srcOrd="0" destOrd="0" presId="urn:microsoft.com/office/officeart/2005/8/layout/vList2"/>
    <dgm:cxn modelId="{66CD3027-9E02-40D8-9379-821A75197CC4}" srcId="{57985818-B4D1-4DAC-8EA4-3C7A90F1E447}" destId="{47E7BE56-3F22-402A-BF2D-BF4B67317739}" srcOrd="0" destOrd="0" parTransId="{DB811230-04E9-422D-A752-9043AC2DDD9B}" sibTransId="{6F73297D-CB18-4DA7-AC6A-8755041ED3CB}"/>
    <dgm:cxn modelId="{3F413B2E-C192-4749-A4C3-9A7F2F202B3F}" type="presOf" srcId="{AEE11833-62C3-442D-87F0-C00737C84835}" destId="{471DA772-FF02-0B48-94AB-476B9F96340F}" srcOrd="0" destOrd="0" presId="urn:microsoft.com/office/officeart/2005/8/layout/vList2"/>
    <dgm:cxn modelId="{DC06E948-94A4-4F08-AB45-BFCF37FBC564}" srcId="{57985818-B4D1-4DAC-8EA4-3C7A90F1E447}" destId="{A92292D3-D0C7-4E09-A769-5B3DE7A30425}" srcOrd="2" destOrd="0" parTransId="{0A19C33B-FD6A-458C-AC4D-CF03A851B021}" sibTransId="{5CE91B01-E4A7-42BD-9201-7347A097527F}"/>
    <dgm:cxn modelId="{A179A258-339A-1E40-A35B-9397C9AE4672}" type="presOf" srcId="{47E7BE56-3F22-402A-BF2D-BF4B67317739}" destId="{FA6B94DC-AF33-EF43-B551-147FA97DA03C}" srcOrd="0" destOrd="0" presId="urn:microsoft.com/office/officeart/2005/8/layout/vList2"/>
    <dgm:cxn modelId="{1CECF276-433F-4325-947A-9FF1A6469EFA}" srcId="{633452ED-6D2C-4FB7-8252-72683CC2E55E}" destId="{193F2EA2-4C1B-4B5F-B626-0FC6261DB26B}" srcOrd="2" destOrd="0" parTransId="{4089076C-5EE0-479C-B879-05FF246758AA}" sibTransId="{5E3012E1-985E-4E28-A82B-C97ADE05301B}"/>
    <dgm:cxn modelId="{061C5FB9-29C8-4166-8489-6B7A2DB1D528}" srcId="{57985818-B4D1-4DAC-8EA4-3C7A90F1E447}" destId="{5F250F5D-66A2-4307-878B-B8F5CD855E93}" srcOrd="1" destOrd="0" parTransId="{3E2036A4-6C5B-4971-8077-35C271F43FA0}" sibTransId="{B385915D-6220-42CD-9748-A2DF2AE7D92A}"/>
    <dgm:cxn modelId="{5BCDDEB9-0ECA-4643-92A2-7E18B2C14495}" type="presOf" srcId="{A92292D3-D0C7-4E09-A769-5B3DE7A30425}" destId="{FA6B94DC-AF33-EF43-B551-147FA97DA03C}" srcOrd="0" destOrd="2" presId="urn:microsoft.com/office/officeart/2005/8/layout/vList2"/>
    <dgm:cxn modelId="{B3D04986-9619-1D42-BC46-E139DDC21574}" type="presParOf" srcId="{883FA1FD-9035-A94A-A3EC-7342CA95B323}" destId="{471DA772-FF02-0B48-94AB-476B9F96340F}" srcOrd="0" destOrd="0" presId="urn:microsoft.com/office/officeart/2005/8/layout/vList2"/>
    <dgm:cxn modelId="{A7B7A3C8-03EA-8A46-83A0-D5128FD4EBCA}" type="presParOf" srcId="{883FA1FD-9035-A94A-A3EC-7342CA95B323}" destId="{378CE244-B8FD-3241-BA7A-F97244FC7A66}" srcOrd="1" destOrd="0" presId="urn:microsoft.com/office/officeart/2005/8/layout/vList2"/>
    <dgm:cxn modelId="{BEF6B152-2C04-014C-B8F7-3D066517E6E0}" type="presParOf" srcId="{883FA1FD-9035-A94A-A3EC-7342CA95B323}" destId="{1AEDE1A5-123F-A343-990E-3C1501D3F837}" srcOrd="2" destOrd="0" presId="urn:microsoft.com/office/officeart/2005/8/layout/vList2"/>
    <dgm:cxn modelId="{C05BDC6D-23D1-F340-8304-3938D875C837}" type="presParOf" srcId="{883FA1FD-9035-A94A-A3EC-7342CA95B323}" destId="{FA6B94DC-AF33-EF43-B551-147FA97DA03C}" srcOrd="3" destOrd="0" presId="urn:microsoft.com/office/officeart/2005/8/layout/vList2"/>
    <dgm:cxn modelId="{23BEFD8A-DF5D-1C42-BE2A-E9CAA0F5D659}" type="presParOf" srcId="{883FA1FD-9035-A94A-A3EC-7342CA95B323}" destId="{3024277B-A174-2942-AA0C-C4EAF341AA4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F216F79-6B4D-4F2E-BB40-11E7BA3052E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B9C6882-840C-427B-A908-3978B9105895}">
      <dgm:prSet/>
      <dgm:spPr/>
      <dgm:t>
        <a:bodyPr/>
        <a:lstStyle/>
        <a:p>
          <a:r>
            <a:rPr lang="en-US"/>
            <a:t>Another way of evaluating a statement is by means of value comparison</a:t>
          </a:r>
        </a:p>
      </dgm:t>
    </dgm:pt>
    <dgm:pt modelId="{B2B8F178-B667-405A-9D71-1601535753E4}" type="parTrans" cxnId="{6868BD5D-A348-4B85-80B6-DB757C5214CB}">
      <dgm:prSet/>
      <dgm:spPr/>
      <dgm:t>
        <a:bodyPr/>
        <a:lstStyle/>
        <a:p>
          <a:endParaRPr lang="en-US"/>
        </a:p>
      </dgm:t>
    </dgm:pt>
    <dgm:pt modelId="{C9C8A6B2-18A3-4F80-B807-D6507839B564}" type="sibTrans" cxnId="{6868BD5D-A348-4B85-80B6-DB757C5214CB}">
      <dgm:prSet/>
      <dgm:spPr/>
      <dgm:t>
        <a:bodyPr/>
        <a:lstStyle/>
        <a:p>
          <a:endParaRPr lang="en-US"/>
        </a:p>
      </dgm:t>
    </dgm:pt>
    <dgm:pt modelId="{6E05B828-E128-4CD1-966F-041FEE11D897}">
      <dgm:prSet/>
      <dgm:spPr/>
      <dgm:t>
        <a:bodyPr/>
        <a:lstStyle/>
        <a:p>
          <a:r>
            <a:rPr lang="en-US"/>
            <a:t>Try the following code:</a:t>
          </a:r>
        </a:p>
      </dgm:t>
    </dgm:pt>
    <dgm:pt modelId="{4C40A378-3D27-4293-9A6C-359F395F7FA1}" type="parTrans" cxnId="{8BA7FD4B-E54A-4492-BA0A-BACB3421FC43}">
      <dgm:prSet/>
      <dgm:spPr/>
      <dgm:t>
        <a:bodyPr/>
        <a:lstStyle/>
        <a:p>
          <a:endParaRPr lang="en-US"/>
        </a:p>
      </dgm:t>
    </dgm:pt>
    <dgm:pt modelId="{B3190062-67DA-4820-BF69-600F1C84249A}" type="sibTrans" cxnId="{8BA7FD4B-E54A-4492-BA0A-BACB3421FC43}">
      <dgm:prSet/>
      <dgm:spPr/>
      <dgm:t>
        <a:bodyPr/>
        <a:lstStyle/>
        <a:p>
          <a:endParaRPr lang="en-US"/>
        </a:p>
      </dgm:t>
    </dgm:pt>
    <dgm:pt modelId="{BC5850E7-5D4C-4152-A935-3F603DF968E1}">
      <dgm:prSet/>
      <dgm:spPr/>
      <dgm:t>
        <a:bodyPr/>
        <a:lstStyle/>
        <a:p>
          <a:r>
            <a:rPr lang="en-SG"/>
            <a:t>A &lt;- 40 #a numeric</a:t>
          </a:r>
          <a:endParaRPr lang="en-US"/>
        </a:p>
      </dgm:t>
    </dgm:pt>
    <dgm:pt modelId="{2EED0C1B-B904-4AD6-BE97-2D8CB58F7EEB}" type="parTrans" cxnId="{1E8F315E-2B97-4D2A-B603-DF6A1ECFD974}">
      <dgm:prSet/>
      <dgm:spPr/>
      <dgm:t>
        <a:bodyPr/>
        <a:lstStyle/>
        <a:p>
          <a:endParaRPr lang="en-US"/>
        </a:p>
      </dgm:t>
    </dgm:pt>
    <dgm:pt modelId="{344B1B96-1E86-4FE6-87CF-6A00FD3C9CFD}" type="sibTrans" cxnId="{1E8F315E-2B97-4D2A-B603-DF6A1ECFD974}">
      <dgm:prSet/>
      <dgm:spPr/>
      <dgm:t>
        <a:bodyPr/>
        <a:lstStyle/>
        <a:p>
          <a:endParaRPr lang="en-US"/>
        </a:p>
      </dgm:t>
    </dgm:pt>
    <dgm:pt modelId="{41B46D79-251F-4AC4-B97A-EFE9CBFF61E9}">
      <dgm:prSet/>
      <dgm:spPr/>
      <dgm:t>
        <a:bodyPr/>
        <a:lstStyle/>
        <a:p>
          <a:r>
            <a:rPr lang="en-SG"/>
            <a:t>A &gt; 40 #return False</a:t>
          </a:r>
          <a:endParaRPr lang="en-US"/>
        </a:p>
      </dgm:t>
    </dgm:pt>
    <dgm:pt modelId="{A789DF31-8815-4B4E-AC0E-117ECC887559}" type="parTrans" cxnId="{48D555DB-EF77-4A07-A0C1-D27D2D48D163}">
      <dgm:prSet/>
      <dgm:spPr/>
      <dgm:t>
        <a:bodyPr/>
        <a:lstStyle/>
        <a:p>
          <a:endParaRPr lang="en-US"/>
        </a:p>
      </dgm:t>
    </dgm:pt>
    <dgm:pt modelId="{C93326E3-1FF1-41BB-9B91-21ADC7CF34EB}" type="sibTrans" cxnId="{48D555DB-EF77-4A07-A0C1-D27D2D48D163}">
      <dgm:prSet/>
      <dgm:spPr/>
      <dgm:t>
        <a:bodyPr/>
        <a:lstStyle/>
        <a:p>
          <a:endParaRPr lang="en-US"/>
        </a:p>
      </dgm:t>
    </dgm:pt>
    <dgm:pt modelId="{02E17419-D8E4-4C7A-93F2-4F0A10E74D8B}">
      <dgm:prSet/>
      <dgm:spPr/>
      <dgm:t>
        <a:bodyPr/>
        <a:lstStyle/>
        <a:p>
          <a:r>
            <a:rPr lang="en-SG"/>
            <a:t>The statement above will immediately return FALSE</a:t>
          </a:r>
          <a:endParaRPr lang="en-US"/>
        </a:p>
      </dgm:t>
    </dgm:pt>
    <dgm:pt modelId="{883A721B-425B-417A-A03E-E1597E67FFB2}" type="parTrans" cxnId="{0A321EB5-CFBB-431E-B5DB-A2B3224D5034}">
      <dgm:prSet/>
      <dgm:spPr/>
      <dgm:t>
        <a:bodyPr/>
        <a:lstStyle/>
        <a:p>
          <a:endParaRPr lang="en-US"/>
        </a:p>
      </dgm:t>
    </dgm:pt>
    <dgm:pt modelId="{A3701D82-4F12-4380-8A07-24B668F3797E}" type="sibTrans" cxnId="{0A321EB5-CFBB-431E-B5DB-A2B3224D5034}">
      <dgm:prSet/>
      <dgm:spPr/>
      <dgm:t>
        <a:bodyPr/>
        <a:lstStyle/>
        <a:p>
          <a:endParaRPr lang="en-US"/>
        </a:p>
      </dgm:t>
    </dgm:pt>
    <dgm:pt modelId="{EE9E9E48-3431-48FF-A2CC-D4B1B1D1C6F2}">
      <dgm:prSet/>
      <dgm:spPr/>
      <dgm:t>
        <a:bodyPr/>
        <a:lstStyle/>
        <a:p>
          <a:r>
            <a:rPr lang="en-SG"/>
            <a:t>This is because A is less than 40.</a:t>
          </a:r>
          <a:endParaRPr lang="en-US"/>
        </a:p>
      </dgm:t>
    </dgm:pt>
    <dgm:pt modelId="{2CB9BA19-240E-4496-AA08-A55C301BBA6F}" type="parTrans" cxnId="{701AD1A2-34AF-4848-AD12-80009659791D}">
      <dgm:prSet/>
      <dgm:spPr/>
      <dgm:t>
        <a:bodyPr/>
        <a:lstStyle/>
        <a:p>
          <a:endParaRPr lang="en-US"/>
        </a:p>
      </dgm:t>
    </dgm:pt>
    <dgm:pt modelId="{CB93A543-BFDC-48E8-AB6A-0D0076D37CE2}" type="sibTrans" cxnId="{701AD1A2-34AF-4848-AD12-80009659791D}">
      <dgm:prSet/>
      <dgm:spPr/>
      <dgm:t>
        <a:bodyPr/>
        <a:lstStyle/>
        <a:p>
          <a:endParaRPr lang="en-US"/>
        </a:p>
      </dgm:t>
    </dgm:pt>
    <dgm:pt modelId="{EC4BC95B-F9DE-467D-BA8E-B2BE90ED22A8}">
      <dgm:prSet/>
      <dgm:spPr/>
      <dgm:t>
        <a:bodyPr/>
        <a:lstStyle/>
        <a:p>
          <a:r>
            <a:rPr lang="en-SG"/>
            <a:t>Although this may seem trivial for now, it is a fundamental concept to all programming. </a:t>
          </a:r>
          <a:endParaRPr lang="en-US"/>
        </a:p>
      </dgm:t>
    </dgm:pt>
    <dgm:pt modelId="{3A41E20C-C0A3-4115-93D6-24EF5DF569D6}" type="parTrans" cxnId="{D84DCE55-B6DC-4B0E-91AD-8136F83C4628}">
      <dgm:prSet/>
      <dgm:spPr/>
      <dgm:t>
        <a:bodyPr/>
        <a:lstStyle/>
        <a:p>
          <a:endParaRPr lang="en-US"/>
        </a:p>
      </dgm:t>
    </dgm:pt>
    <dgm:pt modelId="{3A695919-1D7C-4369-B5FD-EC3E94A79E88}" type="sibTrans" cxnId="{D84DCE55-B6DC-4B0E-91AD-8136F83C4628}">
      <dgm:prSet/>
      <dgm:spPr/>
      <dgm:t>
        <a:bodyPr/>
        <a:lstStyle/>
        <a:p>
          <a:endParaRPr lang="en-US"/>
        </a:p>
      </dgm:t>
    </dgm:pt>
    <dgm:pt modelId="{DF7A029A-F5B5-4DD5-8298-9AB3DBE5D4B2}">
      <dgm:prSet/>
      <dgm:spPr/>
      <dgm:t>
        <a:bodyPr/>
        <a:lstStyle/>
        <a:p>
          <a:r>
            <a:rPr lang="en-SG"/>
            <a:t>We use the outcome of logical variables to control program flow</a:t>
          </a:r>
          <a:endParaRPr lang="en-US"/>
        </a:p>
      </dgm:t>
    </dgm:pt>
    <dgm:pt modelId="{11A5F5DA-696E-46A0-8482-5DC9D8D925BC}" type="parTrans" cxnId="{1F573815-6827-470C-B82A-A88C168ECA82}">
      <dgm:prSet/>
      <dgm:spPr/>
      <dgm:t>
        <a:bodyPr/>
        <a:lstStyle/>
        <a:p>
          <a:endParaRPr lang="en-US"/>
        </a:p>
      </dgm:t>
    </dgm:pt>
    <dgm:pt modelId="{D8757023-301C-461B-848C-0F5327EEB503}" type="sibTrans" cxnId="{1F573815-6827-470C-B82A-A88C168ECA82}">
      <dgm:prSet/>
      <dgm:spPr/>
      <dgm:t>
        <a:bodyPr/>
        <a:lstStyle/>
        <a:p>
          <a:endParaRPr lang="en-US"/>
        </a:p>
      </dgm:t>
    </dgm:pt>
    <dgm:pt modelId="{192EA391-8FF2-4F59-9924-327B59417D93}" type="pres">
      <dgm:prSet presAssocID="{5F216F79-6B4D-4F2E-BB40-11E7BA3052E1}" presName="root" presStyleCnt="0">
        <dgm:presLayoutVars>
          <dgm:dir/>
          <dgm:resizeHandles val="exact"/>
        </dgm:presLayoutVars>
      </dgm:prSet>
      <dgm:spPr/>
    </dgm:pt>
    <dgm:pt modelId="{E1DCD098-7A1A-456C-97A7-21D0B39EF092}" type="pres">
      <dgm:prSet presAssocID="{BB9C6882-840C-427B-A908-3978B9105895}" presName="compNode" presStyleCnt="0"/>
      <dgm:spPr/>
    </dgm:pt>
    <dgm:pt modelId="{03A81643-B222-48CA-849A-30FC1EC18F9A}" type="pres">
      <dgm:prSet presAssocID="{BB9C6882-840C-427B-A908-3978B9105895}" presName="bgRect" presStyleLbl="bgShp" presStyleIdx="0" presStyleCnt="5"/>
      <dgm:spPr/>
    </dgm:pt>
    <dgm:pt modelId="{790393AE-A2F8-4BE2-900C-1F52FFE270F8}" type="pres">
      <dgm:prSet presAssocID="{BB9C6882-840C-427B-A908-3978B910589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enn Diagram"/>
        </a:ext>
      </dgm:extLst>
    </dgm:pt>
    <dgm:pt modelId="{DFD20082-8C8C-4FAD-8116-D82271D29085}" type="pres">
      <dgm:prSet presAssocID="{BB9C6882-840C-427B-A908-3978B9105895}" presName="spaceRect" presStyleCnt="0"/>
      <dgm:spPr/>
    </dgm:pt>
    <dgm:pt modelId="{116270C1-74EF-489F-88A2-92B51FC65099}" type="pres">
      <dgm:prSet presAssocID="{BB9C6882-840C-427B-A908-3978B9105895}" presName="parTx" presStyleLbl="revTx" presStyleIdx="0" presStyleCnt="7">
        <dgm:presLayoutVars>
          <dgm:chMax val="0"/>
          <dgm:chPref val="0"/>
        </dgm:presLayoutVars>
      </dgm:prSet>
      <dgm:spPr/>
    </dgm:pt>
    <dgm:pt modelId="{18871E2C-73CE-4D2F-AD74-7C771E350107}" type="pres">
      <dgm:prSet presAssocID="{C9C8A6B2-18A3-4F80-B807-D6507839B564}" presName="sibTrans" presStyleCnt="0"/>
      <dgm:spPr/>
    </dgm:pt>
    <dgm:pt modelId="{6A1922AE-C540-473B-9AB4-EBC12C76E851}" type="pres">
      <dgm:prSet presAssocID="{6E05B828-E128-4CD1-966F-041FEE11D897}" presName="compNode" presStyleCnt="0"/>
      <dgm:spPr/>
    </dgm:pt>
    <dgm:pt modelId="{89179448-EECC-4097-8A53-8CD3E1866A69}" type="pres">
      <dgm:prSet presAssocID="{6E05B828-E128-4CD1-966F-041FEE11D897}" presName="bgRect" presStyleLbl="bgShp" presStyleIdx="1" presStyleCnt="5"/>
      <dgm:spPr/>
    </dgm:pt>
    <dgm:pt modelId="{23DBD875-E212-45FF-A11B-237DEDCF66ED}" type="pres">
      <dgm:prSet presAssocID="{6E05B828-E128-4CD1-966F-041FEE11D89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se"/>
        </a:ext>
      </dgm:extLst>
    </dgm:pt>
    <dgm:pt modelId="{50E1464C-2D1A-4800-B3E0-FB042FA3A623}" type="pres">
      <dgm:prSet presAssocID="{6E05B828-E128-4CD1-966F-041FEE11D897}" presName="spaceRect" presStyleCnt="0"/>
      <dgm:spPr/>
    </dgm:pt>
    <dgm:pt modelId="{8F1E3EDC-E1AD-4C19-A4C6-07B349171D10}" type="pres">
      <dgm:prSet presAssocID="{6E05B828-E128-4CD1-966F-041FEE11D897}" presName="parTx" presStyleLbl="revTx" presStyleIdx="1" presStyleCnt="7">
        <dgm:presLayoutVars>
          <dgm:chMax val="0"/>
          <dgm:chPref val="0"/>
        </dgm:presLayoutVars>
      </dgm:prSet>
      <dgm:spPr/>
    </dgm:pt>
    <dgm:pt modelId="{A6098915-470A-4243-9C98-FCB47424E179}" type="pres">
      <dgm:prSet presAssocID="{6E05B828-E128-4CD1-966F-041FEE11D897}" presName="desTx" presStyleLbl="revTx" presStyleIdx="2" presStyleCnt="7">
        <dgm:presLayoutVars/>
      </dgm:prSet>
      <dgm:spPr/>
    </dgm:pt>
    <dgm:pt modelId="{8AECF7C8-5B70-4952-86FD-C8370253D2EC}" type="pres">
      <dgm:prSet presAssocID="{B3190062-67DA-4820-BF69-600F1C84249A}" presName="sibTrans" presStyleCnt="0"/>
      <dgm:spPr/>
    </dgm:pt>
    <dgm:pt modelId="{A50C01E0-59A5-44E2-8B0E-3012B6AADC74}" type="pres">
      <dgm:prSet presAssocID="{02E17419-D8E4-4C7A-93F2-4F0A10E74D8B}" presName="compNode" presStyleCnt="0"/>
      <dgm:spPr/>
    </dgm:pt>
    <dgm:pt modelId="{2F7702A9-99C7-4C89-808C-B33D5E9A051D}" type="pres">
      <dgm:prSet presAssocID="{02E17419-D8E4-4C7A-93F2-4F0A10E74D8B}" presName="bgRect" presStyleLbl="bgShp" presStyleIdx="2" presStyleCnt="5"/>
      <dgm:spPr/>
    </dgm:pt>
    <dgm:pt modelId="{91251CAF-9982-4745-B224-E38C22B716D1}" type="pres">
      <dgm:prSet presAssocID="{02E17419-D8E4-4C7A-93F2-4F0A10E74D8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71C0BD22-A472-403F-AD4C-9AD7B7186DE3}" type="pres">
      <dgm:prSet presAssocID="{02E17419-D8E4-4C7A-93F2-4F0A10E74D8B}" presName="spaceRect" presStyleCnt="0"/>
      <dgm:spPr/>
    </dgm:pt>
    <dgm:pt modelId="{367334E7-C8DF-4D56-B7F0-A56BBBE5AB30}" type="pres">
      <dgm:prSet presAssocID="{02E17419-D8E4-4C7A-93F2-4F0A10E74D8B}" presName="parTx" presStyleLbl="revTx" presStyleIdx="3" presStyleCnt="7">
        <dgm:presLayoutVars>
          <dgm:chMax val="0"/>
          <dgm:chPref val="0"/>
        </dgm:presLayoutVars>
      </dgm:prSet>
      <dgm:spPr/>
    </dgm:pt>
    <dgm:pt modelId="{71CA6391-2B5D-4E8B-902F-0DE357975F51}" type="pres">
      <dgm:prSet presAssocID="{A3701D82-4F12-4380-8A07-24B668F3797E}" presName="sibTrans" presStyleCnt="0"/>
      <dgm:spPr/>
    </dgm:pt>
    <dgm:pt modelId="{1A01D4F5-4E7F-48B2-87DD-11D36E0A370F}" type="pres">
      <dgm:prSet presAssocID="{EE9E9E48-3431-48FF-A2CC-D4B1B1D1C6F2}" presName="compNode" presStyleCnt="0"/>
      <dgm:spPr/>
    </dgm:pt>
    <dgm:pt modelId="{FBC2FD33-75F1-4E42-A16D-CF60969B2C48}" type="pres">
      <dgm:prSet presAssocID="{EE9E9E48-3431-48FF-A2CC-D4B1B1D1C6F2}" presName="bgRect" presStyleLbl="bgShp" presStyleIdx="3" presStyleCnt="5"/>
      <dgm:spPr/>
    </dgm:pt>
    <dgm:pt modelId="{5D26FDB0-0583-4D4B-A5B3-6B99189080EB}" type="pres">
      <dgm:prSet presAssocID="{EE9E9E48-3431-48FF-A2CC-D4B1B1D1C6F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roller"/>
        </a:ext>
      </dgm:extLst>
    </dgm:pt>
    <dgm:pt modelId="{D2427EC9-358B-4E26-BD4C-70EE4453F19C}" type="pres">
      <dgm:prSet presAssocID="{EE9E9E48-3431-48FF-A2CC-D4B1B1D1C6F2}" presName="spaceRect" presStyleCnt="0"/>
      <dgm:spPr/>
    </dgm:pt>
    <dgm:pt modelId="{69CACD8B-4773-4793-8AE4-5615EB034462}" type="pres">
      <dgm:prSet presAssocID="{EE9E9E48-3431-48FF-A2CC-D4B1B1D1C6F2}" presName="parTx" presStyleLbl="revTx" presStyleIdx="4" presStyleCnt="7">
        <dgm:presLayoutVars>
          <dgm:chMax val="0"/>
          <dgm:chPref val="0"/>
        </dgm:presLayoutVars>
      </dgm:prSet>
      <dgm:spPr/>
    </dgm:pt>
    <dgm:pt modelId="{B936F8F7-40A3-4AFF-89CE-9E51F1E96BCF}" type="pres">
      <dgm:prSet presAssocID="{CB93A543-BFDC-48E8-AB6A-0D0076D37CE2}" presName="sibTrans" presStyleCnt="0"/>
      <dgm:spPr/>
    </dgm:pt>
    <dgm:pt modelId="{D3D28316-E62E-43A6-B275-D168DDECE69C}" type="pres">
      <dgm:prSet presAssocID="{EC4BC95B-F9DE-467D-BA8E-B2BE90ED22A8}" presName="compNode" presStyleCnt="0"/>
      <dgm:spPr/>
    </dgm:pt>
    <dgm:pt modelId="{3F8E26AE-D637-43FC-8DC0-A88FD47F43DA}" type="pres">
      <dgm:prSet presAssocID="{EC4BC95B-F9DE-467D-BA8E-B2BE90ED22A8}" presName="bgRect" presStyleLbl="bgShp" presStyleIdx="4" presStyleCnt="5"/>
      <dgm:spPr/>
    </dgm:pt>
    <dgm:pt modelId="{3A8EE5EC-8790-4F06-A04B-91884AA9ABF7}" type="pres">
      <dgm:prSet presAssocID="{EC4BC95B-F9DE-467D-BA8E-B2BE90ED22A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ears"/>
        </a:ext>
      </dgm:extLst>
    </dgm:pt>
    <dgm:pt modelId="{31A89B97-DBFE-45B3-BB63-3BC32A26ABF7}" type="pres">
      <dgm:prSet presAssocID="{EC4BC95B-F9DE-467D-BA8E-B2BE90ED22A8}" presName="spaceRect" presStyleCnt="0"/>
      <dgm:spPr/>
    </dgm:pt>
    <dgm:pt modelId="{68B288E3-E704-462D-B415-C26D26C39638}" type="pres">
      <dgm:prSet presAssocID="{EC4BC95B-F9DE-467D-BA8E-B2BE90ED22A8}" presName="parTx" presStyleLbl="revTx" presStyleIdx="5" presStyleCnt="7">
        <dgm:presLayoutVars>
          <dgm:chMax val="0"/>
          <dgm:chPref val="0"/>
        </dgm:presLayoutVars>
      </dgm:prSet>
      <dgm:spPr/>
    </dgm:pt>
    <dgm:pt modelId="{8A700348-B56C-44DB-84BA-64C239B41687}" type="pres">
      <dgm:prSet presAssocID="{EC4BC95B-F9DE-467D-BA8E-B2BE90ED22A8}" presName="desTx" presStyleLbl="revTx" presStyleIdx="6" presStyleCnt="7">
        <dgm:presLayoutVars/>
      </dgm:prSet>
      <dgm:spPr/>
    </dgm:pt>
  </dgm:ptLst>
  <dgm:cxnLst>
    <dgm:cxn modelId="{1F573815-6827-470C-B82A-A88C168ECA82}" srcId="{EC4BC95B-F9DE-467D-BA8E-B2BE90ED22A8}" destId="{DF7A029A-F5B5-4DD5-8298-9AB3DBE5D4B2}" srcOrd="0" destOrd="0" parTransId="{11A5F5DA-696E-46A0-8482-5DC9D8D925BC}" sibTransId="{D8757023-301C-461B-848C-0F5327EEB503}"/>
    <dgm:cxn modelId="{A5CBA145-B565-4ED9-AFC9-BA85752536BC}" type="presOf" srcId="{EE9E9E48-3431-48FF-A2CC-D4B1B1D1C6F2}" destId="{69CACD8B-4773-4793-8AE4-5615EB034462}" srcOrd="0" destOrd="0" presId="urn:microsoft.com/office/officeart/2018/2/layout/IconVerticalSolidList"/>
    <dgm:cxn modelId="{8BA7FD4B-E54A-4492-BA0A-BACB3421FC43}" srcId="{5F216F79-6B4D-4F2E-BB40-11E7BA3052E1}" destId="{6E05B828-E128-4CD1-966F-041FEE11D897}" srcOrd="1" destOrd="0" parTransId="{4C40A378-3D27-4293-9A6C-359F395F7FA1}" sibTransId="{B3190062-67DA-4820-BF69-600F1C84249A}"/>
    <dgm:cxn modelId="{6C4CBA4D-1425-403A-907B-678A8694FEBA}" type="presOf" srcId="{5F216F79-6B4D-4F2E-BB40-11E7BA3052E1}" destId="{192EA391-8FF2-4F59-9924-327B59417D93}" srcOrd="0" destOrd="0" presId="urn:microsoft.com/office/officeart/2018/2/layout/IconVerticalSolidList"/>
    <dgm:cxn modelId="{D84DCE55-B6DC-4B0E-91AD-8136F83C4628}" srcId="{5F216F79-6B4D-4F2E-BB40-11E7BA3052E1}" destId="{EC4BC95B-F9DE-467D-BA8E-B2BE90ED22A8}" srcOrd="4" destOrd="0" parTransId="{3A41E20C-C0A3-4115-93D6-24EF5DF569D6}" sibTransId="{3A695919-1D7C-4369-B5FD-EC3E94A79E88}"/>
    <dgm:cxn modelId="{6868BD5D-A348-4B85-80B6-DB757C5214CB}" srcId="{5F216F79-6B4D-4F2E-BB40-11E7BA3052E1}" destId="{BB9C6882-840C-427B-A908-3978B9105895}" srcOrd="0" destOrd="0" parTransId="{B2B8F178-B667-405A-9D71-1601535753E4}" sibTransId="{C9C8A6B2-18A3-4F80-B807-D6507839B564}"/>
    <dgm:cxn modelId="{1E8F315E-2B97-4D2A-B603-DF6A1ECFD974}" srcId="{6E05B828-E128-4CD1-966F-041FEE11D897}" destId="{BC5850E7-5D4C-4152-A935-3F603DF968E1}" srcOrd="0" destOrd="0" parTransId="{2EED0C1B-B904-4AD6-BE97-2D8CB58F7EEB}" sibTransId="{344B1B96-1E86-4FE6-87CF-6A00FD3C9CFD}"/>
    <dgm:cxn modelId="{FE30B56D-AA6F-4E01-B0F5-6D5281B88B90}" type="presOf" srcId="{EC4BC95B-F9DE-467D-BA8E-B2BE90ED22A8}" destId="{68B288E3-E704-462D-B415-C26D26C39638}" srcOrd="0" destOrd="0" presId="urn:microsoft.com/office/officeart/2018/2/layout/IconVerticalSolidList"/>
    <dgm:cxn modelId="{088BFD70-7239-49B2-8DFA-32ACCA005078}" type="presOf" srcId="{41B46D79-251F-4AC4-B97A-EFE9CBFF61E9}" destId="{A6098915-470A-4243-9C98-FCB47424E179}" srcOrd="0" destOrd="1" presId="urn:microsoft.com/office/officeart/2018/2/layout/IconVerticalSolidList"/>
    <dgm:cxn modelId="{1BE55D75-E104-407F-8A44-CC877247B843}" type="presOf" srcId="{DF7A029A-F5B5-4DD5-8298-9AB3DBE5D4B2}" destId="{8A700348-B56C-44DB-84BA-64C239B41687}" srcOrd="0" destOrd="0" presId="urn:microsoft.com/office/officeart/2018/2/layout/IconVerticalSolidList"/>
    <dgm:cxn modelId="{6AFF1D81-5D66-4FB9-94F1-282816A6E9DB}" type="presOf" srcId="{BC5850E7-5D4C-4152-A935-3F603DF968E1}" destId="{A6098915-470A-4243-9C98-FCB47424E179}" srcOrd="0" destOrd="0" presId="urn:microsoft.com/office/officeart/2018/2/layout/IconVerticalSolidList"/>
    <dgm:cxn modelId="{701AD1A2-34AF-4848-AD12-80009659791D}" srcId="{5F216F79-6B4D-4F2E-BB40-11E7BA3052E1}" destId="{EE9E9E48-3431-48FF-A2CC-D4B1B1D1C6F2}" srcOrd="3" destOrd="0" parTransId="{2CB9BA19-240E-4496-AA08-A55C301BBA6F}" sibTransId="{CB93A543-BFDC-48E8-AB6A-0D0076D37CE2}"/>
    <dgm:cxn modelId="{0A321EB5-CFBB-431E-B5DB-A2B3224D5034}" srcId="{5F216F79-6B4D-4F2E-BB40-11E7BA3052E1}" destId="{02E17419-D8E4-4C7A-93F2-4F0A10E74D8B}" srcOrd="2" destOrd="0" parTransId="{883A721B-425B-417A-A03E-E1597E67FFB2}" sibTransId="{A3701D82-4F12-4380-8A07-24B668F3797E}"/>
    <dgm:cxn modelId="{1519B2B9-4ECE-4011-B767-F29AE9205405}" type="presOf" srcId="{BB9C6882-840C-427B-A908-3978B9105895}" destId="{116270C1-74EF-489F-88A2-92B51FC65099}" srcOrd="0" destOrd="0" presId="urn:microsoft.com/office/officeart/2018/2/layout/IconVerticalSolidList"/>
    <dgm:cxn modelId="{4CE234D6-3DF7-4D32-AC18-EE564BF99BB7}" type="presOf" srcId="{6E05B828-E128-4CD1-966F-041FEE11D897}" destId="{8F1E3EDC-E1AD-4C19-A4C6-07B349171D10}" srcOrd="0" destOrd="0" presId="urn:microsoft.com/office/officeart/2018/2/layout/IconVerticalSolidList"/>
    <dgm:cxn modelId="{48D555DB-EF77-4A07-A0C1-D27D2D48D163}" srcId="{6E05B828-E128-4CD1-966F-041FEE11D897}" destId="{41B46D79-251F-4AC4-B97A-EFE9CBFF61E9}" srcOrd="1" destOrd="0" parTransId="{A789DF31-8815-4B4E-AC0E-117ECC887559}" sibTransId="{C93326E3-1FF1-41BB-9B91-21ADC7CF34EB}"/>
    <dgm:cxn modelId="{728985E8-6A63-48D6-BCB4-229950751C6D}" type="presOf" srcId="{02E17419-D8E4-4C7A-93F2-4F0A10E74D8B}" destId="{367334E7-C8DF-4D56-B7F0-A56BBBE5AB30}" srcOrd="0" destOrd="0" presId="urn:microsoft.com/office/officeart/2018/2/layout/IconVerticalSolidList"/>
    <dgm:cxn modelId="{EA413705-E4D8-493F-B0AC-ADC94F118CB0}" type="presParOf" srcId="{192EA391-8FF2-4F59-9924-327B59417D93}" destId="{E1DCD098-7A1A-456C-97A7-21D0B39EF092}" srcOrd="0" destOrd="0" presId="urn:microsoft.com/office/officeart/2018/2/layout/IconVerticalSolidList"/>
    <dgm:cxn modelId="{EE3CEAB5-A28B-4801-BF0C-391819DA954F}" type="presParOf" srcId="{E1DCD098-7A1A-456C-97A7-21D0B39EF092}" destId="{03A81643-B222-48CA-849A-30FC1EC18F9A}" srcOrd="0" destOrd="0" presId="urn:microsoft.com/office/officeart/2018/2/layout/IconVerticalSolidList"/>
    <dgm:cxn modelId="{650BD33E-F3B2-43B6-8DCF-21822F69871D}" type="presParOf" srcId="{E1DCD098-7A1A-456C-97A7-21D0B39EF092}" destId="{790393AE-A2F8-4BE2-900C-1F52FFE270F8}" srcOrd="1" destOrd="0" presId="urn:microsoft.com/office/officeart/2018/2/layout/IconVerticalSolidList"/>
    <dgm:cxn modelId="{887765BA-2971-4338-AA66-915EBB8C886D}" type="presParOf" srcId="{E1DCD098-7A1A-456C-97A7-21D0B39EF092}" destId="{DFD20082-8C8C-4FAD-8116-D82271D29085}" srcOrd="2" destOrd="0" presId="urn:microsoft.com/office/officeart/2018/2/layout/IconVerticalSolidList"/>
    <dgm:cxn modelId="{AFA70D22-B7DE-4270-BF54-35AB76528AC5}" type="presParOf" srcId="{E1DCD098-7A1A-456C-97A7-21D0B39EF092}" destId="{116270C1-74EF-489F-88A2-92B51FC65099}" srcOrd="3" destOrd="0" presId="urn:microsoft.com/office/officeart/2018/2/layout/IconVerticalSolidList"/>
    <dgm:cxn modelId="{51BC6405-C7C5-4E1D-AF73-C8D5101FC747}" type="presParOf" srcId="{192EA391-8FF2-4F59-9924-327B59417D93}" destId="{18871E2C-73CE-4D2F-AD74-7C771E350107}" srcOrd="1" destOrd="0" presId="urn:microsoft.com/office/officeart/2018/2/layout/IconVerticalSolidList"/>
    <dgm:cxn modelId="{4C2C49B9-BCE1-4DC3-AE35-D1D0E1A83742}" type="presParOf" srcId="{192EA391-8FF2-4F59-9924-327B59417D93}" destId="{6A1922AE-C540-473B-9AB4-EBC12C76E851}" srcOrd="2" destOrd="0" presId="urn:microsoft.com/office/officeart/2018/2/layout/IconVerticalSolidList"/>
    <dgm:cxn modelId="{F64DC9C6-25F5-4B98-801F-3AADF2CC73DE}" type="presParOf" srcId="{6A1922AE-C540-473B-9AB4-EBC12C76E851}" destId="{89179448-EECC-4097-8A53-8CD3E1866A69}" srcOrd="0" destOrd="0" presId="urn:microsoft.com/office/officeart/2018/2/layout/IconVerticalSolidList"/>
    <dgm:cxn modelId="{0303747D-A7E7-4D99-8C28-E4A03691D5A9}" type="presParOf" srcId="{6A1922AE-C540-473B-9AB4-EBC12C76E851}" destId="{23DBD875-E212-45FF-A11B-237DEDCF66ED}" srcOrd="1" destOrd="0" presId="urn:microsoft.com/office/officeart/2018/2/layout/IconVerticalSolidList"/>
    <dgm:cxn modelId="{266A733A-6671-4E45-89B6-04735BB9C641}" type="presParOf" srcId="{6A1922AE-C540-473B-9AB4-EBC12C76E851}" destId="{50E1464C-2D1A-4800-B3E0-FB042FA3A623}" srcOrd="2" destOrd="0" presId="urn:microsoft.com/office/officeart/2018/2/layout/IconVerticalSolidList"/>
    <dgm:cxn modelId="{6B1EB264-225A-4144-9B7B-C91B4BE23BB9}" type="presParOf" srcId="{6A1922AE-C540-473B-9AB4-EBC12C76E851}" destId="{8F1E3EDC-E1AD-4C19-A4C6-07B349171D10}" srcOrd="3" destOrd="0" presId="urn:microsoft.com/office/officeart/2018/2/layout/IconVerticalSolidList"/>
    <dgm:cxn modelId="{6C5BA4BD-E219-40CC-B892-FFAA5F2D27E6}" type="presParOf" srcId="{6A1922AE-C540-473B-9AB4-EBC12C76E851}" destId="{A6098915-470A-4243-9C98-FCB47424E179}" srcOrd="4" destOrd="0" presId="urn:microsoft.com/office/officeart/2018/2/layout/IconVerticalSolidList"/>
    <dgm:cxn modelId="{217A8B87-0150-4A44-90F7-2BFC8BA881A6}" type="presParOf" srcId="{192EA391-8FF2-4F59-9924-327B59417D93}" destId="{8AECF7C8-5B70-4952-86FD-C8370253D2EC}" srcOrd="3" destOrd="0" presId="urn:microsoft.com/office/officeart/2018/2/layout/IconVerticalSolidList"/>
    <dgm:cxn modelId="{9857B0FC-5D09-419F-AED4-CBF15489D4B0}" type="presParOf" srcId="{192EA391-8FF2-4F59-9924-327B59417D93}" destId="{A50C01E0-59A5-44E2-8B0E-3012B6AADC74}" srcOrd="4" destOrd="0" presId="urn:microsoft.com/office/officeart/2018/2/layout/IconVerticalSolidList"/>
    <dgm:cxn modelId="{0F5A77AA-2BA0-4F1F-B207-A7F64DE5BA7A}" type="presParOf" srcId="{A50C01E0-59A5-44E2-8B0E-3012B6AADC74}" destId="{2F7702A9-99C7-4C89-808C-B33D5E9A051D}" srcOrd="0" destOrd="0" presId="urn:microsoft.com/office/officeart/2018/2/layout/IconVerticalSolidList"/>
    <dgm:cxn modelId="{8E0C5D3F-EB59-4757-A550-C4409927288E}" type="presParOf" srcId="{A50C01E0-59A5-44E2-8B0E-3012B6AADC74}" destId="{91251CAF-9982-4745-B224-E38C22B716D1}" srcOrd="1" destOrd="0" presId="urn:microsoft.com/office/officeart/2018/2/layout/IconVerticalSolidList"/>
    <dgm:cxn modelId="{123BBD21-FB4B-4D58-8D30-ED0CF590905A}" type="presParOf" srcId="{A50C01E0-59A5-44E2-8B0E-3012B6AADC74}" destId="{71C0BD22-A472-403F-AD4C-9AD7B7186DE3}" srcOrd="2" destOrd="0" presId="urn:microsoft.com/office/officeart/2018/2/layout/IconVerticalSolidList"/>
    <dgm:cxn modelId="{DDD304D2-D74B-416B-A992-50D1C798174F}" type="presParOf" srcId="{A50C01E0-59A5-44E2-8B0E-3012B6AADC74}" destId="{367334E7-C8DF-4D56-B7F0-A56BBBE5AB30}" srcOrd="3" destOrd="0" presId="urn:microsoft.com/office/officeart/2018/2/layout/IconVerticalSolidList"/>
    <dgm:cxn modelId="{AFEFC164-7D80-4616-9099-BA8E9D5D6DD1}" type="presParOf" srcId="{192EA391-8FF2-4F59-9924-327B59417D93}" destId="{71CA6391-2B5D-4E8B-902F-0DE357975F51}" srcOrd="5" destOrd="0" presId="urn:microsoft.com/office/officeart/2018/2/layout/IconVerticalSolidList"/>
    <dgm:cxn modelId="{14629A6C-397C-41B5-8735-7A75512FC4AA}" type="presParOf" srcId="{192EA391-8FF2-4F59-9924-327B59417D93}" destId="{1A01D4F5-4E7F-48B2-87DD-11D36E0A370F}" srcOrd="6" destOrd="0" presId="urn:microsoft.com/office/officeart/2018/2/layout/IconVerticalSolidList"/>
    <dgm:cxn modelId="{CBEA48D8-0DE7-40FD-B08E-B34390164865}" type="presParOf" srcId="{1A01D4F5-4E7F-48B2-87DD-11D36E0A370F}" destId="{FBC2FD33-75F1-4E42-A16D-CF60969B2C48}" srcOrd="0" destOrd="0" presId="urn:microsoft.com/office/officeart/2018/2/layout/IconVerticalSolidList"/>
    <dgm:cxn modelId="{9741462F-4F09-4154-9FCA-F7AD1243546A}" type="presParOf" srcId="{1A01D4F5-4E7F-48B2-87DD-11D36E0A370F}" destId="{5D26FDB0-0583-4D4B-A5B3-6B99189080EB}" srcOrd="1" destOrd="0" presId="urn:microsoft.com/office/officeart/2018/2/layout/IconVerticalSolidList"/>
    <dgm:cxn modelId="{1AC71C73-C600-494E-A6D5-D8F0AD8FF6D2}" type="presParOf" srcId="{1A01D4F5-4E7F-48B2-87DD-11D36E0A370F}" destId="{D2427EC9-358B-4E26-BD4C-70EE4453F19C}" srcOrd="2" destOrd="0" presId="urn:microsoft.com/office/officeart/2018/2/layout/IconVerticalSolidList"/>
    <dgm:cxn modelId="{A0EDF04A-9C51-4FE8-9DC5-CCD19B98E2C6}" type="presParOf" srcId="{1A01D4F5-4E7F-48B2-87DD-11D36E0A370F}" destId="{69CACD8B-4773-4793-8AE4-5615EB034462}" srcOrd="3" destOrd="0" presId="urn:microsoft.com/office/officeart/2018/2/layout/IconVerticalSolidList"/>
    <dgm:cxn modelId="{B154FF6F-B798-4B8A-B2DC-4D7ABF165E5E}" type="presParOf" srcId="{192EA391-8FF2-4F59-9924-327B59417D93}" destId="{B936F8F7-40A3-4AFF-89CE-9E51F1E96BCF}" srcOrd="7" destOrd="0" presId="urn:microsoft.com/office/officeart/2018/2/layout/IconVerticalSolidList"/>
    <dgm:cxn modelId="{127A14FF-48E9-45D9-8713-299EB402C518}" type="presParOf" srcId="{192EA391-8FF2-4F59-9924-327B59417D93}" destId="{D3D28316-E62E-43A6-B275-D168DDECE69C}" srcOrd="8" destOrd="0" presId="urn:microsoft.com/office/officeart/2018/2/layout/IconVerticalSolidList"/>
    <dgm:cxn modelId="{267ADDDC-C243-46AF-936F-5F17D2D121B1}" type="presParOf" srcId="{D3D28316-E62E-43A6-B275-D168DDECE69C}" destId="{3F8E26AE-D637-43FC-8DC0-A88FD47F43DA}" srcOrd="0" destOrd="0" presId="urn:microsoft.com/office/officeart/2018/2/layout/IconVerticalSolidList"/>
    <dgm:cxn modelId="{3EAA8D8C-C316-4D17-8D56-5DDC167585F4}" type="presParOf" srcId="{D3D28316-E62E-43A6-B275-D168DDECE69C}" destId="{3A8EE5EC-8790-4F06-A04B-91884AA9ABF7}" srcOrd="1" destOrd="0" presId="urn:microsoft.com/office/officeart/2018/2/layout/IconVerticalSolidList"/>
    <dgm:cxn modelId="{7D8B6D5E-517B-4EB5-AE51-E6FE59ADEFCD}" type="presParOf" srcId="{D3D28316-E62E-43A6-B275-D168DDECE69C}" destId="{31A89B97-DBFE-45B3-BB63-3BC32A26ABF7}" srcOrd="2" destOrd="0" presId="urn:microsoft.com/office/officeart/2018/2/layout/IconVerticalSolidList"/>
    <dgm:cxn modelId="{30986340-F137-4197-84C6-418EA031FB46}" type="presParOf" srcId="{D3D28316-E62E-43A6-B275-D168DDECE69C}" destId="{68B288E3-E704-462D-B415-C26D26C39638}" srcOrd="3" destOrd="0" presId="urn:microsoft.com/office/officeart/2018/2/layout/IconVerticalSolidList"/>
    <dgm:cxn modelId="{3B293D72-FE00-42A9-9702-017C231B6643}" type="presParOf" srcId="{D3D28316-E62E-43A6-B275-D168DDECE69C}" destId="{8A700348-B56C-44DB-84BA-64C239B41687}"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56440C-BBA9-4C53-A3A4-7BAED66AE78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4876AD7-E4B1-4BA3-9B36-A538C3E10AB4}">
      <dgm:prSet/>
      <dgm:spPr/>
      <dgm:t>
        <a:bodyPr/>
        <a:lstStyle/>
        <a:p>
          <a:r>
            <a:rPr lang="en-US"/>
            <a:t>An algorithm is an idea or proposed solution for solving a problem</a:t>
          </a:r>
        </a:p>
      </dgm:t>
    </dgm:pt>
    <dgm:pt modelId="{A41297CF-F28B-4AF2-BAA3-7F55B40ADCE8}" type="parTrans" cxnId="{DEBABF4F-DB68-4EF3-BF3D-421B1EA18D97}">
      <dgm:prSet/>
      <dgm:spPr/>
      <dgm:t>
        <a:bodyPr/>
        <a:lstStyle/>
        <a:p>
          <a:endParaRPr lang="en-US"/>
        </a:p>
      </dgm:t>
    </dgm:pt>
    <dgm:pt modelId="{82D6784C-9EF6-4A43-9A90-7FC0D29B969C}" type="sibTrans" cxnId="{DEBABF4F-DB68-4EF3-BF3D-421B1EA18D97}">
      <dgm:prSet/>
      <dgm:spPr/>
      <dgm:t>
        <a:bodyPr/>
        <a:lstStyle/>
        <a:p>
          <a:endParaRPr lang="en-US"/>
        </a:p>
      </dgm:t>
    </dgm:pt>
    <dgm:pt modelId="{2D7C2CAA-54FB-41ED-BF72-995F36EA88BA}">
      <dgm:prSet/>
      <dgm:spPr/>
      <dgm:t>
        <a:bodyPr/>
        <a:lstStyle/>
        <a:p>
          <a:r>
            <a:rPr lang="en-SG"/>
            <a:t>It can comprise of clear sequence of instructions to solve a well-formulated computational problem specified in terms of its </a:t>
          </a:r>
          <a:r>
            <a:rPr lang="en-SG" b="1"/>
            <a:t>input </a:t>
          </a:r>
          <a:r>
            <a:rPr lang="en-SG"/>
            <a:t>and </a:t>
          </a:r>
          <a:r>
            <a:rPr lang="en-SG" b="1"/>
            <a:t>output</a:t>
          </a:r>
          <a:r>
            <a:rPr lang="en-SG"/>
            <a:t>. </a:t>
          </a:r>
          <a:endParaRPr lang="en-US"/>
        </a:p>
      </dgm:t>
    </dgm:pt>
    <dgm:pt modelId="{E7EE5B65-B3FB-4E63-BDAF-222301297280}" type="parTrans" cxnId="{5FBF3BF5-9910-44AE-B80B-24B7EFE17BDB}">
      <dgm:prSet/>
      <dgm:spPr/>
      <dgm:t>
        <a:bodyPr/>
        <a:lstStyle/>
        <a:p>
          <a:endParaRPr lang="en-US"/>
        </a:p>
      </dgm:t>
    </dgm:pt>
    <dgm:pt modelId="{496FBAEE-08CB-422C-A154-5B81AB1547F6}" type="sibTrans" cxnId="{5FBF3BF5-9910-44AE-B80B-24B7EFE17BDB}">
      <dgm:prSet/>
      <dgm:spPr/>
      <dgm:t>
        <a:bodyPr/>
        <a:lstStyle/>
        <a:p>
          <a:endParaRPr lang="en-US"/>
        </a:p>
      </dgm:t>
    </dgm:pt>
    <dgm:pt modelId="{401C5747-2ECC-4891-87DE-468599CEEDEE}" type="pres">
      <dgm:prSet presAssocID="{5D56440C-BBA9-4C53-A3A4-7BAED66AE785}" presName="root" presStyleCnt="0">
        <dgm:presLayoutVars>
          <dgm:dir/>
          <dgm:resizeHandles val="exact"/>
        </dgm:presLayoutVars>
      </dgm:prSet>
      <dgm:spPr/>
    </dgm:pt>
    <dgm:pt modelId="{152BD504-CA08-4823-ABDF-A6231113D74E}" type="pres">
      <dgm:prSet presAssocID="{44876AD7-E4B1-4BA3-9B36-A538C3E10AB4}" presName="compNode" presStyleCnt="0"/>
      <dgm:spPr/>
    </dgm:pt>
    <dgm:pt modelId="{2260BE17-9DA3-4B79-92B4-CF6AD1B28E11}" type="pres">
      <dgm:prSet presAssocID="{44876AD7-E4B1-4BA3-9B36-A538C3E10AB4}" presName="bgRect" presStyleLbl="bgShp" presStyleIdx="0" presStyleCnt="2"/>
      <dgm:spPr/>
    </dgm:pt>
    <dgm:pt modelId="{4BB9C2EF-6C8D-4F95-84AB-791273784A81}" type="pres">
      <dgm:prSet presAssocID="{44876AD7-E4B1-4BA3-9B36-A538C3E10AB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DB66CA18-BDA0-4460-BEEC-65EBC98E97E9}" type="pres">
      <dgm:prSet presAssocID="{44876AD7-E4B1-4BA3-9B36-A538C3E10AB4}" presName="spaceRect" presStyleCnt="0"/>
      <dgm:spPr/>
    </dgm:pt>
    <dgm:pt modelId="{6B11F578-62C3-4367-9118-80E6EE7EA726}" type="pres">
      <dgm:prSet presAssocID="{44876AD7-E4B1-4BA3-9B36-A538C3E10AB4}" presName="parTx" presStyleLbl="revTx" presStyleIdx="0" presStyleCnt="2">
        <dgm:presLayoutVars>
          <dgm:chMax val="0"/>
          <dgm:chPref val="0"/>
        </dgm:presLayoutVars>
      </dgm:prSet>
      <dgm:spPr/>
    </dgm:pt>
    <dgm:pt modelId="{C501EABA-6AB8-43E3-A794-BF46E3F7C323}" type="pres">
      <dgm:prSet presAssocID="{82D6784C-9EF6-4A43-9A90-7FC0D29B969C}" presName="sibTrans" presStyleCnt="0"/>
      <dgm:spPr/>
    </dgm:pt>
    <dgm:pt modelId="{F40D5FE9-AE00-4B2E-B9D2-83241FB62104}" type="pres">
      <dgm:prSet presAssocID="{2D7C2CAA-54FB-41ED-BF72-995F36EA88BA}" presName="compNode" presStyleCnt="0"/>
      <dgm:spPr/>
    </dgm:pt>
    <dgm:pt modelId="{A84DF9C6-8723-4A08-A6C2-59C8F32A03EC}" type="pres">
      <dgm:prSet presAssocID="{2D7C2CAA-54FB-41ED-BF72-995F36EA88BA}" presName="bgRect" presStyleLbl="bgShp" presStyleIdx="1" presStyleCnt="2"/>
      <dgm:spPr/>
    </dgm:pt>
    <dgm:pt modelId="{362D71D6-5419-432C-9A99-254549A0230A}" type="pres">
      <dgm:prSet presAssocID="{2D7C2CAA-54FB-41ED-BF72-995F36EA88B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6DE1B12C-0644-4B6B-9D12-27A18AACFEA1}" type="pres">
      <dgm:prSet presAssocID="{2D7C2CAA-54FB-41ED-BF72-995F36EA88BA}" presName="spaceRect" presStyleCnt="0"/>
      <dgm:spPr/>
    </dgm:pt>
    <dgm:pt modelId="{768C9ADA-FF44-4CC7-B4F2-4B3C7360FD8C}" type="pres">
      <dgm:prSet presAssocID="{2D7C2CAA-54FB-41ED-BF72-995F36EA88BA}" presName="parTx" presStyleLbl="revTx" presStyleIdx="1" presStyleCnt="2">
        <dgm:presLayoutVars>
          <dgm:chMax val="0"/>
          <dgm:chPref val="0"/>
        </dgm:presLayoutVars>
      </dgm:prSet>
      <dgm:spPr/>
    </dgm:pt>
  </dgm:ptLst>
  <dgm:cxnLst>
    <dgm:cxn modelId="{DEBABF4F-DB68-4EF3-BF3D-421B1EA18D97}" srcId="{5D56440C-BBA9-4C53-A3A4-7BAED66AE785}" destId="{44876AD7-E4B1-4BA3-9B36-A538C3E10AB4}" srcOrd="0" destOrd="0" parTransId="{A41297CF-F28B-4AF2-BAA3-7F55B40ADCE8}" sibTransId="{82D6784C-9EF6-4A43-9A90-7FC0D29B969C}"/>
    <dgm:cxn modelId="{8719AC65-B9B3-4954-A2F0-D43B54848A00}" type="presOf" srcId="{44876AD7-E4B1-4BA3-9B36-A538C3E10AB4}" destId="{6B11F578-62C3-4367-9118-80E6EE7EA726}" srcOrd="0" destOrd="0" presId="urn:microsoft.com/office/officeart/2018/2/layout/IconVerticalSolidList"/>
    <dgm:cxn modelId="{AB05BC7C-67B2-4DE6-8510-3CC0EC57D7E4}" type="presOf" srcId="{5D56440C-BBA9-4C53-A3A4-7BAED66AE785}" destId="{401C5747-2ECC-4891-87DE-468599CEEDEE}" srcOrd="0" destOrd="0" presId="urn:microsoft.com/office/officeart/2018/2/layout/IconVerticalSolidList"/>
    <dgm:cxn modelId="{D62C909A-1726-4D00-8AF4-E31827F45F4D}" type="presOf" srcId="{2D7C2CAA-54FB-41ED-BF72-995F36EA88BA}" destId="{768C9ADA-FF44-4CC7-B4F2-4B3C7360FD8C}" srcOrd="0" destOrd="0" presId="urn:microsoft.com/office/officeart/2018/2/layout/IconVerticalSolidList"/>
    <dgm:cxn modelId="{5FBF3BF5-9910-44AE-B80B-24B7EFE17BDB}" srcId="{5D56440C-BBA9-4C53-A3A4-7BAED66AE785}" destId="{2D7C2CAA-54FB-41ED-BF72-995F36EA88BA}" srcOrd="1" destOrd="0" parTransId="{E7EE5B65-B3FB-4E63-BDAF-222301297280}" sibTransId="{496FBAEE-08CB-422C-A154-5B81AB1547F6}"/>
    <dgm:cxn modelId="{0F88E9CD-4AF8-4080-A3DF-E53FCB678ADA}" type="presParOf" srcId="{401C5747-2ECC-4891-87DE-468599CEEDEE}" destId="{152BD504-CA08-4823-ABDF-A6231113D74E}" srcOrd="0" destOrd="0" presId="urn:microsoft.com/office/officeart/2018/2/layout/IconVerticalSolidList"/>
    <dgm:cxn modelId="{CCC24A7E-F245-4CBF-AF5A-665192E25F2E}" type="presParOf" srcId="{152BD504-CA08-4823-ABDF-A6231113D74E}" destId="{2260BE17-9DA3-4B79-92B4-CF6AD1B28E11}" srcOrd="0" destOrd="0" presId="urn:microsoft.com/office/officeart/2018/2/layout/IconVerticalSolidList"/>
    <dgm:cxn modelId="{2EC8C7F2-6726-4274-B922-DE1D9B9BC1F3}" type="presParOf" srcId="{152BD504-CA08-4823-ABDF-A6231113D74E}" destId="{4BB9C2EF-6C8D-4F95-84AB-791273784A81}" srcOrd="1" destOrd="0" presId="urn:microsoft.com/office/officeart/2018/2/layout/IconVerticalSolidList"/>
    <dgm:cxn modelId="{010D6456-D657-46C2-9A83-66FE3390C952}" type="presParOf" srcId="{152BD504-CA08-4823-ABDF-A6231113D74E}" destId="{DB66CA18-BDA0-4460-BEEC-65EBC98E97E9}" srcOrd="2" destOrd="0" presId="urn:microsoft.com/office/officeart/2018/2/layout/IconVerticalSolidList"/>
    <dgm:cxn modelId="{148B6A7F-4D39-4B0F-BD04-84C04581D89E}" type="presParOf" srcId="{152BD504-CA08-4823-ABDF-A6231113D74E}" destId="{6B11F578-62C3-4367-9118-80E6EE7EA726}" srcOrd="3" destOrd="0" presId="urn:microsoft.com/office/officeart/2018/2/layout/IconVerticalSolidList"/>
    <dgm:cxn modelId="{CBB3BB05-628A-4C04-9A81-04CDB3C48EFE}" type="presParOf" srcId="{401C5747-2ECC-4891-87DE-468599CEEDEE}" destId="{C501EABA-6AB8-43E3-A794-BF46E3F7C323}" srcOrd="1" destOrd="0" presId="urn:microsoft.com/office/officeart/2018/2/layout/IconVerticalSolidList"/>
    <dgm:cxn modelId="{ED9286E4-5682-43C0-80F7-49E5F0EC5663}" type="presParOf" srcId="{401C5747-2ECC-4891-87DE-468599CEEDEE}" destId="{F40D5FE9-AE00-4B2E-B9D2-83241FB62104}" srcOrd="2" destOrd="0" presId="urn:microsoft.com/office/officeart/2018/2/layout/IconVerticalSolidList"/>
    <dgm:cxn modelId="{101BD959-B77A-44E3-A73B-BA00DB06DD0F}" type="presParOf" srcId="{F40D5FE9-AE00-4B2E-B9D2-83241FB62104}" destId="{A84DF9C6-8723-4A08-A6C2-59C8F32A03EC}" srcOrd="0" destOrd="0" presId="urn:microsoft.com/office/officeart/2018/2/layout/IconVerticalSolidList"/>
    <dgm:cxn modelId="{0D23B5B0-AFAD-43CA-BF43-5C4D59028CE6}" type="presParOf" srcId="{F40D5FE9-AE00-4B2E-B9D2-83241FB62104}" destId="{362D71D6-5419-432C-9A99-254549A0230A}" srcOrd="1" destOrd="0" presId="urn:microsoft.com/office/officeart/2018/2/layout/IconVerticalSolidList"/>
    <dgm:cxn modelId="{89074D53-0710-4764-8634-BF65110EEBA1}" type="presParOf" srcId="{F40D5FE9-AE00-4B2E-B9D2-83241FB62104}" destId="{6DE1B12C-0644-4B6B-9D12-27A18AACFEA1}" srcOrd="2" destOrd="0" presId="urn:microsoft.com/office/officeart/2018/2/layout/IconVerticalSolidList"/>
    <dgm:cxn modelId="{F75412E9-5D8B-4899-8D71-9FA02B24A59A}" type="presParOf" srcId="{F40D5FE9-AE00-4B2E-B9D2-83241FB62104}" destId="{768C9ADA-FF44-4CC7-B4F2-4B3C7360FD8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A22C698-1E7D-47AA-8F0C-30C2C1103E7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5BD49FA1-A1C1-430B-A52A-5403136AD99C}">
      <dgm:prSet/>
      <dgm:spPr/>
      <dgm:t>
        <a:bodyPr/>
        <a:lstStyle/>
        <a:p>
          <a:r>
            <a:rPr lang="en-US"/>
            <a:t>You can interconvert logical/boolean and binary</a:t>
          </a:r>
        </a:p>
      </dgm:t>
    </dgm:pt>
    <dgm:pt modelId="{7E763DBF-AF7D-4062-9647-8F0A14A3ED89}" type="parTrans" cxnId="{C815711C-7198-447B-A971-64FF24A05DD9}">
      <dgm:prSet/>
      <dgm:spPr/>
      <dgm:t>
        <a:bodyPr/>
        <a:lstStyle/>
        <a:p>
          <a:endParaRPr lang="en-US"/>
        </a:p>
      </dgm:t>
    </dgm:pt>
    <dgm:pt modelId="{4F1D7C14-10CD-4059-8338-D71794544990}" type="sibTrans" cxnId="{C815711C-7198-447B-A971-64FF24A05DD9}">
      <dgm:prSet/>
      <dgm:spPr/>
      <dgm:t>
        <a:bodyPr/>
        <a:lstStyle/>
        <a:p>
          <a:endParaRPr lang="en-US"/>
        </a:p>
      </dgm:t>
    </dgm:pt>
    <dgm:pt modelId="{7E713AE1-BB01-4FDE-A02C-91F80CBEF730}">
      <dgm:prSet/>
      <dgm:spPr/>
      <dgm:t>
        <a:bodyPr/>
        <a:lstStyle/>
        <a:p>
          <a:r>
            <a:rPr lang="en-US"/>
            <a:t>1 in binary is TRUE in logical/boolean</a:t>
          </a:r>
        </a:p>
      </dgm:t>
    </dgm:pt>
    <dgm:pt modelId="{19070769-3D98-4743-92B9-4689458D1073}" type="parTrans" cxnId="{31A6CF37-399F-486D-9E3F-D123D5268F8E}">
      <dgm:prSet/>
      <dgm:spPr/>
      <dgm:t>
        <a:bodyPr/>
        <a:lstStyle/>
        <a:p>
          <a:endParaRPr lang="en-US"/>
        </a:p>
      </dgm:t>
    </dgm:pt>
    <dgm:pt modelId="{BC780AC1-118B-4E3A-9583-E04E98E644E5}" type="sibTrans" cxnId="{31A6CF37-399F-486D-9E3F-D123D5268F8E}">
      <dgm:prSet/>
      <dgm:spPr/>
      <dgm:t>
        <a:bodyPr/>
        <a:lstStyle/>
        <a:p>
          <a:endParaRPr lang="en-US"/>
        </a:p>
      </dgm:t>
    </dgm:pt>
    <dgm:pt modelId="{1F6BFDFC-0C2A-42DE-8663-67386F3143EF}">
      <dgm:prSet/>
      <dgm:spPr/>
      <dgm:t>
        <a:bodyPr/>
        <a:lstStyle/>
        <a:p>
          <a:r>
            <a:rPr lang="en-US"/>
            <a:t>0 in binary is FALSE in logical/Boolean</a:t>
          </a:r>
        </a:p>
      </dgm:t>
    </dgm:pt>
    <dgm:pt modelId="{B37EF2BD-54AE-4298-9F5E-1D0F02040ABA}" type="parTrans" cxnId="{034771DC-8EB5-4727-9D58-52A16E7E897A}">
      <dgm:prSet/>
      <dgm:spPr/>
      <dgm:t>
        <a:bodyPr/>
        <a:lstStyle/>
        <a:p>
          <a:endParaRPr lang="en-US"/>
        </a:p>
      </dgm:t>
    </dgm:pt>
    <dgm:pt modelId="{9E9550E3-313F-4981-8490-355D16DF4B13}" type="sibTrans" cxnId="{034771DC-8EB5-4727-9D58-52A16E7E897A}">
      <dgm:prSet/>
      <dgm:spPr/>
      <dgm:t>
        <a:bodyPr/>
        <a:lstStyle/>
        <a:p>
          <a:endParaRPr lang="en-US"/>
        </a:p>
      </dgm:t>
    </dgm:pt>
    <dgm:pt modelId="{BE6D513E-C151-4CC8-9FC3-7C0FF230F5F4}">
      <dgm:prSet/>
      <dgm:spPr/>
      <dgm:t>
        <a:bodyPr/>
        <a:lstStyle/>
        <a:p>
          <a:r>
            <a:rPr lang="en-US"/>
            <a:t>To do this, try:</a:t>
          </a:r>
        </a:p>
      </dgm:t>
    </dgm:pt>
    <dgm:pt modelId="{FE71EDD1-8631-46BA-AF1F-6E71C15C92FB}" type="parTrans" cxnId="{81CCFD28-2F67-49EF-B73E-55949C043B89}">
      <dgm:prSet/>
      <dgm:spPr/>
      <dgm:t>
        <a:bodyPr/>
        <a:lstStyle/>
        <a:p>
          <a:endParaRPr lang="en-US"/>
        </a:p>
      </dgm:t>
    </dgm:pt>
    <dgm:pt modelId="{F1208B88-4957-4518-B250-6C9AA0C86537}" type="sibTrans" cxnId="{81CCFD28-2F67-49EF-B73E-55949C043B89}">
      <dgm:prSet/>
      <dgm:spPr/>
      <dgm:t>
        <a:bodyPr/>
        <a:lstStyle/>
        <a:p>
          <a:endParaRPr lang="en-US"/>
        </a:p>
      </dgm:t>
    </dgm:pt>
    <dgm:pt modelId="{CD757A2E-F55C-4BA4-B1B2-9F6BFD06E1AB}">
      <dgm:prSet/>
      <dgm:spPr/>
      <dgm:t>
        <a:bodyPr/>
        <a:lstStyle/>
        <a:p>
          <a:r>
            <a:rPr lang="en-US"/>
            <a:t>as.logical(1) #returns TRUE</a:t>
          </a:r>
        </a:p>
      </dgm:t>
    </dgm:pt>
    <dgm:pt modelId="{A78BFD36-E354-4678-8F25-56E63D085DAE}" type="parTrans" cxnId="{DD950B13-510E-4185-945B-BB6F58D2E694}">
      <dgm:prSet/>
      <dgm:spPr/>
      <dgm:t>
        <a:bodyPr/>
        <a:lstStyle/>
        <a:p>
          <a:endParaRPr lang="en-US"/>
        </a:p>
      </dgm:t>
    </dgm:pt>
    <dgm:pt modelId="{464CD8AE-6EB6-45BD-868E-7454C4A1392D}" type="sibTrans" cxnId="{DD950B13-510E-4185-945B-BB6F58D2E694}">
      <dgm:prSet/>
      <dgm:spPr/>
      <dgm:t>
        <a:bodyPr/>
        <a:lstStyle/>
        <a:p>
          <a:endParaRPr lang="en-US"/>
        </a:p>
      </dgm:t>
    </dgm:pt>
    <dgm:pt modelId="{622EE80B-2E71-406D-BA30-D1E1D4558F59}">
      <dgm:prSet/>
      <dgm:spPr/>
      <dgm:t>
        <a:bodyPr/>
        <a:lstStyle/>
        <a:p>
          <a:r>
            <a:rPr lang="en-US"/>
            <a:t>as.logical(0) #returns FALSE</a:t>
          </a:r>
        </a:p>
      </dgm:t>
    </dgm:pt>
    <dgm:pt modelId="{E7B93BE6-AFC9-44F8-A0BF-34EBCFBCF470}" type="parTrans" cxnId="{962C9825-2488-4CF7-BB06-99BF213078E6}">
      <dgm:prSet/>
      <dgm:spPr/>
      <dgm:t>
        <a:bodyPr/>
        <a:lstStyle/>
        <a:p>
          <a:endParaRPr lang="en-US"/>
        </a:p>
      </dgm:t>
    </dgm:pt>
    <dgm:pt modelId="{A3748BE6-A290-4848-9C79-6EBD1E29E3F0}" type="sibTrans" cxnId="{962C9825-2488-4CF7-BB06-99BF213078E6}">
      <dgm:prSet/>
      <dgm:spPr/>
      <dgm:t>
        <a:bodyPr/>
        <a:lstStyle/>
        <a:p>
          <a:endParaRPr lang="en-US"/>
        </a:p>
      </dgm:t>
    </dgm:pt>
    <dgm:pt modelId="{62CAC1A0-2A9C-44FC-88E9-928DA46623A0}">
      <dgm:prSet/>
      <dgm:spPr/>
      <dgm:t>
        <a:bodyPr/>
        <a:lstStyle/>
        <a:p>
          <a:r>
            <a:rPr lang="en-SG"/>
            <a:t>as.numeric(TRUE) #returns 1</a:t>
          </a:r>
          <a:endParaRPr lang="en-US"/>
        </a:p>
      </dgm:t>
    </dgm:pt>
    <dgm:pt modelId="{8B86C159-F5D4-41BA-B986-F827737BBCCB}" type="parTrans" cxnId="{60AE94A0-B497-46B0-B984-B81BA53CB3F0}">
      <dgm:prSet/>
      <dgm:spPr/>
      <dgm:t>
        <a:bodyPr/>
        <a:lstStyle/>
        <a:p>
          <a:endParaRPr lang="en-US"/>
        </a:p>
      </dgm:t>
    </dgm:pt>
    <dgm:pt modelId="{3197E3FA-374D-488F-9BF4-88FBBCAAC08F}" type="sibTrans" cxnId="{60AE94A0-B497-46B0-B984-B81BA53CB3F0}">
      <dgm:prSet/>
      <dgm:spPr/>
      <dgm:t>
        <a:bodyPr/>
        <a:lstStyle/>
        <a:p>
          <a:endParaRPr lang="en-US"/>
        </a:p>
      </dgm:t>
    </dgm:pt>
    <dgm:pt modelId="{A811529D-058F-4D5D-92A8-DD4F48116136}">
      <dgm:prSet/>
      <dgm:spPr/>
      <dgm:t>
        <a:bodyPr/>
        <a:lstStyle/>
        <a:p>
          <a:r>
            <a:rPr lang="en-SG"/>
            <a:t>as.numeric(FALSE) #returns 0</a:t>
          </a:r>
          <a:endParaRPr lang="en-US"/>
        </a:p>
      </dgm:t>
    </dgm:pt>
    <dgm:pt modelId="{0615ECDA-AAF0-43E4-9C4D-477D37828697}" type="parTrans" cxnId="{1868631F-8DB6-49F8-8352-7946DDA5D595}">
      <dgm:prSet/>
      <dgm:spPr/>
      <dgm:t>
        <a:bodyPr/>
        <a:lstStyle/>
        <a:p>
          <a:endParaRPr lang="en-US"/>
        </a:p>
      </dgm:t>
    </dgm:pt>
    <dgm:pt modelId="{687AA1E6-9ECA-4F40-A01A-3DB50DE4CB3F}" type="sibTrans" cxnId="{1868631F-8DB6-49F8-8352-7946DDA5D595}">
      <dgm:prSet/>
      <dgm:spPr/>
      <dgm:t>
        <a:bodyPr/>
        <a:lstStyle/>
        <a:p>
          <a:endParaRPr lang="en-US"/>
        </a:p>
      </dgm:t>
    </dgm:pt>
    <dgm:pt modelId="{F28B6A89-DA88-4FE9-94E1-78C751BE8D1D}">
      <dgm:prSet/>
      <dgm:spPr/>
      <dgm:t>
        <a:bodyPr/>
        <a:lstStyle/>
        <a:p>
          <a:r>
            <a:rPr lang="en-SG"/>
            <a:t>This is a very useful relationship for programming shorthand, but for now, let’s leave it.</a:t>
          </a:r>
          <a:endParaRPr lang="en-US"/>
        </a:p>
      </dgm:t>
    </dgm:pt>
    <dgm:pt modelId="{018DF0E4-A4BF-46AF-8C5B-CCC4481F240F}" type="parTrans" cxnId="{54F55ACF-145A-48E0-8513-59F9CFB2B204}">
      <dgm:prSet/>
      <dgm:spPr/>
      <dgm:t>
        <a:bodyPr/>
        <a:lstStyle/>
        <a:p>
          <a:endParaRPr lang="en-US"/>
        </a:p>
      </dgm:t>
    </dgm:pt>
    <dgm:pt modelId="{A8EC9401-42BB-4340-852F-9510CCCF7B99}" type="sibTrans" cxnId="{54F55ACF-145A-48E0-8513-59F9CFB2B204}">
      <dgm:prSet/>
      <dgm:spPr/>
      <dgm:t>
        <a:bodyPr/>
        <a:lstStyle/>
        <a:p>
          <a:endParaRPr lang="en-US"/>
        </a:p>
      </dgm:t>
    </dgm:pt>
    <dgm:pt modelId="{54BE1640-13F3-9148-92BA-75DF61C958D2}" type="pres">
      <dgm:prSet presAssocID="{FA22C698-1E7D-47AA-8F0C-30C2C1103E73}" presName="linear" presStyleCnt="0">
        <dgm:presLayoutVars>
          <dgm:animLvl val="lvl"/>
          <dgm:resizeHandles val="exact"/>
        </dgm:presLayoutVars>
      </dgm:prSet>
      <dgm:spPr/>
    </dgm:pt>
    <dgm:pt modelId="{C890225D-1985-3444-9B7B-2C3ACD08342F}" type="pres">
      <dgm:prSet presAssocID="{5BD49FA1-A1C1-430B-A52A-5403136AD99C}" presName="parentText" presStyleLbl="node1" presStyleIdx="0" presStyleCnt="5">
        <dgm:presLayoutVars>
          <dgm:chMax val="0"/>
          <dgm:bulletEnabled val="1"/>
        </dgm:presLayoutVars>
      </dgm:prSet>
      <dgm:spPr/>
    </dgm:pt>
    <dgm:pt modelId="{FCFC2315-DC6A-3D4F-8C5B-4F4EBA8AA23E}" type="pres">
      <dgm:prSet presAssocID="{4F1D7C14-10CD-4059-8338-D71794544990}" presName="spacer" presStyleCnt="0"/>
      <dgm:spPr/>
    </dgm:pt>
    <dgm:pt modelId="{0B2FECD2-0D2C-C24F-B8C1-054BBF1999CF}" type="pres">
      <dgm:prSet presAssocID="{7E713AE1-BB01-4FDE-A02C-91F80CBEF730}" presName="parentText" presStyleLbl="node1" presStyleIdx="1" presStyleCnt="5">
        <dgm:presLayoutVars>
          <dgm:chMax val="0"/>
          <dgm:bulletEnabled val="1"/>
        </dgm:presLayoutVars>
      </dgm:prSet>
      <dgm:spPr/>
    </dgm:pt>
    <dgm:pt modelId="{4E948740-F23A-F64B-9290-CD1AF25A1FC2}" type="pres">
      <dgm:prSet presAssocID="{BC780AC1-118B-4E3A-9583-E04E98E644E5}" presName="spacer" presStyleCnt="0"/>
      <dgm:spPr/>
    </dgm:pt>
    <dgm:pt modelId="{060CF62F-1440-B142-A392-0C98F64BC13B}" type="pres">
      <dgm:prSet presAssocID="{1F6BFDFC-0C2A-42DE-8663-67386F3143EF}" presName="parentText" presStyleLbl="node1" presStyleIdx="2" presStyleCnt="5">
        <dgm:presLayoutVars>
          <dgm:chMax val="0"/>
          <dgm:bulletEnabled val="1"/>
        </dgm:presLayoutVars>
      </dgm:prSet>
      <dgm:spPr/>
    </dgm:pt>
    <dgm:pt modelId="{C21377B8-3C05-2848-BD6D-EE4638B186CD}" type="pres">
      <dgm:prSet presAssocID="{9E9550E3-313F-4981-8490-355D16DF4B13}" presName="spacer" presStyleCnt="0"/>
      <dgm:spPr/>
    </dgm:pt>
    <dgm:pt modelId="{3A7BA30F-35BB-F746-B652-66E9EC701B72}" type="pres">
      <dgm:prSet presAssocID="{BE6D513E-C151-4CC8-9FC3-7C0FF230F5F4}" presName="parentText" presStyleLbl="node1" presStyleIdx="3" presStyleCnt="5">
        <dgm:presLayoutVars>
          <dgm:chMax val="0"/>
          <dgm:bulletEnabled val="1"/>
        </dgm:presLayoutVars>
      </dgm:prSet>
      <dgm:spPr/>
    </dgm:pt>
    <dgm:pt modelId="{CFDEC9DA-2258-E84D-9596-23A40C0F2E39}" type="pres">
      <dgm:prSet presAssocID="{BE6D513E-C151-4CC8-9FC3-7C0FF230F5F4}" presName="childText" presStyleLbl="revTx" presStyleIdx="0" presStyleCnt="1">
        <dgm:presLayoutVars>
          <dgm:bulletEnabled val="1"/>
        </dgm:presLayoutVars>
      </dgm:prSet>
      <dgm:spPr/>
    </dgm:pt>
    <dgm:pt modelId="{C2E58294-D6D3-734C-B9AA-1C9D40B6FD88}" type="pres">
      <dgm:prSet presAssocID="{F28B6A89-DA88-4FE9-94E1-78C751BE8D1D}" presName="parentText" presStyleLbl="node1" presStyleIdx="4" presStyleCnt="5">
        <dgm:presLayoutVars>
          <dgm:chMax val="0"/>
          <dgm:bulletEnabled val="1"/>
        </dgm:presLayoutVars>
      </dgm:prSet>
      <dgm:spPr/>
    </dgm:pt>
  </dgm:ptLst>
  <dgm:cxnLst>
    <dgm:cxn modelId="{F9DDAC10-998F-5547-86D6-7502C530A17C}" type="presOf" srcId="{F28B6A89-DA88-4FE9-94E1-78C751BE8D1D}" destId="{C2E58294-D6D3-734C-B9AA-1C9D40B6FD88}" srcOrd="0" destOrd="0" presId="urn:microsoft.com/office/officeart/2005/8/layout/vList2"/>
    <dgm:cxn modelId="{DD950B13-510E-4185-945B-BB6F58D2E694}" srcId="{BE6D513E-C151-4CC8-9FC3-7C0FF230F5F4}" destId="{CD757A2E-F55C-4BA4-B1B2-9F6BFD06E1AB}" srcOrd="0" destOrd="0" parTransId="{A78BFD36-E354-4678-8F25-56E63D085DAE}" sibTransId="{464CD8AE-6EB6-45BD-868E-7454C4A1392D}"/>
    <dgm:cxn modelId="{2D83EC1B-FCFC-AF4E-AAB4-C7BD6504A2FA}" type="presOf" srcId="{62CAC1A0-2A9C-44FC-88E9-928DA46623A0}" destId="{CFDEC9DA-2258-E84D-9596-23A40C0F2E39}" srcOrd="0" destOrd="2" presId="urn:microsoft.com/office/officeart/2005/8/layout/vList2"/>
    <dgm:cxn modelId="{C815711C-7198-447B-A971-64FF24A05DD9}" srcId="{FA22C698-1E7D-47AA-8F0C-30C2C1103E73}" destId="{5BD49FA1-A1C1-430B-A52A-5403136AD99C}" srcOrd="0" destOrd="0" parTransId="{7E763DBF-AF7D-4062-9647-8F0A14A3ED89}" sibTransId="{4F1D7C14-10CD-4059-8338-D71794544990}"/>
    <dgm:cxn modelId="{1868631F-8DB6-49F8-8352-7946DDA5D595}" srcId="{BE6D513E-C151-4CC8-9FC3-7C0FF230F5F4}" destId="{A811529D-058F-4D5D-92A8-DD4F48116136}" srcOrd="3" destOrd="0" parTransId="{0615ECDA-AAF0-43E4-9C4D-477D37828697}" sibTransId="{687AA1E6-9ECA-4F40-A01A-3DB50DE4CB3F}"/>
    <dgm:cxn modelId="{962C9825-2488-4CF7-BB06-99BF213078E6}" srcId="{BE6D513E-C151-4CC8-9FC3-7C0FF230F5F4}" destId="{622EE80B-2E71-406D-BA30-D1E1D4558F59}" srcOrd="1" destOrd="0" parTransId="{E7B93BE6-AFC9-44F8-A0BF-34EBCFBCF470}" sibTransId="{A3748BE6-A290-4848-9C79-6EBD1E29E3F0}"/>
    <dgm:cxn modelId="{81CCFD28-2F67-49EF-B73E-55949C043B89}" srcId="{FA22C698-1E7D-47AA-8F0C-30C2C1103E73}" destId="{BE6D513E-C151-4CC8-9FC3-7C0FF230F5F4}" srcOrd="3" destOrd="0" parTransId="{FE71EDD1-8631-46BA-AF1F-6E71C15C92FB}" sibTransId="{F1208B88-4957-4518-B250-6C9AA0C86537}"/>
    <dgm:cxn modelId="{0E355D2C-116D-9645-8114-EB650A7679B8}" type="presOf" srcId="{622EE80B-2E71-406D-BA30-D1E1D4558F59}" destId="{CFDEC9DA-2258-E84D-9596-23A40C0F2E39}" srcOrd="0" destOrd="1" presId="urn:microsoft.com/office/officeart/2005/8/layout/vList2"/>
    <dgm:cxn modelId="{31A6CF37-399F-486D-9E3F-D123D5268F8E}" srcId="{FA22C698-1E7D-47AA-8F0C-30C2C1103E73}" destId="{7E713AE1-BB01-4FDE-A02C-91F80CBEF730}" srcOrd="1" destOrd="0" parTransId="{19070769-3D98-4743-92B9-4689458D1073}" sibTransId="{BC780AC1-118B-4E3A-9583-E04E98E644E5}"/>
    <dgm:cxn modelId="{EA09144A-DCD3-5E4D-8EC8-A99573E22EF0}" type="presOf" srcId="{7E713AE1-BB01-4FDE-A02C-91F80CBEF730}" destId="{0B2FECD2-0D2C-C24F-B8C1-054BBF1999CF}" srcOrd="0" destOrd="0" presId="urn:microsoft.com/office/officeart/2005/8/layout/vList2"/>
    <dgm:cxn modelId="{9C750C63-4200-9545-8378-5A9740156757}" type="presOf" srcId="{CD757A2E-F55C-4BA4-B1B2-9F6BFD06E1AB}" destId="{CFDEC9DA-2258-E84D-9596-23A40C0F2E39}" srcOrd="0" destOrd="0" presId="urn:microsoft.com/office/officeart/2005/8/layout/vList2"/>
    <dgm:cxn modelId="{089AC27C-597D-0B4D-BA7C-2BF85BF3B2D3}" type="presOf" srcId="{FA22C698-1E7D-47AA-8F0C-30C2C1103E73}" destId="{54BE1640-13F3-9148-92BA-75DF61C958D2}" srcOrd="0" destOrd="0" presId="urn:microsoft.com/office/officeart/2005/8/layout/vList2"/>
    <dgm:cxn modelId="{606EAF96-2C91-C44E-809B-F30FBFD6293E}" type="presOf" srcId="{1F6BFDFC-0C2A-42DE-8663-67386F3143EF}" destId="{060CF62F-1440-B142-A392-0C98F64BC13B}" srcOrd="0" destOrd="0" presId="urn:microsoft.com/office/officeart/2005/8/layout/vList2"/>
    <dgm:cxn modelId="{60AE94A0-B497-46B0-B984-B81BA53CB3F0}" srcId="{BE6D513E-C151-4CC8-9FC3-7C0FF230F5F4}" destId="{62CAC1A0-2A9C-44FC-88E9-928DA46623A0}" srcOrd="2" destOrd="0" parTransId="{8B86C159-F5D4-41BA-B986-F827737BBCCB}" sibTransId="{3197E3FA-374D-488F-9BF4-88FBBCAAC08F}"/>
    <dgm:cxn modelId="{A04F95B4-1B10-3946-8318-1C3D9494CBA7}" type="presOf" srcId="{BE6D513E-C151-4CC8-9FC3-7C0FF230F5F4}" destId="{3A7BA30F-35BB-F746-B652-66E9EC701B72}" srcOrd="0" destOrd="0" presId="urn:microsoft.com/office/officeart/2005/8/layout/vList2"/>
    <dgm:cxn modelId="{66CB60C4-B44F-0C4D-91B3-25A957928BB1}" type="presOf" srcId="{A811529D-058F-4D5D-92A8-DD4F48116136}" destId="{CFDEC9DA-2258-E84D-9596-23A40C0F2E39}" srcOrd="0" destOrd="3" presId="urn:microsoft.com/office/officeart/2005/8/layout/vList2"/>
    <dgm:cxn modelId="{54F55ACF-145A-48E0-8513-59F9CFB2B204}" srcId="{FA22C698-1E7D-47AA-8F0C-30C2C1103E73}" destId="{F28B6A89-DA88-4FE9-94E1-78C751BE8D1D}" srcOrd="4" destOrd="0" parTransId="{018DF0E4-A4BF-46AF-8C5B-CCC4481F240F}" sibTransId="{A8EC9401-42BB-4340-852F-9510CCCF7B99}"/>
    <dgm:cxn modelId="{56DB3EDA-B9A6-A943-A8A5-6CC8BF0F80C6}" type="presOf" srcId="{5BD49FA1-A1C1-430B-A52A-5403136AD99C}" destId="{C890225D-1985-3444-9B7B-2C3ACD08342F}" srcOrd="0" destOrd="0" presId="urn:microsoft.com/office/officeart/2005/8/layout/vList2"/>
    <dgm:cxn modelId="{034771DC-8EB5-4727-9D58-52A16E7E897A}" srcId="{FA22C698-1E7D-47AA-8F0C-30C2C1103E73}" destId="{1F6BFDFC-0C2A-42DE-8663-67386F3143EF}" srcOrd="2" destOrd="0" parTransId="{B37EF2BD-54AE-4298-9F5E-1D0F02040ABA}" sibTransId="{9E9550E3-313F-4981-8490-355D16DF4B13}"/>
    <dgm:cxn modelId="{AD55A684-556B-3747-8FC4-87B2F9635DFA}" type="presParOf" srcId="{54BE1640-13F3-9148-92BA-75DF61C958D2}" destId="{C890225D-1985-3444-9B7B-2C3ACD08342F}" srcOrd="0" destOrd="0" presId="urn:microsoft.com/office/officeart/2005/8/layout/vList2"/>
    <dgm:cxn modelId="{6DEE69AC-DBCA-7F4F-8504-B76B2FDEA798}" type="presParOf" srcId="{54BE1640-13F3-9148-92BA-75DF61C958D2}" destId="{FCFC2315-DC6A-3D4F-8C5B-4F4EBA8AA23E}" srcOrd="1" destOrd="0" presId="urn:microsoft.com/office/officeart/2005/8/layout/vList2"/>
    <dgm:cxn modelId="{CC9B555D-8C52-4A4F-AE47-53C72D8D44D1}" type="presParOf" srcId="{54BE1640-13F3-9148-92BA-75DF61C958D2}" destId="{0B2FECD2-0D2C-C24F-B8C1-054BBF1999CF}" srcOrd="2" destOrd="0" presId="urn:microsoft.com/office/officeart/2005/8/layout/vList2"/>
    <dgm:cxn modelId="{D38E054D-854E-A04A-AE12-118371014217}" type="presParOf" srcId="{54BE1640-13F3-9148-92BA-75DF61C958D2}" destId="{4E948740-F23A-F64B-9290-CD1AF25A1FC2}" srcOrd="3" destOrd="0" presId="urn:microsoft.com/office/officeart/2005/8/layout/vList2"/>
    <dgm:cxn modelId="{F39C3E2F-A09D-014B-AE35-8C7CD0D0B88F}" type="presParOf" srcId="{54BE1640-13F3-9148-92BA-75DF61C958D2}" destId="{060CF62F-1440-B142-A392-0C98F64BC13B}" srcOrd="4" destOrd="0" presId="urn:microsoft.com/office/officeart/2005/8/layout/vList2"/>
    <dgm:cxn modelId="{6EB9D56C-E906-DD45-B146-FEE1D2D542CE}" type="presParOf" srcId="{54BE1640-13F3-9148-92BA-75DF61C958D2}" destId="{C21377B8-3C05-2848-BD6D-EE4638B186CD}" srcOrd="5" destOrd="0" presId="urn:microsoft.com/office/officeart/2005/8/layout/vList2"/>
    <dgm:cxn modelId="{53BF7AE2-0D92-6C48-B6D2-0FD73A4023B5}" type="presParOf" srcId="{54BE1640-13F3-9148-92BA-75DF61C958D2}" destId="{3A7BA30F-35BB-F746-B652-66E9EC701B72}" srcOrd="6" destOrd="0" presId="urn:microsoft.com/office/officeart/2005/8/layout/vList2"/>
    <dgm:cxn modelId="{73E958D0-B842-614E-A53A-52843FC4DF24}" type="presParOf" srcId="{54BE1640-13F3-9148-92BA-75DF61C958D2}" destId="{CFDEC9DA-2258-E84D-9596-23A40C0F2E39}" srcOrd="7" destOrd="0" presId="urn:microsoft.com/office/officeart/2005/8/layout/vList2"/>
    <dgm:cxn modelId="{16A47526-6821-D54C-9E5A-21D56577F80F}" type="presParOf" srcId="{54BE1640-13F3-9148-92BA-75DF61C958D2}" destId="{C2E58294-D6D3-734C-B9AA-1C9D40B6FD8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3DB7D16-4A85-419A-9EAB-01174F4CA4C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85275BD-4B2B-496B-8084-9BAC2680543D}">
      <dgm:prSet/>
      <dgm:spPr/>
      <dgm:t>
        <a:bodyPr/>
        <a:lstStyle/>
        <a:p>
          <a:pPr>
            <a:lnSpc>
              <a:spcPct val="100000"/>
            </a:lnSpc>
          </a:pPr>
          <a:r>
            <a:rPr lang="en-US"/>
            <a:t>Multiplication (use *)</a:t>
          </a:r>
        </a:p>
      </dgm:t>
    </dgm:pt>
    <dgm:pt modelId="{AF3E598D-1ADB-45C3-B78B-C71039C4B0C3}" type="parTrans" cxnId="{D29BB3F7-6AF3-4945-B96A-D0752BFF3B11}">
      <dgm:prSet/>
      <dgm:spPr/>
      <dgm:t>
        <a:bodyPr/>
        <a:lstStyle/>
        <a:p>
          <a:endParaRPr lang="en-US"/>
        </a:p>
      </dgm:t>
    </dgm:pt>
    <dgm:pt modelId="{3C9D6239-9D23-42A7-88CD-02032AAC9434}" type="sibTrans" cxnId="{D29BB3F7-6AF3-4945-B96A-D0752BFF3B11}">
      <dgm:prSet/>
      <dgm:spPr/>
      <dgm:t>
        <a:bodyPr/>
        <a:lstStyle/>
        <a:p>
          <a:endParaRPr lang="en-US"/>
        </a:p>
      </dgm:t>
    </dgm:pt>
    <dgm:pt modelId="{E474CF2A-6CD6-4331-8345-A847C4783A48}">
      <dgm:prSet/>
      <dgm:spPr/>
      <dgm:t>
        <a:bodyPr/>
        <a:lstStyle/>
        <a:p>
          <a:pPr>
            <a:lnSpc>
              <a:spcPct val="100000"/>
            </a:lnSpc>
          </a:pPr>
          <a:r>
            <a:rPr lang="en-US"/>
            <a:t>5 * 5 </a:t>
          </a:r>
        </a:p>
      </dgm:t>
    </dgm:pt>
    <dgm:pt modelId="{3164A850-B0E9-4BFB-A2B7-6C9A588137CC}" type="parTrans" cxnId="{A8C73880-A8DA-4A0B-9AEC-0E4A7E9145B7}">
      <dgm:prSet/>
      <dgm:spPr/>
      <dgm:t>
        <a:bodyPr/>
        <a:lstStyle/>
        <a:p>
          <a:endParaRPr lang="en-US"/>
        </a:p>
      </dgm:t>
    </dgm:pt>
    <dgm:pt modelId="{BC18C320-6330-462F-A7C9-F3015E5CD00F}" type="sibTrans" cxnId="{A8C73880-A8DA-4A0B-9AEC-0E4A7E9145B7}">
      <dgm:prSet/>
      <dgm:spPr/>
      <dgm:t>
        <a:bodyPr/>
        <a:lstStyle/>
        <a:p>
          <a:endParaRPr lang="en-US"/>
        </a:p>
      </dgm:t>
    </dgm:pt>
    <dgm:pt modelId="{1C67BC2F-3BBD-4F0D-979A-65582630DBB0}">
      <dgm:prSet/>
      <dgm:spPr/>
      <dgm:t>
        <a:bodyPr/>
        <a:lstStyle/>
        <a:p>
          <a:pPr>
            <a:lnSpc>
              <a:spcPct val="100000"/>
            </a:lnSpc>
          </a:pPr>
          <a:r>
            <a:rPr lang="en-US"/>
            <a:t>Addition (use +)</a:t>
          </a:r>
        </a:p>
      </dgm:t>
    </dgm:pt>
    <dgm:pt modelId="{5B49C399-3A76-4984-A4C6-DEAEBE07C277}" type="parTrans" cxnId="{ED616911-1492-4BEE-AC74-E7764BC05EB3}">
      <dgm:prSet/>
      <dgm:spPr/>
      <dgm:t>
        <a:bodyPr/>
        <a:lstStyle/>
        <a:p>
          <a:endParaRPr lang="en-US"/>
        </a:p>
      </dgm:t>
    </dgm:pt>
    <dgm:pt modelId="{975D0C5A-44E9-48FF-AC5F-59A4E6F043DC}" type="sibTrans" cxnId="{ED616911-1492-4BEE-AC74-E7764BC05EB3}">
      <dgm:prSet/>
      <dgm:spPr/>
      <dgm:t>
        <a:bodyPr/>
        <a:lstStyle/>
        <a:p>
          <a:endParaRPr lang="en-US"/>
        </a:p>
      </dgm:t>
    </dgm:pt>
    <dgm:pt modelId="{693C3129-1B0D-497E-82C1-6D56BC0FAA11}">
      <dgm:prSet/>
      <dgm:spPr/>
      <dgm:t>
        <a:bodyPr/>
        <a:lstStyle/>
        <a:p>
          <a:pPr>
            <a:lnSpc>
              <a:spcPct val="100000"/>
            </a:lnSpc>
          </a:pPr>
          <a:r>
            <a:rPr lang="en-US"/>
            <a:t>5 + 5</a:t>
          </a:r>
        </a:p>
      </dgm:t>
    </dgm:pt>
    <dgm:pt modelId="{EFBBF81D-AD04-4675-85FD-8D4EBB863CE0}" type="parTrans" cxnId="{EC9C72E2-EDE1-4561-8E43-A8975413F179}">
      <dgm:prSet/>
      <dgm:spPr/>
      <dgm:t>
        <a:bodyPr/>
        <a:lstStyle/>
        <a:p>
          <a:endParaRPr lang="en-US"/>
        </a:p>
      </dgm:t>
    </dgm:pt>
    <dgm:pt modelId="{76D8DE9C-1188-4889-9CAE-AACB7156130A}" type="sibTrans" cxnId="{EC9C72E2-EDE1-4561-8E43-A8975413F179}">
      <dgm:prSet/>
      <dgm:spPr/>
      <dgm:t>
        <a:bodyPr/>
        <a:lstStyle/>
        <a:p>
          <a:endParaRPr lang="en-US"/>
        </a:p>
      </dgm:t>
    </dgm:pt>
    <dgm:pt modelId="{A852E20C-2688-4D3C-A047-F0F2EDBB972B}">
      <dgm:prSet/>
      <dgm:spPr/>
      <dgm:t>
        <a:bodyPr/>
        <a:lstStyle/>
        <a:p>
          <a:pPr>
            <a:lnSpc>
              <a:spcPct val="100000"/>
            </a:lnSpc>
          </a:pPr>
          <a:r>
            <a:rPr lang="en-US"/>
            <a:t>Subtraction (use -)</a:t>
          </a:r>
        </a:p>
      </dgm:t>
    </dgm:pt>
    <dgm:pt modelId="{6781356F-1DF4-4160-AE26-B00C4269FF44}" type="parTrans" cxnId="{4B8D197D-1D7F-4652-B27C-12FDF52AA475}">
      <dgm:prSet/>
      <dgm:spPr/>
      <dgm:t>
        <a:bodyPr/>
        <a:lstStyle/>
        <a:p>
          <a:endParaRPr lang="en-US"/>
        </a:p>
      </dgm:t>
    </dgm:pt>
    <dgm:pt modelId="{8B9DF9BE-358B-4491-A551-37DD5939C44F}" type="sibTrans" cxnId="{4B8D197D-1D7F-4652-B27C-12FDF52AA475}">
      <dgm:prSet/>
      <dgm:spPr/>
      <dgm:t>
        <a:bodyPr/>
        <a:lstStyle/>
        <a:p>
          <a:endParaRPr lang="en-US"/>
        </a:p>
      </dgm:t>
    </dgm:pt>
    <dgm:pt modelId="{8C1B19BB-BE65-4981-B8F9-D8FBB5C0E530}">
      <dgm:prSet/>
      <dgm:spPr/>
      <dgm:t>
        <a:bodyPr/>
        <a:lstStyle/>
        <a:p>
          <a:pPr>
            <a:lnSpc>
              <a:spcPct val="100000"/>
            </a:lnSpc>
          </a:pPr>
          <a:r>
            <a:rPr lang="en-US"/>
            <a:t>5 - 5</a:t>
          </a:r>
        </a:p>
      </dgm:t>
    </dgm:pt>
    <dgm:pt modelId="{9CE18227-31DE-4E10-BCDD-958AC79FF7BB}" type="parTrans" cxnId="{1E91100D-4A26-482D-8784-F6DA80E09945}">
      <dgm:prSet/>
      <dgm:spPr/>
      <dgm:t>
        <a:bodyPr/>
        <a:lstStyle/>
        <a:p>
          <a:endParaRPr lang="en-US"/>
        </a:p>
      </dgm:t>
    </dgm:pt>
    <dgm:pt modelId="{1AD13B59-570B-4375-BC12-EC658045B9FE}" type="sibTrans" cxnId="{1E91100D-4A26-482D-8784-F6DA80E09945}">
      <dgm:prSet/>
      <dgm:spPr/>
      <dgm:t>
        <a:bodyPr/>
        <a:lstStyle/>
        <a:p>
          <a:endParaRPr lang="en-US"/>
        </a:p>
      </dgm:t>
    </dgm:pt>
    <dgm:pt modelId="{2EA16DC6-A531-46E4-8A8D-F8C58F3A484B}">
      <dgm:prSet/>
      <dgm:spPr/>
      <dgm:t>
        <a:bodyPr/>
        <a:lstStyle/>
        <a:p>
          <a:pPr>
            <a:lnSpc>
              <a:spcPct val="100000"/>
            </a:lnSpc>
          </a:pPr>
          <a:r>
            <a:rPr lang="en-US"/>
            <a:t>Division (use /)</a:t>
          </a:r>
        </a:p>
      </dgm:t>
    </dgm:pt>
    <dgm:pt modelId="{BBA0D7A4-C01C-4532-9C12-B5DE35CA04BB}" type="parTrans" cxnId="{CB7B6338-CD82-4C50-8060-6A673E598F41}">
      <dgm:prSet/>
      <dgm:spPr/>
      <dgm:t>
        <a:bodyPr/>
        <a:lstStyle/>
        <a:p>
          <a:endParaRPr lang="en-US"/>
        </a:p>
      </dgm:t>
    </dgm:pt>
    <dgm:pt modelId="{89E8AE1C-22D7-4A07-ADDB-6D4C47267E12}" type="sibTrans" cxnId="{CB7B6338-CD82-4C50-8060-6A673E598F41}">
      <dgm:prSet/>
      <dgm:spPr/>
      <dgm:t>
        <a:bodyPr/>
        <a:lstStyle/>
        <a:p>
          <a:endParaRPr lang="en-US"/>
        </a:p>
      </dgm:t>
    </dgm:pt>
    <dgm:pt modelId="{E7ECC62D-1FF0-45E9-B7F2-78683E10C4ED}">
      <dgm:prSet/>
      <dgm:spPr/>
      <dgm:t>
        <a:bodyPr/>
        <a:lstStyle/>
        <a:p>
          <a:pPr>
            <a:lnSpc>
              <a:spcPct val="100000"/>
            </a:lnSpc>
          </a:pPr>
          <a:r>
            <a:rPr lang="en-US"/>
            <a:t>5/5</a:t>
          </a:r>
        </a:p>
      </dgm:t>
    </dgm:pt>
    <dgm:pt modelId="{03CB845A-5D36-41D4-B7B9-4A5F02C2AE96}" type="parTrans" cxnId="{765767CA-B9BB-4E7D-B8DF-DB3BB6206257}">
      <dgm:prSet/>
      <dgm:spPr/>
      <dgm:t>
        <a:bodyPr/>
        <a:lstStyle/>
        <a:p>
          <a:endParaRPr lang="en-US"/>
        </a:p>
      </dgm:t>
    </dgm:pt>
    <dgm:pt modelId="{0C1055E7-F2C9-4D89-8B0B-AA072E747D0D}" type="sibTrans" cxnId="{765767CA-B9BB-4E7D-B8DF-DB3BB6206257}">
      <dgm:prSet/>
      <dgm:spPr/>
      <dgm:t>
        <a:bodyPr/>
        <a:lstStyle/>
        <a:p>
          <a:endParaRPr lang="en-US"/>
        </a:p>
      </dgm:t>
    </dgm:pt>
    <dgm:pt modelId="{51FB5CD9-FAA7-4EAA-B0C7-6F2851C34BC4}">
      <dgm:prSet/>
      <dgm:spPr/>
      <dgm:t>
        <a:bodyPr/>
        <a:lstStyle/>
        <a:p>
          <a:pPr>
            <a:lnSpc>
              <a:spcPct val="100000"/>
            </a:lnSpc>
          </a:pPr>
          <a:r>
            <a:rPr lang="en-US"/>
            <a:t>Modulus (use %%)</a:t>
          </a:r>
        </a:p>
      </dgm:t>
    </dgm:pt>
    <dgm:pt modelId="{817190F7-9041-414F-9C81-78194F4A4AD0}" type="parTrans" cxnId="{9CA4B54C-C58C-40D1-92B9-3531864E97B6}">
      <dgm:prSet/>
      <dgm:spPr/>
      <dgm:t>
        <a:bodyPr/>
        <a:lstStyle/>
        <a:p>
          <a:endParaRPr lang="en-US"/>
        </a:p>
      </dgm:t>
    </dgm:pt>
    <dgm:pt modelId="{B3D36190-34E2-4D43-A838-A6037A887DC1}" type="sibTrans" cxnId="{9CA4B54C-C58C-40D1-92B9-3531864E97B6}">
      <dgm:prSet/>
      <dgm:spPr/>
      <dgm:t>
        <a:bodyPr/>
        <a:lstStyle/>
        <a:p>
          <a:endParaRPr lang="en-US"/>
        </a:p>
      </dgm:t>
    </dgm:pt>
    <dgm:pt modelId="{0EA04AC9-EB2E-46CA-BACC-3D55D2E9C101}">
      <dgm:prSet/>
      <dgm:spPr/>
      <dgm:t>
        <a:bodyPr/>
        <a:lstStyle/>
        <a:p>
          <a:pPr>
            <a:lnSpc>
              <a:spcPct val="100000"/>
            </a:lnSpc>
          </a:pPr>
          <a:r>
            <a:rPr lang="en-US"/>
            <a:t>5 %% 5</a:t>
          </a:r>
        </a:p>
      </dgm:t>
    </dgm:pt>
    <dgm:pt modelId="{682D1A1D-508F-4F1B-9BA0-0780772B7E25}" type="parTrans" cxnId="{F5D7A8D8-1A55-4A4D-901B-01FDA2F87741}">
      <dgm:prSet/>
      <dgm:spPr/>
      <dgm:t>
        <a:bodyPr/>
        <a:lstStyle/>
        <a:p>
          <a:endParaRPr lang="en-US"/>
        </a:p>
      </dgm:t>
    </dgm:pt>
    <dgm:pt modelId="{B33BAF4C-6483-4152-A17F-F21C30DE8773}" type="sibTrans" cxnId="{F5D7A8D8-1A55-4A4D-901B-01FDA2F87741}">
      <dgm:prSet/>
      <dgm:spPr/>
      <dgm:t>
        <a:bodyPr/>
        <a:lstStyle/>
        <a:p>
          <a:endParaRPr lang="en-US"/>
        </a:p>
      </dgm:t>
    </dgm:pt>
    <dgm:pt modelId="{0121F10B-F308-4834-A25D-4D86ACBE7B57}">
      <dgm:prSet/>
      <dgm:spPr/>
      <dgm:t>
        <a:bodyPr/>
        <a:lstStyle/>
        <a:p>
          <a:pPr>
            <a:lnSpc>
              <a:spcPct val="100000"/>
            </a:lnSpc>
          </a:pPr>
          <a:r>
            <a:rPr lang="en-US"/>
            <a:t>Power (use ^)</a:t>
          </a:r>
        </a:p>
      </dgm:t>
    </dgm:pt>
    <dgm:pt modelId="{1CBF559A-0D98-4077-AD17-06B9AEC16D7B}" type="parTrans" cxnId="{B4522ABE-8BDC-489F-B878-A828F5E94651}">
      <dgm:prSet/>
      <dgm:spPr/>
      <dgm:t>
        <a:bodyPr/>
        <a:lstStyle/>
        <a:p>
          <a:endParaRPr lang="en-US"/>
        </a:p>
      </dgm:t>
    </dgm:pt>
    <dgm:pt modelId="{F8CD7940-343D-448D-A81D-BB7070C17CAA}" type="sibTrans" cxnId="{B4522ABE-8BDC-489F-B878-A828F5E94651}">
      <dgm:prSet/>
      <dgm:spPr/>
      <dgm:t>
        <a:bodyPr/>
        <a:lstStyle/>
        <a:p>
          <a:endParaRPr lang="en-US"/>
        </a:p>
      </dgm:t>
    </dgm:pt>
    <dgm:pt modelId="{38078449-78A6-48D5-B58F-CE32036659EC}">
      <dgm:prSet/>
      <dgm:spPr/>
      <dgm:t>
        <a:bodyPr/>
        <a:lstStyle/>
        <a:p>
          <a:pPr>
            <a:lnSpc>
              <a:spcPct val="100000"/>
            </a:lnSpc>
          </a:pPr>
          <a:r>
            <a:rPr lang="en-US"/>
            <a:t>5 ^ 5</a:t>
          </a:r>
        </a:p>
      </dgm:t>
    </dgm:pt>
    <dgm:pt modelId="{6A9F73D8-27A6-45D9-83E7-C81B12FF1C8D}" type="parTrans" cxnId="{BA5E06DC-D7B1-4F86-A2B3-5E7200B8374A}">
      <dgm:prSet/>
      <dgm:spPr/>
      <dgm:t>
        <a:bodyPr/>
        <a:lstStyle/>
        <a:p>
          <a:endParaRPr lang="en-US"/>
        </a:p>
      </dgm:t>
    </dgm:pt>
    <dgm:pt modelId="{3D6947F8-7A04-4B93-ACFA-44C4BD2CF8CB}" type="sibTrans" cxnId="{BA5E06DC-D7B1-4F86-A2B3-5E7200B8374A}">
      <dgm:prSet/>
      <dgm:spPr/>
      <dgm:t>
        <a:bodyPr/>
        <a:lstStyle/>
        <a:p>
          <a:endParaRPr lang="en-US"/>
        </a:p>
      </dgm:t>
    </dgm:pt>
    <dgm:pt modelId="{D70DE6DC-0CF5-439E-9EE5-D1A3B1FC452E}" type="pres">
      <dgm:prSet presAssocID="{63DB7D16-4A85-419A-9EAB-01174F4CA4C8}" presName="root" presStyleCnt="0">
        <dgm:presLayoutVars>
          <dgm:dir/>
          <dgm:resizeHandles val="exact"/>
        </dgm:presLayoutVars>
      </dgm:prSet>
      <dgm:spPr/>
    </dgm:pt>
    <dgm:pt modelId="{D52D7818-91EF-4152-9BFB-6270DB4C5977}" type="pres">
      <dgm:prSet presAssocID="{E85275BD-4B2B-496B-8084-9BAC2680543D}" presName="compNode" presStyleCnt="0"/>
      <dgm:spPr/>
    </dgm:pt>
    <dgm:pt modelId="{53B66190-FDDD-4E90-A733-1D12A817A751}" type="pres">
      <dgm:prSet presAssocID="{E85275BD-4B2B-496B-8084-9BAC2680543D}" presName="bgRect" presStyleLbl="bgShp" presStyleIdx="0" presStyleCnt="6"/>
      <dgm:spPr/>
    </dgm:pt>
    <dgm:pt modelId="{879E495D-3D79-4806-BA0F-DF5511CCEE80}" type="pres">
      <dgm:prSet presAssocID="{E85275BD-4B2B-496B-8084-9BAC2680543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lculatorOutline"/>
        </a:ext>
      </dgm:extLst>
    </dgm:pt>
    <dgm:pt modelId="{95110686-EADB-435B-8AE0-8DCD19442D61}" type="pres">
      <dgm:prSet presAssocID="{E85275BD-4B2B-496B-8084-9BAC2680543D}" presName="spaceRect" presStyleCnt="0"/>
      <dgm:spPr/>
    </dgm:pt>
    <dgm:pt modelId="{6BABE984-8067-4410-ADE4-E1A7D987637A}" type="pres">
      <dgm:prSet presAssocID="{E85275BD-4B2B-496B-8084-9BAC2680543D}" presName="parTx" presStyleLbl="revTx" presStyleIdx="0" presStyleCnt="12">
        <dgm:presLayoutVars>
          <dgm:chMax val="0"/>
          <dgm:chPref val="0"/>
        </dgm:presLayoutVars>
      </dgm:prSet>
      <dgm:spPr/>
    </dgm:pt>
    <dgm:pt modelId="{C7C00B4F-D797-42FE-BA0F-8DEAD5CE3936}" type="pres">
      <dgm:prSet presAssocID="{E85275BD-4B2B-496B-8084-9BAC2680543D}" presName="desTx" presStyleLbl="revTx" presStyleIdx="1" presStyleCnt="12">
        <dgm:presLayoutVars/>
      </dgm:prSet>
      <dgm:spPr/>
    </dgm:pt>
    <dgm:pt modelId="{03F82B50-063C-4928-868A-C9C15F9AFE87}" type="pres">
      <dgm:prSet presAssocID="{3C9D6239-9D23-42A7-88CD-02032AAC9434}" presName="sibTrans" presStyleCnt="0"/>
      <dgm:spPr/>
    </dgm:pt>
    <dgm:pt modelId="{EE07D464-7BB6-4FC7-BA46-6BB0BC20706C}" type="pres">
      <dgm:prSet presAssocID="{1C67BC2F-3BBD-4F0D-979A-65582630DBB0}" presName="compNode" presStyleCnt="0"/>
      <dgm:spPr/>
    </dgm:pt>
    <dgm:pt modelId="{0A494810-619D-441B-AB03-807A62C0F0DD}" type="pres">
      <dgm:prSet presAssocID="{1C67BC2F-3BBD-4F0D-979A-65582630DBB0}" presName="bgRect" presStyleLbl="bgShp" presStyleIdx="1" presStyleCnt="6"/>
      <dgm:spPr/>
    </dgm:pt>
    <dgm:pt modelId="{E5FA9790-B58D-457A-BE31-E6F3547364C6}" type="pres">
      <dgm:prSet presAssocID="{1C67BC2F-3BBD-4F0D-979A-65582630DBB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rcleAdditionSolid"/>
        </a:ext>
      </dgm:extLst>
    </dgm:pt>
    <dgm:pt modelId="{8827D04C-19B4-474C-B0BF-90B06989CC7F}" type="pres">
      <dgm:prSet presAssocID="{1C67BC2F-3BBD-4F0D-979A-65582630DBB0}" presName="spaceRect" presStyleCnt="0"/>
      <dgm:spPr/>
    </dgm:pt>
    <dgm:pt modelId="{37114C32-06A2-49CF-AA99-589F6BEF53F0}" type="pres">
      <dgm:prSet presAssocID="{1C67BC2F-3BBD-4F0D-979A-65582630DBB0}" presName="parTx" presStyleLbl="revTx" presStyleIdx="2" presStyleCnt="12">
        <dgm:presLayoutVars>
          <dgm:chMax val="0"/>
          <dgm:chPref val="0"/>
        </dgm:presLayoutVars>
      </dgm:prSet>
      <dgm:spPr/>
    </dgm:pt>
    <dgm:pt modelId="{19D68A97-AD2C-4D85-A95D-8EAD4895AA47}" type="pres">
      <dgm:prSet presAssocID="{1C67BC2F-3BBD-4F0D-979A-65582630DBB0}" presName="desTx" presStyleLbl="revTx" presStyleIdx="3" presStyleCnt="12">
        <dgm:presLayoutVars/>
      </dgm:prSet>
      <dgm:spPr/>
    </dgm:pt>
    <dgm:pt modelId="{00A2DA6B-0D26-4DCD-A85A-6B5F1437462A}" type="pres">
      <dgm:prSet presAssocID="{975D0C5A-44E9-48FF-AC5F-59A4E6F043DC}" presName="sibTrans" presStyleCnt="0"/>
      <dgm:spPr/>
    </dgm:pt>
    <dgm:pt modelId="{34E380EC-72FB-480F-B678-75912BEA3CFC}" type="pres">
      <dgm:prSet presAssocID="{A852E20C-2688-4D3C-A047-F0F2EDBB972B}" presName="compNode" presStyleCnt="0"/>
      <dgm:spPr/>
    </dgm:pt>
    <dgm:pt modelId="{6232C7C9-D5AF-442A-B9D0-B4000D28F138}" type="pres">
      <dgm:prSet presAssocID="{A852E20C-2688-4D3C-A047-F0F2EDBB972B}" presName="bgRect" presStyleLbl="bgShp" presStyleIdx="2" presStyleCnt="6"/>
      <dgm:spPr/>
    </dgm:pt>
    <dgm:pt modelId="{93C198A4-937E-4F66-82E0-175DAD62AC22}" type="pres">
      <dgm:prSet presAssocID="{A852E20C-2688-4D3C-A047-F0F2EDBB972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rror"/>
        </a:ext>
      </dgm:extLst>
    </dgm:pt>
    <dgm:pt modelId="{15C9F7A3-4631-4BAF-AF36-513C8A7BEB71}" type="pres">
      <dgm:prSet presAssocID="{A852E20C-2688-4D3C-A047-F0F2EDBB972B}" presName="spaceRect" presStyleCnt="0"/>
      <dgm:spPr/>
    </dgm:pt>
    <dgm:pt modelId="{6B2DA55D-2930-4CE1-9CF8-5D2596084030}" type="pres">
      <dgm:prSet presAssocID="{A852E20C-2688-4D3C-A047-F0F2EDBB972B}" presName="parTx" presStyleLbl="revTx" presStyleIdx="4" presStyleCnt="12">
        <dgm:presLayoutVars>
          <dgm:chMax val="0"/>
          <dgm:chPref val="0"/>
        </dgm:presLayoutVars>
      </dgm:prSet>
      <dgm:spPr/>
    </dgm:pt>
    <dgm:pt modelId="{61A69D00-90C5-43E1-AA2C-F83EFCB9ED2A}" type="pres">
      <dgm:prSet presAssocID="{A852E20C-2688-4D3C-A047-F0F2EDBB972B}" presName="desTx" presStyleLbl="revTx" presStyleIdx="5" presStyleCnt="12">
        <dgm:presLayoutVars/>
      </dgm:prSet>
      <dgm:spPr/>
    </dgm:pt>
    <dgm:pt modelId="{9249C1DC-775D-4CFB-9DB0-07B595E214EC}" type="pres">
      <dgm:prSet presAssocID="{8B9DF9BE-358B-4491-A551-37DD5939C44F}" presName="sibTrans" presStyleCnt="0"/>
      <dgm:spPr/>
    </dgm:pt>
    <dgm:pt modelId="{EC0CFAA3-0920-42F0-93C9-57EF0911A5CD}" type="pres">
      <dgm:prSet presAssocID="{2EA16DC6-A531-46E4-8A8D-F8C58F3A484B}" presName="compNode" presStyleCnt="0"/>
      <dgm:spPr/>
    </dgm:pt>
    <dgm:pt modelId="{06EA0338-6763-436C-BCCA-007D8303709A}" type="pres">
      <dgm:prSet presAssocID="{2EA16DC6-A531-46E4-8A8D-F8C58F3A484B}" presName="bgRect" presStyleLbl="bgShp" presStyleIdx="3" presStyleCnt="6"/>
      <dgm:spPr/>
    </dgm:pt>
    <dgm:pt modelId="{10A70329-BE78-4E29-897F-BCCED12F2453}" type="pres">
      <dgm:prSet presAssocID="{2EA16DC6-A531-46E4-8A8D-F8C58F3A484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oter"/>
        </a:ext>
      </dgm:extLst>
    </dgm:pt>
    <dgm:pt modelId="{7B8EF614-5B9C-4EC4-BBCF-80F8D4996756}" type="pres">
      <dgm:prSet presAssocID="{2EA16DC6-A531-46E4-8A8D-F8C58F3A484B}" presName="spaceRect" presStyleCnt="0"/>
      <dgm:spPr/>
    </dgm:pt>
    <dgm:pt modelId="{773555C9-9972-4E1A-B075-16711017E311}" type="pres">
      <dgm:prSet presAssocID="{2EA16DC6-A531-46E4-8A8D-F8C58F3A484B}" presName="parTx" presStyleLbl="revTx" presStyleIdx="6" presStyleCnt="12">
        <dgm:presLayoutVars>
          <dgm:chMax val="0"/>
          <dgm:chPref val="0"/>
        </dgm:presLayoutVars>
      </dgm:prSet>
      <dgm:spPr/>
    </dgm:pt>
    <dgm:pt modelId="{901483F3-6912-4DD5-81FC-243C54895194}" type="pres">
      <dgm:prSet presAssocID="{2EA16DC6-A531-46E4-8A8D-F8C58F3A484B}" presName="desTx" presStyleLbl="revTx" presStyleIdx="7" presStyleCnt="12">
        <dgm:presLayoutVars/>
      </dgm:prSet>
      <dgm:spPr/>
    </dgm:pt>
    <dgm:pt modelId="{2E63FD3E-39AA-4BF9-B6DA-89900CA609D1}" type="pres">
      <dgm:prSet presAssocID="{89E8AE1C-22D7-4A07-ADDB-6D4C47267E12}" presName="sibTrans" presStyleCnt="0"/>
      <dgm:spPr/>
    </dgm:pt>
    <dgm:pt modelId="{9AD1520B-72DE-48FE-9E54-0BBB8EFC010F}" type="pres">
      <dgm:prSet presAssocID="{51FB5CD9-FAA7-4EAA-B0C7-6F2851C34BC4}" presName="compNode" presStyleCnt="0"/>
      <dgm:spPr/>
    </dgm:pt>
    <dgm:pt modelId="{97340849-49D9-4F9B-8F43-AEC8B32EAF1D}" type="pres">
      <dgm:prSet presAssocID="{51FB5CD9-FAA7-4EAA-B0C7-6F2851C34BC4}" presName="bgRect" presStyleLbl="bgShp" presStyleIdx="4" presStyleCnt="6"/>
      <dgm:spPr/>
    </dgm:pt>
    <dgm:pt modelId="{D07EB101-1CC6-4326-B2EB-326A6F58EA05}" type="pres">
      <dgm:prSet presAssocID="{51FB5CD9-FAA7-4EAA-B0C7-6F2851C34BC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ingerprint2"/>
        </a:ext>
      </dgm:extLst>
    </dgm:pt>
    <dgm:pt modelId="{52E02CDE-6A21-4F43-A62E-DDC9D46C404F}" type="pres">
      <dgm:prSet presAssocID="{51FB5CD9-FAA7-4EAA-B0C7-6F2851C34BC4}" presName="spaceRect" presStyleCnt="0"/>
      <dgm:spPr/>
    </dgm:pt>
    <dgm:pt modelId="{A6C8E5E5-511A-41FF-994E-7E9337451AD3}" type="pres">
      <dgm:prSet presAssocID="{51FB5CD9-FAA7-4EAA-B0C7-6F2851C34BC4}" presName="parTx" presStyleLbl="revTx" presStyleIdx="8" presStyleCnt="12">
        <dgm:presLayoutVars>
          <dgm:chMax val="0"/>
          <dgm:chPref val="0"/>
        </dgm:presLayoutVars>
      </dgm:prSet>
      <dgm:spPr/>
    </dgm:pt>
    <dgm:pt modelId="{5E770996-8B3E-4B39-A9F2-E389C763A15D}" type="pres">
      <dgm:prSet presAssocID="{51FB5CD9-FAA7-4EAA-B0C7-6F2851C34BC4}" presName="desTx" presStyleLbl="revTx" presStyleIdx="9" presStyleCnt="12">
        <dgm:presLayoutVars/>
      </dgm:prSet>
      <dgm:spPr/>
    </dgm:pt>
    <dgm:pt modelId="{A4CA7D07-374B-4A15-887E-43D30D5A4434}" type="pres">
      <dgm:prSet presAssocID="{B3D36190-34E2-4D43-A838-A6037A887DC1}" presName="sibTrans" presStyleCnt="0"/>
      <dgm:spPr/>
    </dgm:pt>
    <dgm:pt modelId="{5D7A5FA9-C774-431D-971A-F704D561C96C}" type="pres">
      <dgm:prSet presAssocID="{0121F10B-F308-4834-A25D-4D86ACBE7B57}" presName="compNode" presStyleCnt="0"/>
      <dgm:spPr/>
    </dgm:pt>
    <dgm:pt modelId="{F5DD4EF1-BADD-4E59-A6CE-F898660E6929}" type="pres">
      <dgm:prSet presAssocID="{0121F10B-F308-4834-A25D-4D86ACBE7B57}" presName="bgRect" presStyleLbl="bgShp" presStyleIdx="5" presStyleCnt="6"/>
      <dgm:spPr/>
    </dgm:pt>
    <dgm:pt modelId="{F657FDEB-F754-4C02-8123-C5D5BAD8C830}" type="pres">
      <dgm:prSet presAssocID="{0121F10B-F308-4834-A25D-4D86ACBE7B5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lpThin"/>
        </a:ext>
      </dgm:extLst>
    </dgm:pt>
    <dgm:pt modelId="{A5EB7A83-BE30-4F5A-85BF-7CE696F86CA9}" type="pres">
      <dgm:prSet presAssocID="{0121F10B-F308-4834-A25D-4D86ACBE7B57}" presName="spaceRect" presStyleCnt="0"/>
      <dgm:spPr/>
    </dgm:pt>
    <dgm:pt modelId="{94DDB6B7-409F-4E27-8BF6-ECA650BB3ACE}" type="pres">
      <dgm:prSet presAssocID="{0121F10B-F308-4834-A25D-4D86ACBE7B57}" presName="parTx" presStyleLbl="revTx" presStyleIdx="10" presStyleCnt="12">
        <dgm:presLayoutVars>
          <dgm:chMax val="0"/>
          <dgm:chPref val="0"/>
        </dgm:presLayoutVars>
      </dgm:prSet>
      <dgm:spPr/>
    </dgm:pt>
    <dgm:pt modelId="{AAC21BBE-F75D-4DDE-A1A4-D27E99E50A2B}" type="pres">
      <dgm:prSet presAssocID="{0121F10B-F308-4834-A25D-4D86ACBE7B57}" presName="desTx" presStyleLbl="revTx" presStyleIdx="11" presStyleCnt="12">
        <dgm:presLayoutVars/>
      </dgm:prSet>
      <dgm:spPr/>
    </dgm:pt>
  </dgm:ptLst>
  <dgm:cxnLst>
    <dgm:cxn modelId="{C68C3409-4DED-FD4C-9D74-374CBCC25041}" type="presOf" srcId="{E85275BD-4B2B-496B-8084-9BAC2680543D}" destId="{6BABE984-8067-4410-ADE4-E1A7D987637A}" srcOrd="0" destOrd="0" presId="urn:microsoft.com/office/officeart/2018/2/layout/IconVerticalSolidList"/>
    <dgm:cxn modelId="{1E91100D-4A26-482D-8784-F6DA80E09945}" srcId="{A852E20C-2688-4D3C-A047-F0F2EDBB972B}" destId="{8C1B19BB-BE65-4981-B8F9-D8FBB5C0E530}" srcOrd="0" destOrd="0" parTransId="{9CE18227-31DE-4E10-BCDD-958AC79FF7BB}" sibTransId="{1AD13B59-570B-4375-BC12-EC658045B9FE}"/>
    <dgm:cxn modelId="{ED616911-1492-4BEE-AC74-E7764BC05EB3}" srcId="{63DB7D16-4A85-419A-9EAB-01174F4CA4C8}" destId="{1C67BC2F-3BBD-4F0D-979A-65582630DBB0}" srcOrd="1" destOrd="0" parTransId="{5B49C399-3A76-4984-A4C6-DEAEBE07C277}" sibTransId="{975D0C5A-44E9-48FF-AC5F-59A4E6F043DC}"/>
    <dgm:cxn modelId="{634AD018-B181-634D-9241-C46978F48852}" type="presOf" srcId="{2EA16DC6-A531-46E4-8A8D-F8C58F3A484B}" destId="{773555C9-9972-4E1A-B075-16711017E311}" srcOrd="0" destOrd="0" presId="urn:microsoft.com/office/officeart/2018/2/layout/IconVerticalSolidList"/>
    <dgm:cxn modelId="{DCCF6536-2CA9-AB4B-9315-4EFCDBB4AE7C}" type="presOf" srcId="{E474CF2A-6CD6-4331-8345-A847C4783A48}" destId="{C7C00B4F-D797-42FE-BA0F-8DEAD5CE3936}" srcOrd="0" destOrd="0" presId="urn:microsoft.com/office/officeart/2018/2/layout/IconVerticalSolidList"/>
    <dgm:cxn modelId="{CB7B6338-CD82-4C50-8060-6A673E598F41}" srcId="{63DB7D16-4A85-419A-9EAB-01174F4CA4C8}" destId="{2EA16DC6-A531-46E4-8A8D-F8C58F3A484B}" srcOrd="3" destOrd="0" parTransId="{BBA0D7A4-C01C-4532-9C12-B5DE35CA04BB}" sibTransId="{89E8AE1C-22D7-4A07-ADDB-6D4C47267E12}"/>
    <dgm:cxn modelId="{291EB03B-EC88-314F-82E4-B8990CFD848E}" type="presOf" srcId="{8C1B19BB-BE65-4981-B8F9-D8FBB5C0E530}" destId="{61A69D00-90C5-43E1-AA2C-F83EFCB9ED2A}" srcOrd="0" destOrd="0" presId="urn:microsoft.com/office/officeart/2018/2/layout/IconVerticalSolidList"/>
    <dgm:cxn modelId="{9CA4B54C-C58C-40D1-92B9-3531864E97B6}" srcId="{63DB7D16-4A85-419A-9EAB-01174F4CA4C8}" destId="{51FB5CD9-FAA7-4EAA-B0C7-6F2851C34BC4}" srcOrd="4" destOrd="0" parTransId="{817190F7-9041-414F-9C81-78194F4A4AD0}" sibTransId="{B3D36190-34E2-4D43-A838-A6037A887DC1}"/>
    <dgm:cxn modelId="{B3D4A07B-A05F-EF47-8B66-73D6C9E6BBA9}" type="presOf" srcId="{38078449-78A6-48D5-B58F-CE32036659EC}" destId="{AAC21BBE-F75D-4DDE-A1A4-D27E99E50A2B}" srcOrd="0" destOrd="0" presId="urn:microsoft.com/office/officeart/2018/2/layout/IconVerticalSolidList"/>
    <dgm:cxn modelId="{4B8D197D-1D7F-4652-B27C-12FDF52AA475}" srcId="{63DB7D16-4A85-419A-9EAB-01174F4CA4C8}" destId="{A852E20C-2688-4D3C-A047-F0F2EDBB972B}" srcOrd="2" destOrd="0" parTransId="{6781356F-1DF4-4160-AE26-B00C4269FF44}" sibTransId="{8B9DF9BE-358B-4491-A551-37DD5939C44F}"/>
    <dgm:cxn modelId="{A26BCA7D-6545-E243-ACC9-5803551FBD5B}" type="presOf" srcId="{63DB7D16-4A85-419A-9EAB-01174F4CA4C8}" destId="{D70DE6DC-0CF5-439E-9EE5-D1A3B1FC452E}" srcOrd="0" destOrd="0" presId="urn:microsoft.com/office/officeart/2018/2/layout/IconVerticalSolidList"/>
    <dgm:cxn modelId="{A8C73880-A8DA-4A0B-9AEC-0E4A7E9145B7}" srcId="{E85275BD-4B2B-496B-8084-9BAC2680543D}" destId="{E474CF2A-6CD6-4331-8345-A847C4783A48}" srcOrd="0" destOrd="0" parTransId="{3164A850-B0E9-4BFB-A2B7-6C9A588137CC}" sibTransId="{BC18C320-6330-462F-A7C9-F3015E5CD00F}"/>
    <dgm:cxn modelId="{AB45AD84-87B8-B04B-9827-CC664E486C68}" type="presOf" srcId="{0EA04AC9-EB2E-46CA-BACC-3D55D2E9C101}" destId="{5E770996-8B3E-4B39-A9F2-E389C763A15D}" srcOrd="0" destOrd="0" presId="urn:microsoft.com/office/officeart/2018/2/layout/IconVerticalSolidList"/>
    <dgm:cxn modelId="{166D8290-6CFD-114B-B8C3-B7C0F9CD3522}" type="presOf" srcId="{51FB5CD9-FAA7-4EAA-B0C7-6F2851C34BC4}" destId="{A6C8E5E5-511A-41FF-994E-7E9337451AD3}" srcOrd="0" destOrd="0" presId="urn:microsoft.com/office/officeart/2018/2/layout/IconVerticalSolidList"/>
    <dgm:cxn modelId="{2A74B19E-BC4D-BB4D-803A-8E5E230E7F29}" type="presOf" srcId="{693C3129-1B0D-497E-82C1-6D56BC0FAA11}" destId="{19D68A97-AD2C-4D85-A95D-8EAD4895AA47}" srcOrd="0" destOrd="0" presId="urn:microsoft.com/office/officeart/2018/2/layout/IconVerticalSolidList"/>
    <dgm:cxn modelId="{938A3B9F-695A-9241-9589-76D91E7A27F9}" type="presOf" srcId="{0121F10B-F308-4834-A25D-4D86ACBE7B57}" destId="{94DDB6B7-409F-4E27-8BF6-ECA650BB3ACE}" srcOrd="0" destOrd="0" presId="urn:microsoft.com/office/officeart/2018/2/layout/IconVerticalSolidList"/>
    <dgm:cxn modelId="{B4522ABE-8BDC-489F-B878-A828F5E94651}" srcId="{63DB7D16-4A85-419A-9EAB-01174F4CA4C8}" destId="{0121F10B-F308-4834-A25D-4D86ACBE7B57}" srcOrd="5" destOrd="0" parTransId="{1CBF559A-0D98-4077-AD17-06B9AEC16D7B}" sibTransId="{F8CD7940-343D-448D-A81D-BB7070C17CAA}"/>
    <dgm:cxn modelId="{D07E8DC6-E0B8-D548-AE4B-9DE0AF9F390B}" type="presOf" srcId="{E7ECC62D-1FF0-45E9-B7F2-78683E10C4ED}" destId="{901483F3-6912-4DD5-81FC-243C54895194}" srcOrd="0" destOrd="0" presId="urn:microsoft.com/office/officeart/2018/2/layout/IconVerticalSolidList"/>
    <dgm:cxn modelId="{765767CA-B9BB-4E7D-B8DF-DB3BB6206257}" srcId="{2EA16DC6-A531-46E4-8A8D-F8C58F3A484B}" destId="{E7ECC62D-1FF0-45E9-B7F2-78683E10C4ED}" srcOrd="0" destOrd="0" parTransId="{03CB845A-5D36-41D4-B7B9-4A5F02C2AE96}" sibTransId="{0C1055E7-F2C9-4D89-8B0B-AA072E747D0D}"/>
    <dgm:cxn modelId="{F5D7A8D8-1A55-4A4D-901B-01FDA2F87741}" srcId="{51FB5CD9-FAA7-4EAA-B0C7-6F2851C34BC4}" destId="{0EA04AC9-EB2E-46CA-BACC-3D55D2E9C101}" srcOrd="0" destOrd="0" parTransId="{682D1A1D-508F-4F1B-9BA0-0780772B7E25}" sibTransId="{B33BAF4C-6483-4152-A17F-F21C30DE8773}"/>
    <dgm:cxn modelId="{3B3540D9-B1E5-9D42-853B-0CBA02B050D9}" type="presOf" srcId="{1C67BC2F-3BBD-4F0D-979A-65582630DBB0}" destId="{37114C32-06A2-49CF-AA99-589F6BEF53F0}" srcOrd="0" destOrd="0" presId="urn:microsoft.com/office/officeart/2018/2/layout/IconVerticalSolidList"/>
    <dgm:cxn modelId="{BA5E06DC-D7B1-4F86-A2B3-5E7200B8374A}" srcId="{0121F10B-F308-4834-A25D-4D86ACBE7B57}" destId="{38078449-78A6-48D5-B58F-CE32036659EC}" srcOrd="0" destOrd="0" parTransId="{6A9F73D8-27A6-45D9-83E7-C81B12FF1C8D}" sibTransId="{3D6947F8-7A04-4B93-ACFA-44C4BD2CF8CB}"/>
    <dgm:cxn modelId="{EC9C72E2-EDE1-4561-8E43-A8975413F179}" srcId="{1C67BC2F-3BBD-4F0D-979A-65582630DBB0}" destId="{693C3129-1B0D-497E-82C1-6D56BC0FAA11}" srcOrd="0" destOrd="0" parTransId="{EFBBF81D-AD04-4675-85FD-8D4EBB863CE0}" sibTransId="{76D8DE9C-1188-4889-9CAE-AACB7156130A}"/>
    <dgm:cxn modelId="{0EDD73F6-9B97-ED4A-B9BD-D4E0078AE896}" type="presOf" srcId="{A852E20C-2688-4D3C-A047-F0F2EDBB972B}" destId="{6B2DA55D-2930-4CE1-9CF8-5D2596084030}" srcOrd="0" destOrd="0" presId="urn:microsoft.com/office/officeart/2018/2/layout/IconVerticalSolidList"/>
    <dgm:cxn modelId="{D29BB3F7-6AF3-4945-B96A-D0752BFF3B11}" srcId="{63DB7D16-4A85-419A-9EAB-01174F4CA4C8}" destId="{E85275BD-4B2B-496B-8084-9BAC2680543D}" srcOrd="0" destOrd="0" parTransId="{AF3E598D-1ADB-45C3-B78B-C71039C4B0C3}" sibTransId="{3C9D6239-9D23-42A7-88CD-02032AAC9434}"/>
    <dgm:cxn modelId="{47C2E197-247E-B44C-ABCB-919C5EE5018D}" type="presParOf" srcId="{D70DE6DC-0CF5-439E-9EE5-D1A3B1FC452E}" destId="{D52D7818-91EF-4152-9BFB-6270DB4C5977}" srcOrd="0" destOrd="0" presId="urn:microsoft.com/office/officeart/2018/2/layout/IconVerticalSolidList"/>
    <dgm:cxn modelId="{C57746F3-4BC2-6D4C-B8A4-D8630438BCB2}" type="presParOf" srcId="{D52D7818-91EF-4152-9BFB-6270DB4C5977}" destId="{53B66190-FDDD-4E90-A733-1D12A817A751}" srcOrd="0" destOrd="0" presId="urn:microsoft.com/office/officeart/2018/2/layout/IconVerticalSolidList"/>
    <dgm:cxn modelId="{6D014AC6-51FC-754D-A398-22245EC834A0}" type="presParOf" srcId="{D52D7818-91EF-4152-9BFB-6270DB4C5977}" destId="{879E495D-3D79-4806-BA0F-DF5511CCEE80}" srcOrd="1" destOrd="0" presId="urn:microsoft.com/office/officeart/2018/2/layout/IconVerticalSolidList"/>
    <dgm:cxn modelId="{63BCF279-3CC0-4B4D-AA66-647DE2AB46AC}" type="presParOf" srcId="{D52D7818-91EF-4152-9BFB-6270DB4C5977}" destId="{95110686-EADB-435B-8AE0-8DCD19442D61}" srcOrd="2" destOrd="0" presId="urn:microsoft.com/office/officeart/2018/2/layout/IconVerticalSolidList"/>
    <dgm:cxn modelId="{6FFCD66C-67DA-B04C-96B7-BF3BF8ED29FE}" type="presParOf" srcId="{D52D7818-91EF-4152-9BFB-6270DB4C5977}" destId="{6BABE984-8067-4410-ADE4-E1A7D987637A}" srcOrd="3" destOrd="0" presId="urn:microsoft.com/office/officeart/2018/2/layout/IconVerticalSolidList"/>
    <dgm:cxn modelId="{72B7EAA7-B90A-B34C-9EBC-ABA5D9EE7668}" type="presParOf" srcId="{D52D7818-91EF-4152-9BFB-6270DB4C5977}" destId="{C7C00B4F-D797-42FE-BA0F-8DEAD5CE3936}" srcOrd="4" destOrd="0" presId="urn:microsoft.com/office/officeart/2018/2/layout/IconVerticalSolidList"/>
    <dgm:cxn modelId="{A1C21F28-382D-AB48-B331-5333E3DBA917}" type="presParOf" srcId="{D70DE6DC-0CF5-439E-9EE5-D1A3B1FC452E}" destId="{03F82B50-063C-4928-868A-C9C15F9AFE87}" srcOrd="1" destOrd="0" presId="urn:microsoft.com/office/officeart/2018/2/layout/IconVerticalSolidList"/>
    <dgm:cxn modelId="{4879BB03-960A-F84E-9FBE-25523B6D0119}" type="presParOf" srcId="{D70DE6DC-0CF5-439E-9EE5-D1A3B1FC452E}" destId="{EE07D464-7BB6-4FC7-BA46-6BB0BC20706C}" srcOrd="2" destOrd="0" presId="urn:microsoft.com/office/officeart/2018/2/layout/IconVerticalSolidList"/>
    <dgm:cxn modelId="{59842AE5-CFD1-D143-8D03-8CD5D8F27F25}" type="presParOf" srcId="{EE07D464-7BB6-4FC7-BA46-6BB0BC20706C}" destId="{0A494810-619D-441B-AB03-807A62C0F0DD}" srcOrd="0" destOrd="0" presId="urn:microsoft.com/office/officeart/2018/2/layout/IconVerticalSolidList"/>
    <dgm:cxn modelId="{12B637BA-D7D8-CD47-908E-2A218D33C44F}" type="presParOf" srcId="{EE07D464-7BB6-4FC7-BA46-6BB0BC20706C}" destId="{E5FA9790-B58D-457A-BE31-E6F3547364C6}" srcOrd="1" destOrd="0" presId="urn:microsoft.com/office/officeart/2018/2/layout/IconVerticalSolidList"/>
    <dgm:cxn modelId="{BFF4D88B-00FA-3341-99E2-34056E298F71}" type="presParOf" srcId="{EE07D464-7BB6-4FC7-BA46-6BB0BC20706C}" destId="{8827D04C-19B4-474C-B0BF-90B06989CC7F}" srcOrd="2" destOrd="0" presId="urn:microsoft.com/office/officeart/2018/2/layout/IconVerticalSolidList"/>
    <dgm:cxn modelId="{A06C5658-D446-164C-9350-B606F5E43245}" type="presParOf" srcId="{EE07D464-7BB6-4FC7-BA46-6BB0BC20706C}" destId="{37114C32-06A2-49CF-AA99-589F6BEF53F0}" srcOrd="3" destOrd="0" presId="urn:microsoft.com/office/officeart/2018/2/layout/IconVerticalSolidList"/>
    <dgm:cxn modelId="{7578ACF8-F765-3445-983D-D1C78675B17D}" type="presParOf" srcId="{EE07D464-7BB6-4FC7-BA46-6BB0BC20706C}" destId="{19D68A97-AD2C-4D85-A95D-8EAD4895AA47}" srcOrd="4" destOrd="0" presId="urn:microsoft.com/office/officeart/2018/2/layout/IconVerticalSolidList"/>
    <dgm:cxn modelId="{9E836F25-21AF-5A4D-AF08-07074FBE19FC}" type="presParOf" srcId="{D70DE6DC-0CF5-439E-9EE5-D1A3B1FC452E}" destId="{00A2DA6B-0D26-4DCD-A85A-6B5F1437462A}" srcOrd="3" destOrd="0" presId="urn:microsoft.com/office/officeart/2018/2/layout/IconVerticalSolidList"/>
    <dgm:cxn modelId="{8055CBCE-2604-6345-B6D1-B9E6B2A83562}" type="presParOf" srcId="{D70DE6DC-0CF5-439E-9EE5-D1A3B1FC452E}" destId="{34E380EC-72FB-480F-B678-75912BEA3CFC}" srcOrd="4" destOrd="0" presId="urn:microsoft.com/office/officeart/2018/2/layout/IconVerticalSolidList"/>
    <dgm:cxn modelId="{05E4A4F2-4E03-E34F-9FED-B2CA837E9F83}" type="presParOf" srcId="{34E380EC-72FB-480F-B678-75912BEA3CFC}" destId="{6232C7C9-D5AF-442A-B9D0-B4000D28F138}" srcOrd="0" destOrd="0" presId="urn:microsoft.com/office/officeart/2018/2/layout/IconVerticalSolidList"/>
    <dgm:cxn modelId="{4925B9E3-7167-F84F-8191-305756C30F19}" type="presParOf" srcId="{34E380EC-72FB-480F-B678-75912BEA3CFC}" destId="{93C198A4-937E-4F66-82E0-175DAD62AC22}" srcOrd="1" destOrd="0" presId="urn:microsoft.com/office/officeart/2018/2/layout/IconVerticalSolidList"/>
    <dgm:cxn modelId="{861A1110-1E42-024E-9DD0-5C84C899FF81}" type="presParOf" srcId="{34E380EC-72FB-480F-B678-75912BEA3CFC}" destId="{15C9F7A3-4631-4BAF-AF36-513C8A7BEB71}" srcOrd="2" destOrd="0" presId="urn:microsoft.com/office/officeart/2018/2/layout/IconVerticalSolidList"/>
    <dgm:cxn modelId="{148E87BE-F015-4546-8695-2184EEE63899}" type="presParOf" srcId="{34E380EC-72FB-480F-B678-75912BEA3CFC}" destId="{6B2DA55D-2930-4CE1-9CF8-5D2596084030}" srcOrd="3" destOrd="0" presId="urn:microsoft.com/office/officeart/2018/2/layout/IconVerticalSolidList"/>
    <dgm:cxn modelId="{8F16BB94-FFF1-5548-B566-0819F16D8816}" type="presParOf" srcId="{34E380EC-72FB-480F-B678-75912BEA3CFC}" destId="{61A69D00-90C5-43E1-AA2C-F83EFCB9ED2A}" srcOrd="4" destOrd="0" presId="urn:microsoft.com/office/officeart/2018/2/layout/IconVerticalSolidList"/>
    <dgm:cxn modelId="{F8130C53-8112-AE49-A18E-249C1350313E}" type="presParOf" srcId="{D70DE6DC-0CF5-439E-9EE5-D1A3B1FC452E}" destId="{9249C1DC-775D-4CFB-9DB0-07B595E214EC}" srcOrd="5" destOrd="0" presId="urn:microsoft.com/office/officeart/2018/2/layout/IconVerticalSolidList"/>
    <dgm:cxn modelId="{A4ABD9F8-7392-774D-B811-45B5F38B9CCB}" type="presParOf" srcId="{D70DE6DC-0CF5-439E-9EE5-D1A3B1FC452E}" destId="{EC0CFAA3-0920-42F0-93C9-57EF0911A5CD}" srcOrd="6" destOrd="0" presId="urn:microsoft.com/office/officeart/2018/2/layout/IconVerticalSolidList"/>
    <dgm:cxn modelId="{86E6E9F4-1102-E54A-B454-E1D622ED28AD}" type="presParOf" srcId="{EC0CFAA3-0920-42F0-93C9-57EF0911A5CD}" destId="{06EA0338-6763-436C-BCCA-007D8303709A}" srcOrd="0" destOrd="0" presId="urn:microsoft.com/office/officeart/2018/2/layout/IconVerticalSolidList"/>
    <dgm:cxn modelId="{A35851EF-C9C8-2948-ADF1-7D67B678D4E7}" type="presParOf" srcId="{EC0CFAA3-0920-42F0-93C9-57EF0911A5CD}" destId="{10A70329-BE78-4E29-897F-BCCED12F2453}" srcOrd="1" destOrd="0" presId="urn:microsoft.com/office/officeart/2018/2/layout/IconVerticalSolidList"/>
    <dgm:cxn modelId="{4E066889-C68E-D84B-AAF9-C5A15EF19BC6}" type="presParOf" srcId="{EC0CFAA3-0920-42F0-93C9-57EF0911A5CD}" destId="{7B8EF614-5B9C-4EC4-BBCF-80F8D4996756}" srcOrd="2" destOrd="0" presId="urn:microsoft.com/office/officeart/2018/2/layout/IconVerticalSolidList"/>
    <dgm:cxn modelId="{529EEEA3-4474-164B-89CC-7165774ABD88}" type="presParOf" srcId="{EC0CFAA3-0920-42F0-93C9-57EF0911A5CD}" destId="{773555C9-9972-4E1A-B075-16711017E311}" srcOrd="3" destOrd="0" presId="urn:microsoft.com/office/officeart/2018/2/layout/IconVerticalSolidList"/>
    <dgm:cxn modelId="{4EE4773B-AB65-664B-9287-0BAA34F604A4}" type="presParOf" srcId="{EC0CFAA3-0920-42F0-93C9-57EF0911A5CD}" destId="{901483F3-6912-4DD5-81FC-243C54895194}" srcOrd="4" destOrd="0" presId="urn:microsoft.com/office/officeart/2018/2/layout/IconVerticalSolidList"/>
    <dgm:cxn modelId="{FC86A3B8-07D0-B44C-88F2-C0E1350FE538}" type="presParOf" srcId="{D70DE6DC-0CF5-439E-9EE5-D1A3B1FC452E}" destId="{2E63FD3E-39AA-4BF9-B6DA-89900CA609D1}" srcOrd="7" destOrd="0" presId="urn:microsoft.com/office/officeart/2018/2/layout/IconVerticalSolidList"/>
    <dgm:cxn modelId="{143BBEB6-CB15-3442-A251-AC6FF86E742E}" type="presParOf" srcId="{D70DE6DC-0CF5-439E-9EE5-D1A3B1FC452E}" destId="{9AD1520B-72DE-48FE-9E54-0BBB8EFC010F}" srcOrd="8" destOrd="0" presId="urn:microsoft.com/office/officeart/2018/2/layout/IconVerticalSolidList"/>
    <dgm:cxn modelId="{C89BCD53-5600-E94B-8B6D-A83D1C1FFB98}" type="presParOf" srcId="{9AD1520B-72DE-48FE-9E54-0BBB8EFC010F}" destId="{97340849-49D9-4F9B-8F43-AEC8B32EAF1D}" srcOrd="0" destOrd="0" presId="urn:microsoft.com/office/officeart/2018/2/layout/IconVerticalSolidList"/>
    <dgm:cxn modelId="{8577034E-2959-C24A-8C46-6F7DA915429C}" type="presParOf" srcId="{9AD1520B-72DE-48FE-9E54-0BBB8EFC010F}" destId="{D07EB101-1CC6-4326-B2EB-326A6F58EA05}" srcOrd="1" destOrd="0" presId="urn:microsoft.com/office/officeart/2018/2/layout/IconVerticalSolidList"/>
    <dgm:cxn modelId="{E6C54B4C-3A87-BE4B-9A89-AB4F51F4200F}" type="presParOf" srcId="{9AD1520B-72DE-48FE-9E54-0BBB8EFC010F}" destId="{52E02CDE-6A21-4F43-A62E-DDC9D46C404F}" srcOrd="2" destOrd="0" presId="urn:microsoft.com/office/officeart/2018/2/layout/IconVerticalSolidList"/>
    <dgm:cxn modelId="{960140D7-DE14-BE47-AF68-5F544C287E0E}" type="presParOf" srcId="{9AD1520B-72DE-48FE-9E54-0BBB8EFC010F}" destId="{A6C8E5E5-511A-41FF-994E-7E9337451AD3}" srcOrd="3" destOrd="0" presId="urn:microsoft.com/office/officeart/2018/2/layout/IconVerticalSolidList"/>
    <dgm:cxn modelId="{C854A601-95C6-214A-93F1-5C9B5F7EEF7B}" type="presParOf" srcId="{9AD1520B-72DE-48FE-9E54-0BBB8EFC010F}" destId="{5E770996-8B3E-4B39-A9F2-E389C763A15D}" srcOrd="4" destOrd="0" presId="urn:microsoft.com/office/officeart/2018/2/layout/IconVerticalSolidList"/>
    <dgm:cxn modelId="{5C4DB770-5259-6347-8083-7C3285FDFA0E}" type="presParOf" srcId="{D70DE6DC-0CF5-439E-9EE5-D1A3B1FC452E}" destId="{A4CA7D07-374B-4A15-887E-43D30D5A4434}" srcOrd="9" destOrd="0" presId="urn:microsoft.com/office/officeart/2018/2/layout/IconVerticalSolidList"/>
    <dgm:cxn modelId="{C726BBF2-8F7B-534A-8D26-58B0D987334B}" type="presParOf" srcId="{D70DE6DC-0CF5-439E-9EE5-D1A3B1FC452E}" destId="{5D7A5FA9-C774-431D-971A-F704D561C96C}" srcOrd="10" destOrd="0" presId="urn:microsoft.com/office/officeart/2018/2/layout/IconVerticalSolidList"/>
    <dgm:cxn modelId="{B70FB3ED-6E60-E844-A537-F288B58C31C5}" type="presParOf" srcId="{5D7A5FA9-C774-431D-971A-F704D561C96C}" destId="{F5DD4EF1-BADD-4E59-A6CE-F898660E6929}" srcOrd="0" destOrd="0" presId="urn:microsoft.com/office/officeart/2018/2/layout/IconVerticalSolidList"/>
    <dgm:cxn modelId="{C4D8F6B2-F8AC-DB47-8FBE-B0C079CE87DF}" type="presParOf" srcId="{5D7A5FA9-C774-431D-971A-F704D561C96C}" destId="{F657FDEB-F754-4C02-8123-C5D5BAD8C830}" srcOrd="1" destOrd="0" presId="urn:microsoft.com/office/officeart/2018/2/layout/IconVerticalSolidList"/>
    <dgm:cxn modelId="{4C280FB4-4D41-D64B-8588-DB25C07A1791}" type="presParOf" srcId="{5D7A5FA9-C774-431D-971A-F704D561C96C}" destId="{A5EB7A83-BE30-4F5A-85BF-7CE696F86CA9}" srcOrd="2" destOrd="0" presId="urn:microsoft.com/office/officeart/2018/2/layout/IconVerticalSolidList"/>
    <dgm:cxn modelId="{F4E67608-7385-1844-87FC-4DEA926002DC}" type="presParOf" srcId="{5D7A5FA9-C774-431D-971A-F704D561C96C}" destId="{94DDB6B7-409F-4E27-8BF6-ECA650BB3ACE}" srcOrd="3" destOrd="0" presId="urn:microsoft.com/office/officeart/2018/2/layout/IconVerticalSolidList"/>
    <dgm:cxn modelId="{9AA4A0CD-76BF-F14F-840E-7879E4B8CFB6}" type="presParOf" srcId="{5D7A5FA9-C774-431D-971A-F704D561C96C}" destId="{AAC21BBE-F75D-4DDE-A1A4-D27E99E50A2B}"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A93AAD8-300B-46D4-B578-DF22B3FFA9C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511E83C-4BC7-4D3C-A2D7-2F7C57F64489}">
      <dgm:prSet/>
      <dgm:spPr/>
      <dgm:t>
        <a:bodyPr/>
        <a:lstStyle/>
        <a:p>
          <a:r>
            <a:rPr lang="en-US"/>
            <a:t>Using addition and comparing against some other number</a:t>
          </a:r>
        </a:p>
      </dgm:t>
    </dgm:pt>
    <dgm:pt modelId="{186EA494-9AA5-4161-971C-3A77CA0C9A03}" type="parTrans" cxnId="{7AA07A17-D9F6-4D4C-AA44-70C1F4571F51}">
      <dgm:prSet/>
      <dgm:spPr/>
      <dgm:t>
        <a:bodyPr/>
        <a:lstStyle/>
        <a:p>
          <a:endParaRPr lang="en-US"/>
        </a:p>
      </dgm:t>
    </dgm:pt>
    <dgm:pt modelId="{12EEE74B-0EFD-460C-89EE-69C433C70487}" type="sibTrans" cxnId="{7AA07A17-D9F6-4D4C-AA44-70C1F4571F51}">
      <dgm:prSet/>
      <dgm:spPr/>
      <dgm:t>
        <a:bodyPr/>
        <a:lstStyle/>
        <a:p>
          <a:endParaRPr lang="en-US"/>
        </a:p>
      </dgm:t>
    </dgm:pt>
    <dgm:pt modelId="{28189920-2382-459D-B52A-97D73CDC4B9C}">
      <dgm:prSet/>
      <dgm:spPr/>
      <dgm:t>
        <a:bodyPr/>
        <a:lstStyle/>
        <a:p>
          <a:r>
            <a:rPr lang="en-US"/>
            <a:t>5 + 5 &lt; 9 #returns FALSE</a:t>
          </a:r>
        </a:p>
      </dgm:t>
    </dgm:pt>
    <dgm:pt modelId="{3E29AC10-577E-4BE8-8764-AB11A5B3E7AD}" type="parTrans" cxnId="{FA3A6A00-7E99-490C-9533-6D15DFF220DB}">
      <dgm:prSet/>
      <dgm:spPr/>
      <dgm:t>
        <a:bodyPr/>
        <a:lstStyle/>
        <a:p>
          <a:endParaRPr lang="en-US"/>
        </a:p>
      </dgm:t>
    </dgm:pt>
    <dgm:pt modelId="{2F790D0D-D67A-4D1B-B4E5-9A9E524B3AC6}" type="sibTrans" cxnId="{FA3A6A00-7E99-490C-9533-6D15DFF220DB}">
      <dgm:prSet/>
      <dgm:spPr/>
      <dgm:t>
        <a:bodyPr/>
        <a:lstStyle/>
        <a:p>
          <a:endParaRPr lang="en-US"/>
        </a:p>
      </dgm:t>
    </dgm:pt>
    <dgm:pt modelId="{1CD0285E-C244-463B-9240-FB703FD2BD3C}">
      <dgm:prSet/>
      <dgm:spPr/>
      <dgm:t>
        <a:bodyPr/>
        <a:lstStyle/>
        <a:p>
          <a:r>
            <a:rPr lang="en-US" dirty="0"/>
            <a:t>5+5 == 10 #returns TRUE</a:t>
          </a:r>
        </a:p>
      </dgm:t>
    </dgm:pt>
    <dgm:pt modelId="{D047A303-E777-46D0-A8CE-5CFAB91CC021}" type="parTrans" cxnId="{B54D31E8-0C7A-4C70-B695-8E0BF9238A18}">
      <dgm:prSet/>
      <dgm:spPr/>
      <dgm:t>
        <a:bodyPr/>
        <a:lstStyle/>
        <a:p>
          <a:endParaRPr lang="en-US"/>
        </a:p>
      </dgm:t>
    </dgm:pt>
    <dgm:pt modelId="{1B412C0E-37FD-4F13-B0BF-CE2E6F5C83A3}" type="sibTrans" cxnId="{B54D31E8-0C7A-4C70-B695-8E0BF9238A18}">
      <dgm:prSet/>
      <dgm:spPr/>
      <dgm:t>
        <a:bodyPr/>
        <a:lstStyle/>
        <a:p>
          <a:endParaRPr lang="en-US"/>
        </a:p>
      </dgm:t>
    </dgm:pt>
    <dgm:pt modelId="{B41DD8C8-D2FB-4F95-B90B-D86F33C36085}" type="pres">
      <dgm:prSet presAssocID="{4A93AAD8-300B-46D4-B578-DF22B3FFA9C1}" presName="root" presStyleCnt="0">
        <dgm:presLayoutVars>
          <dgm:dir/>
          <dgm:resizeHandles val="exact"/>
        </dgm:presLayoutVars>
      </dgm:prSet>
      <dgm:spPr/>
    </dgm:pt>
    <dgm:pt modelId="{8D7632C5-0F6F-4A5F-9F97-5BFF0FDF4826}" type="pres">
      <dgm:prSet presAssocID="{C511E83C-4BC7-4D3C-A2D7-2F7C57F64489}" presName="compNode" presStyleCnt="0"/>
      <dgm:spPr/>
    </dgm:pt>
    <dgm:pt modelId="{EB4128AB-4D69-4E41-A26E-6FC94F3B4CB1}" type="pres">
      <dgm:prSet presAssocID="{C511E83C-4BC7-4D3C-A2D7-2F7C57F64489}" presName="bgRect" presStyleLbl="bgShp" presStyleIdx="0" presStyleCnt="3"/>
      <dgm:spPr/>
    </dgm:pt>
    <dgm:pt modelId="{848FA06A-202B-4D3A-9D39-807B8C5793D7}" type="pres">
      <dgm:prSet presAssocID="{C511E83C-4BC7-4D3C-A2D7-2F7C57F6448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croscope"/>
        </a:ext>
      </dgm:extLst>
    </dgm:pt>
    <dgm:pt modelId="{F677153A-3B21-4AC2-A909-217A4261C595}" type="pres">
      <dgm:prSet presAssocID="{C511E83C-4BC7-4D3C-A2D7-2F7C57F64489}" presName="spaceRect" presStyleCnt="0"/>
      <dgm:spPr/>
    </dgm:pt>
    <dgm:pt modelId="{3A623A1C-BAC6-44B2-B09E-BA76B8692C28}" type="pres">
      <dgm:prSet presAssocID="{C511E83C-4BC7-4D3C-A2D7-2F7C57F64489}" presName="parTx" presStyleLbl="revTx" presStyleIdx="0" presStyleCnt="3">
        <dgm:presLayoutVars>
          <dgm:chMax val="0"/>
          <dgm:chPref val="0"/>
        </dgm:presLayoutVars>
      </dgm:prSet>
      <dgm:spPr/>
    </dgm:pt>
    <dgm:pt modelId="{FBEBA82F-E8C4-48F7-A481-141302A4606A}" type="pres">
      <dgm:prSet presAssocID="{12EEE74B-0EFD-460C-89EE-69C433C70487}" presName="sibTrans" presStyleCnt="0"/>
      <dgm:spPr/>
    </dgm:pt>
    <dgm:pt modelId="{3D0B201C-F7B2-4EF2-9BDC-A2B5B559D8CE}" type="pres">
      <dgm:prSet presAssocID="{28189920-2382-459D-B52A-97D73CDC4B9C}" presName="compNode" presStyleCnt="0"/>
      <dgm:spPr/>
    </dgm:pt>
    <dgm:pt modelId="{F8486DE1-AB1E-409A-84DE-99D198F0A37C}" type="pres">
      <dgm:prSet presAssocID="{28189920-2382-459D-B52A-97D73CDC4B9C}" presName="bgRect" presStyleLbl="bgShp" presStyleIdx="1" presStyleCnt="3"/>
      <dgm:spPr/>
    </dgm:pt>
    <dgm:pt modelId="{9DFF870F-ADF8-4283-A912-381B12957AFD}" type="pres">
      <dgm:prSet presAssocID="{28189920-2382-459D-B52A-97D73CDC4B9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10677EE7-22C5-4584-A4D9-E0EBD6C0F638}" type="pres">
      <dgm:prSet presAssocID="{28189920-2382-459D-B52A-97D73CDC4B9C}" presName="spaceRect" presStyleCnt="0"/>
      <dgm:spPr/>
    </dgm:pt>
    <dgm:pt modelId="{5D847915-40C8-410B-BFD8-8C28EC06D64D}" type="pres">
      <dgm:prSet presAssocID="{28189920-2382-459D-B52A-97D73CDC4B9C}" presName="parTx" presStyleLbl="revTx" presStyleIdx="1" presStyleCnt="3">
        <dgm:presLayoutVars>
          <dgm:chMax val="0"/>
          <dgm:chPref val="0"/>
        </dgm:presLayoutVars>
      </dgm:prSet>
      <dgm:spPr/>
    </dgm:pt>
    <dgm:pt modelId="{B92A19E2-240C-43DF-8665-7D221E213C6F}" type="pres">
      <dgm:prSet presAssocID="{2F790D0D-D67A-4D1B-B4E5-9A9E524B3AC6}" presName="sibTrans" presStyleCnt="0"/>
      <dgm:spPr/>
    </dgm:pt>
    <dgm:pt modelId="{CE3D5B4A-3B9E-49E3-852C-D8C665AFC197}" type="pres">
      <dgm:prSet presAssocID="{1CD0285E-C244-463B-9240-FB703FD2BD3C}" presName="compNode" presStyleCnt="0"/>
      <dgm:spPr/>
    </dgm:pt>
    <dgm:pt modelId="{43B97626-1BE2-4F91-8756-A9A8338529D3}" type="pres">
      <dgm:prSet presAssocID="{1CD0285E-C244-463B-9240-FB703FD2BD3C}" presName="bgRect" presStyleLbl="bgShp" presStyleIdx="2" presStyleCnt="3"/>
      <dgm:spPr/>
    </dgm:pt>
    <dgm:pt modelId="{0BC9C2C4-4BB4-4F08-B1B7-8E28E94E94EC}" type="pres">
      <dgm:prSet presAssocID="{1CD0285E-C244-463B-9240-FB703FD2BD3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se"/>
        </a:ext>
      </dgm:extLst>
    </dgm:pt>
    <dgm:pt modelId="{C479A1C5-0B0D-4F81-BDCE-158B8A9F4F10}" type="pres">
      <dgm:prSet presAssocID="{1CD0285E-C244-463B-9240-FB703FD2BD3C}" presName="spaceRect" presStyleCnt="0"/>
      <dgm:spPr/>
    </dgm:pt>
    <dgm:pt modelId="{BA4BB7FD-998A-4A7A-A308-8308CD0E16AF}" type="pres">
      <dgm:prSet presAssocID="{1CD0285E-C244-463B-9240-FB703FD2BD3C}" presName="parTx" presStyleLbl="revTx" presStyleIdx="2" presStyleCnt="3">
        <dgm:presLayoutVars>
          <dgm:chMax val="0"/>
          <dgm:chPref val="0"/>
        </dgm:presLayoutVars>
      </dgm:prSet>
      <dgm:spPr/>
    </dgm:pt>
  </dgm:ptLst>
  <dgm:cxnLst>
    <dgm:cxn modelId="{FA3A6A00-7E99-490C-9533-6D15DFF220DB}" srcId="{4A93AAD8-300B-46D4-B578-DF22B3FFA9C1}" destId="{28189920-2382-459D-B52A-97D73CDC4B9C}" srcOrd="1" destOrd="0" parTransId="{3E29AC10-577E-4BE8-8764-AB11A5B3E7AD}" sibTransId="{2F790D0D-D67A-4D1B-B4E5-9A9E524B3AC6}"/>
    <dgm:cxn modelId="{7AA07A17-D9F6-4D4C-AA44-70C1F4571F51}" srcId="{4A93AAD8-300B-46D4-B578-DF22B3FFA9C1}" destId="{C511E83C-4BC7-4D3C-A2D7-2F7C57F64489}" srcOrd="0" destOrd="0" parTransId="{186EA494-9AA5-4161-971C-3A77CA0C9A03}" sibTransId="{12EEE74B-0EFD-460C-89EE-69C433C70487}"/>
    <dgm:cxn modelId="{9A5BC620-F61E-4183-AFCF-518D70253BBC}" type="presOf" srcId="{C511E83C-4BC7-4D3C-A2D7-2F7C57F64489}" destId="{3A623A1C-BAC6-44B2-B09E-BA76B8692C28}" srcOrd="0" destOrd="0" presId="urn:microsoft.com/office/officeart/2018/2/layout/IconVerticalSolidList"/>
    <dgm:cxn modelId="{FA73FF23-5B5F-4B4B-94A9-F83D63AF4236}" type="presOf" srcId="{1CD0285E-C244-463B-9240-FB703FD2BD3C}" destId="{BA4BB7FD-998A-4A7A-A308-8308CD0E16AF}" srcOrd="0" destOrd="0" presId="urn:microsoft.com/office/officeart/2018/2/layout/IconVerticalSolidList"/>
    <dgm:cxn modelId="{B3C15760-E92A-4AC6-A51D-DF488CDF213E}" type="presOf" srcId="{28189920-2382-459D-B52A-97D73CDC4B9C}" destId="{5D847915-40C8-410B-BFD8-8C28EC06D64D}" srcOrd="0" destOrd="0" presId="urn:microsoft.com/office/officeart/2018/2/layout/IconVerticalSolidList"/>
    <dgm:cxn modelId="{B54D31E8-0C7A-4C70-B695-8E0BF9238A18}" srcId="{4A93AAD8-300B-46D4-B578-DF22B3FFA9C1}" destId="{1CD0285E-C244-463B-9240-FB703FD2BD3C}" srcOrd="2" destOrd="0" parTransId="{D047A303-E777-46D0-A8CE-5CFAB91CC021}" sibTransId="{1B412C0E-37FD-4F13-B0BF-CE2E6F5C83A3}"/>
    <dgm:cxn modelId="{A96AFAF2-3A67-4EBC-9302-9C35425215DD}" type="presOf" srcId="{4A93AAD8-300B-46D4-B578-DF22B3FFA9C1}" destId="{B41DD8C8-D2FB-4F95-B90B-D86F33C36085}" srcOrd="0" destOrd="0" presId="urn:microsoft.com/office/officeart/2018/2/layout/IconVerticalSolidList"/>
    <dgm:cxn modelId="{57F1EB90-FB6C-4E29-841D-5139FE99DF1B}" type="presParOf" srcId="{B41DD8C8-D2FB-4F95-B90B-D86F33C36085}" destId="{8D7632C5-0F6F-4A5F-9F97-5BFF0FDF4826}" srcOrd="0" destOrd="0" presId="urn:microsoft.com/office/officeart/2018/2/layout/IconVerticalSolidList"/>
    <dgm:cxn modelId="{AB718D9C-C4E1-43FA-A880-A6972F7A036B}" type="presParOf" srcId="{8D7632C5-0F6F-4A5F-9F97-5BFF0FDF4826}" destId="{EB4128AB-4D69-4E41-A26E-6FC94F3B4CB1}" srcOrd="0" destOrd="0" presId="urn:microsoft.com/office/officeart/2018/2/layout/IconVerticalSolidList"/>
    <dgm:cxn modelId="{CD918CB3-D230-4BDA-9482-211BA34305A3}" type="presParOf" srcId="{8D7632C5-0F6F-4A5F-9F97-5BFF0FDF4826}" destId="{848FA06A-202B-4D3A-9D39-807B8C5793D7}" srcOrd="1" destOrd="0" presId="urn:microsoft.com/office/officeart/2018/2/layout/IconVerticalSolidList"/>
    <dgm:cxn modelId="{BCDAC0BE-3FF9-4B79-8CEB-F4B90EBC7C88}" type="presParOf" srcId="{8D7632C5-0F6F-4A5F-9F97-5BFF0FDF4826}" destId="{F677153A-3B21-4AC2-A909-217A4261C595}" srcOrd="2" destOrd="0" presId="urn:microsoft.com/office/officeart/2018/2/layout/IconVerticalSolidList"/>
    <dgm:cxn modelId="{041AE2E4-D674-45C6-9137-A51FFF3EA642}" type="presParOf" srcId="{8D7632C5-0F6F-4A5F-9F97-5BFF0FDF4826}" destId="{3A623A1C-BAC6-44B2-B09E-BA76B8692C28}" srcOrd="3" destOrd="0" presId="urn:microsoft.com/office/officeart/2018/2/layout/IconVerticalSolidList"/>
    <dgm:cxn modelId="{926B0837-79D3-4382-BD20-A15CB82F5E5E}" type="presParOf" srcId="{B41DD8C8-D2FB-4F95-B90B-D86F33C36085}" destId="{FBEBA82F-E8C4-48F7-A481-141302A4606A}" srcOrd="1" destOrd="0" presId="urn:microsoft.com/office/officeart/2018/2/layout/IconVerticalSolidList"/>
    <dgm:cxn modelId="{53BA1A92-5ED7-43A9-8A54-6714364CDCD3}" type="presParOf" srcId="{B41DD8C8-D2FB-4F95-B90B-D86F33C36085}" destId="{3D0B201C-F7B2-4EF2-9BDC-A2B5B559D8CE}" srcOrd="2" destOrd="0" presId="urn:microsoft.com/office/officeart/2018/2/layout/IconVerticalSolidList"/>
    <dgm:cxn modelId="{DEEEF60B-CE21-49F5-9B9B-9316BC824D63}" type="presParOf" srcId="{3D0B201C-F7B2-4EF2-9BDC-A2B5B559D8CE}" destId="{F8486DE1-AB1E-409A-84DE-99D198F0A37C}" srcOrd="0" destOrd="0" presId="urn:microsoft.com/office/officeart/2018/2/layout/IconVerticalSolidList"/>
    <dgm:cxn modelId="{6E924031-76B2-4F6C-BCB7-53C9CD31AF5C}" type="presParOf" srcId="{3D0B201C-F7B2-4EF2-9BDC-A2B5B559D8CE}" destId="{9DFF870F-ADF8-4283-A912-381B12957AFD}" srcOrd="1" destOrd="0" presId="urn:microsoft.com/office/officeart/2018/2/layout/IconVerticalSolidList"/>
    <dgm:cxn modelId="{7573D899-358A-49C4-9193-CC401A667D00}" type="presParOf" srcId="{3D0B201C-F7B2-4EF2-9BDC-A2B5B559D8CE}" destId="{10677EE7-22C5-4584-A4D9-E0EBD6C0F638}" srcOrd="2" destOrd="0" presId="urn:microsoft.com/office/officeart/2018/2/layout/IconVerticalSolidList"/>
    <dgm:cxn modelId="{41572A90-AA7A-457C-AE9F-10B6A97647C8}" type="presParOf" srcId="{3D0B201C-F7B2-4EF2-9BDC-A2B5B559D8CE}" destId="{5D847915-40C8-410B-BFD8-8C28EC06D64D}" srcOrd="3" destOrd="0" presId="urn:microsoft.com/office/officeart/2018/2/layout/IconVerticalSolidList"/>
    <dgm:cxn modelId="{34221144-9A15-42BA-93C5-340A55944CA5}" type="presParOf" srcId="{B41DD8C8-D2FB-4F95-B90B-D86F33C36085}" destId="{B92A19E2-240C-43DF-8665-7D221E213C6F}" srcOrd="3" destOrd="0" presId="urn:microsoft.com/office/officeart/2018/2/layout/IconVerticalSolidList"/>
    <dgm:cxn modelId="{9A2E8472-7FCE-49F4-8D90-2783E8010B1A}" type="presParOf" srcId="{B41DD8C8-D2FB-4F95-B90B-D86F33C36085}" destId="{CE3D5B4A-3B9E-49E3-852C-D8C665AFC197}" srcOrd="4" destOrd="0" presId="urn:microsoft.com/office/officeart/2018/2/layout/IconVerticalSolidList"/>
    <dgm:cxn modelId="{8CB2375B-115F-4135-9B7D-7EC1462F3E55}" type="presParOf" srcId="{CE3D5B4A-3B9E-49E3-852C-D8C665AFC197}" destId="{43B97626-1BE2-4F91-8756-A9A8338529D3}" srcOrd="0" destOrd="0" presId="urn:microsoft.com/office/officeart/2018/2/layout/IconVerticalSolidList"/>
    <dgm:cxn modelId="{D7BA628D-F97D-46AE-91D6-8E2E7394E342}" type="presParOf" srcId="{CE3D5B4A-3B9E-49E3-852C-D8C665AFC197}" destId="{0BC9C2C4-4BB4-4F08-B1B7-8E28E94E94EC}" srcOrd="1" destOrd="0" presId="urn:microsoft.com/office/officeart/2018/2/layout/IconVerticalSolidList"/>
    <dgm:cxn modelId="{BDAE639A-60BF-4808-A52F-1B1F28CB59FC}" type="presParOf" srcId="{CE3D5B4A-3B9E-49E3-852C-D8C665AFC197}" destId="{C479A1C5-0B0D-4F81-BDCE-158B8A9F4F10}" srcOrd="2" destOrd="0" presId="urn:microsoft.com/office/officeart/2018/2/layout/IconVerticalSolidList"/>
    <dgm:cxn modelId="{88F1FF6F-06B5-4332-88F8-61085F69EF15}" type="presParOf" srcId="{CE3D5B4A-3B9E-49E3-852C-D8C665AFC197}" destId="{BA4BB7FD-998A-4A7A-A308-8308CD0E16A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6306256-8B7E-40F4-B075-696FACA134B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482C295-B484-4C82-8981-E835EC0BFA1A}">
      <dgm:prSet/>
      <dgm:spPr/>
      <dgm:t>
        <a:bodyPr/>
        <a:lstStyle/>
        <a:p>
          <a:pPr>
            <a:lnSpc>
              <a:spcPct val="100000"/>
            </a:lnSpc>
          </a:pPr>
          <a:r>
            <a:rPr lang="en-US"/>
            <a:t>R programming follows basic mathematical precedence (Division &gt; Multiplication &gt; Division &gt; Subtraction)</a:t>
          </a:r>
        </a:p>
      </dgm:t>
    </dgm:pt>
    <dgm:pt modelId="{D858CE1E-F59D-4967-B0C7-72D6A7368EE3}" type="parTrans" cxnId="{66BEA14A-D197-48FE-8FF9-D1F626AB59F4}">
      <dgm:prSet/>
      <dgm:spPr/>
      <dgm:t>
        <a:bodyPr/>
        <a:lstStyle/>
        <a:p>
          <a:endParaRPr lang="en-US"/>
        </a:p>
      </dgm:t>
    </dgm:pt>
    <dgm:pt modelId="{5BF55693-B643-4993-A209-C0587357265A}" type="sibTrans" cxnId="{66BEA14A-D197-48FE-8FF9-D1F626AB59F4}">
      <dgm:prSet/>
      <dgm:spPr/>
      <dgm:t>
        <a:bodyPr/>
        <a:lstStyle/>
        <a:p>
          <a:endParaRPr lang="en-US"/>
        </a:p>
      </dgm:t>
    </dgm:pt>
    <dgm:pt modelId="{A206297A-E616-4094-9E2B-85998977124A}">
      <dgm:prSet/>
      <dgm:spPr/>
      <dgm:t>
        <a:bodyPr/>
        <a:lstStyle/>
        <a:p>
          <a:pPr>
            <a:lnSpc>
              <a:spcPct val="100000"/>
            </a:lnSpc>
          </a:pPr>
          <a:r>
            <a:rPr lang="en-US"/>
            <a:t>However, complex mathematical relationships can be difficult to read and follow</a:t>
          </a:r>
        </a:p>
      </dgm:t>
    </dgm:pt>
    <dgm:pt modelId="{CE867CDD-9525-4000-90B7-EEC461C04F96}" type="parTrans" cxnId="{FF6E124D-1CD2-4BCC-83BF-5477B8ACC4B0}">
      <dgm:prSet/>
      <dgm:spPr/>
      <dgm:t>
        <a:bodyPr/>
        <a:lstStyle/>
        <a:p>
          <a:endParaRPr lang="en-US"/>
        </a:p>
      </dgm:t>
    </dgm:pt>
    <dgm:pt modelId="{84491D33-B807-4D9E-A936-B1CC2BF8D75F}" type="sibTrans" cxnId="{FF6E124D-1CD2-4BCC-83BF-5477B8ACC4B0}">
      <dgm:prSet/>
      <dgm:spPr/>
      <dgm:t>
        <a:bodyPr/>
        <a:lstStyle/>
        <a:p>
          <a:endParaRPr lang="en-US"/>
        </a:p>
      </dgm:t>
    </dgm:pt>
    <dgm:pt modelId="{D3C6C16C-6577-4DE5-B111-15A932A43B03}">
      <dgm:prSet/>
      <dgm:spPr/>
      <dgm:t>
        <a:bodyPr/>
        <a:lstStyle/>
        <a:p>
          <a:pPr>
            <a:lnSpc>
              <a:spcPct val="100000"/>
            </a:lnSpc>
          </a:pPr>
          <a:r>
            <a:rPr lang="en-US"/>
            <a:t>To order to force the order of relationships, we may use round brackets “()”. Anything within the round brackets is computed first (Top priority)</a:t>
          </a:r>
        </a:p>
      </dgm:t>
    </dgm:pt>
    <dgm:pt modelId="{BBAA7625-0C50-4F03-B9E2-9D4C55F55FB6}" type="parTrans" cxnId="{3796C73A-64BB-457D-9AD6-D884F4DDD30E}">
      <dgm:prSet/>
      <dgm:spPr/>
      <dgm:t>
        <a:bodyPr/>
        <a:lstStyle/>
        <a:p>
          <a:endParaRPr lang="en-US"/>
        </a:p>
      </dgm:t>
    </dgm:pt>
    <dgm:pt modelId="{F752DBD0-6355-42E6-81CC-5BEE69F2A598}" type="sibTrans" cxnId="{3796C73A-64BB-457D-9AD6-D884F4DDD30E}">
      <dgm:prSet/>
      <dgm:spPr/>
      <dgm:t>
        <a:bodyPr/>
        <a:lstStyle/>
        <a:p>
          <a:endParaRPr lang="en-US"/>
        </a:p>
      </dgm:t>
    </dgm:pt>
    <dgm:pt modelId="{E1882381-3E9C-4A34-9119-54C1ACE19CB6}" type="pres">
      <dgm:prSet presAssocID="{F6306256-8B7E-40F4-B075-696FACA134B3}" presName="root" presStyleCnt="0">
        <dgm:presLayoutVars>
          <dgm:dir/>
          <dgm:resizeHandles val="exact"/>
        </dgm:presLayoutVars>
      </dgm:prSet>
      <dgm:spPr/>
    </dgm:pt>
    <dgm:pt modelId="{8F493B94-51F3-4D5C-82B7-10BCEE7A2425}" type="pres">
      <dgm:prSet presAssocID="{7482C295-B484-4C82-8981-E835EC0BFA1A}" presName="compNode" presStyleCnt="0"/>
      <dgm:spPr/>
    </dgm:pt>
    <dgm:pt modelId="{A17CD1AC-8DB4-4BA6-A222-3E731E2CB716}" type="pres">
      <dgm:prSet presAssocID="{7482C295-B484-4C82-8981-E835EC0BFA1A}" presName="bgRect" presStyleLbl="bgShp" presStyleIdx="0" presStyleCnt="3"/>
      <dgm:spPr/>
    </dgm:pt>
    <dgm:pt modelId="{340B9720-7509-44EC-AA6D-52CFF92D5B4E}" type="pres">
      <dgm:prSet presAssocID="{7482C295-B484-4C82-8981-E835EC0BFA1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thematics"/>
        </a:ext>
      </dgm:extLst>
    </dgm:pt>
    <dgm:pt modelId="{06C2587F-7E8A-4314-B049-0260F919F103}" type="pres">
      <dgm:prSet presAssocID="{7482C295-B484-4C82-8981-E835EC0BFA1A}" presName="spaceRect" presStyleCnt="0"/>
      <dgm:spPr/>
    </dgm:pt>
    <dgm:pt modelId="{43D4BAE3-FE65-44CF-8C1B-EF52926C36B2}" type="pres">
      <dgm:prSet presAssocID="{7482C295-B484-4C82-8981-E835EC0BFA1A}" presName="parTx" presStyleLbl="revTx" presStyleIdx="0" presStyleCnt="3">
        <dgm:presLayoutVars>
          <dgm:chMax val="0"/>
          <dgm:chPref val="0"/>
        </dgm:presLayoutVars>
      </dgm:prSet>
      <dgm:spPr/>
    </dgm:pt>
    <dgm:pt modelId="{14CE16D2-87A2-4605-9704-003FCE914814}" type="pres">
      <dgm:prSet presAssocID="{5BF55693-B643-4993-A209-C0587357265A}" presName="sibTrans" presStyleCnt="0"/>
      <dgm:spPr/>
    </dgm:pt>
    <dgm:pt modelId="{AEADC7EB-5C69-495B-A7E2-04510587BFA4}" type="pres">
      <dgm:prSet presAssocID="{A206297A-E616-4094-9E2B-85998977124A}" presName="compNode" presStyleCnt="0"/>
      <dgm:spPr/>
    </dgm:pt>
    <dgm:pt modelId="{B758C1EF-5E4C-4696-AD7D-F4F4E0E8A911}" type="pres">
      <dgm:prSet presAssocID="{A206297A-E616-4094-9E2B-85998977124A}" presName="bgRect" presStyleLbl="bgShp" presStyleIdx="1" presStyleCnt="3"/>
      <dgm:spPr/>
    </dgm:pt>
    <dgm:pt modelId="{3634EBA1-0506-48FF-8968-1D628368A0BB}" type="pres">
      <dgm:prSet presAssocID="{A206297A-E616-4094-9E2B-85998977124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074DE78E-830E-4FAB-8583-583C45CFBAA5}" type="pres">
      <dgm:prSet presAssocID="{A206297A-E616-4094-9E2B-85998977124A}" presName="spaceRect" presStyleCnt="0"/>
      <dgm:spPr/>
    </dgm:pt>
    <dgm:pt modelId="{E359109A-66D6-4E27-9C6E-1C702C2DF3DD}" type="pres">
      <dgm:prSet presAssocID="{A206297A-E616-4094-9E2B-85998977124A}" presName="parTx" presStyleLbl="revTx" presStyleIdx="1" presStyleCnt="3">
        <dgm:presLayoutVars>
          <dgm:chMax val="0"/>
          <dgm:chPref val="0"/>
        </dgm:presLayoutVars>
      </dgm:prSet>
      <dgm:spPr/>
    </dgm:pt>
    <dgm:pt modelId="{DFDBFF36-28C8-428D-B6F6-2AAED3B24493}" type="pres">
      <dgm:prSet presAssocID="{84491D33-B807-4D9E-A936-B1CC2BF8D75F}" presName="sibTrans" presStyleCnt="0"/>
      <dgm:spPr/>
    </dgm:pt>
    <dgm:pt modelId="{DE3C4EA2-E039-4483-AF6D-3CA57149449E}" type="pres">
      <dgm:prSet presAssocID="{D3C6C16C-6577-4DE5-B111-15A932A43B03}" presName="compNode" presStyleCnt="0"/>
      <dgm:spPr/>
    </dgm:pt>
    <dgm:pt modelId="{CEF1D5FB-A13A-4012-9CFB-27C716E6C278}" type="pres">
      <dgm:prSet presAssocID="{D3C6C16C-6577-4DE5-B111-15A932A43B03}" presName="bgRect" presStyleLbl="bgShp" presStyleIdx="2" presStyleCnt="3"/>
      <dgm:spPr/>
    </dgm:pt>
    <dgm:pt modelId="{558F1500-2D59-4E4D-8AF3-1B049D8B8EB0}" type="pres">
      <dgm:prSet presAssocID="{D3C6C16C-6577-4DE5-B111-15A932A43B0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84376A4B-8A5C-4A7C-BD88-AFF860D0226A}" type="pres">
      <dgm:prSet presAssocID="{D3C6C16C-6577-4DE5-B111-15A932A43B03}" presName="spaceRect" presStyleCnt="0"/>
      <dgm:spPr/>
    </dgm:pt>
    <dgm:pt modelId="{61802DE0-5133-4F8A-B23F-CB8DC6690E36}" type="pres">
      <dgm:prSet presAssocID="{D3C6C16C-6577-4DE5-B111-15A932A43B03}" presName="parTx" presStyleLbl="revTx" presStyleIdx="2" presStyleCnt="3">
        <dgm:presLayoutVars>
          <dgm:chMax val="0"/>
          <dgm:chPref val="0"/>
        </dgm:presLayoutVars>
      </dgm:prSet>
      <dgm:spPr/>
    </dgm:pt>
  </dgm:ptLst>
  <dgm:cxnLst>
    <dgm:cxn modelId="{7D09F121-729D-CC44-B086-DFD9D1C201BD}" type="presOf" srcId="{F6306256-8B7E-40F4-B075-696FACA134B3}" destId="{E1882381-3E9C-4A34-9119-54C1ACE19CB6}" srcOrd="0" destOrd="0" presId="urn:microsoft.com/office/officeart/2018/2/layout/IconVerticalSolidList"/>
    <dgm:cxn modelId="{AFB17928-4D50-8545-9917-14B8F4526CED}" type="presOf" srcId="{A206297A-E616-4094-9E2B-85998977124A}" destId="{E359109A-66D6-4E27-9C6E-1C702C2DF3DD}" srcOrd="0" destOrd="0" presId="urn:microsoft.com/office/officeart/2018/2/layout/IconVerticalSolidList"/>
    <dgm:cxn modelId="{3796C73A-64BB-457D-9AD6-D884F4DDD30E}" srcId="{F6306256-8B7E-40F4-B075-696FACA134B3}" destId="{D3C6C16C-6577-4DE5-B111-15A932A43B03}" srcOrd="2" destOrd="0" parTransId="{BBAA7625-0C50-4F03-B9E2-9D4C55F55FB6}" sibTransId="{F752DBD0-6355-42E6-81CC-5BEE69F2A598}"/>
    <dgm:cxn modelId="{66BEA14A-D197-48FE-8FF9-D1F626AB59F4}" srcId="{F6306256-8B7E-40F4-B075-696FACA134B3}" destId="{7482C295-B484-4C82-8981-E835EC0BFA1A}" srcOrd="0" destOrd="0" parTransId="{D858CE1E-F59D-4967-B0C7-72D6A7368EE3}" sibTransId="{5BF55693-B643-4993-A209-C0587357265A}"/>
    <dgm:cxn modelId="{FF6E124D-1CD2-4BCC-83BF-5477B8ACC4B0}" srcId="{F6306256-8B7E-40F4-B075-696FACA134B3}" destId="{A206297A-E616-4094-9E2B-85998977124A}" srcOrd="1" destOrd="0" parTransId="{CE867CDD-9525-4000-90B7-EEC461C04F96}" sibTransId="{84491D33-B807-4D9E-A936-B1CC2BF8D75F}"/>
    <dgm:cxn modelId="{94C963F5-6723-4A49-AB74-26346CE5AED3}" type="presOf" srcId="{7482C295-B484-4C82-8981-E835EC0BFA1A}" destId="{43D4BAE3-FE65-44CF-8C1B-EF52926C36B2}" srcOrd="0" destOrd="0" presId="urn:microsoft.com/office/officeart/2018/2/layout/IconVerticalSolidList"/>
    <dgm:cxn modelId="{C95F3AF6-960B-4349-86BD-1A1BB9ECC665}" type="presOf" srcId="{D3C6C16C-6577-4DE5-B111-15A932A43B03}" destId="{61802DE0-5133-4F8A-B23F-CB8DC6690E36}" srcOrd="0" destOrd="0" presId="urn:microsoft.com/office/officeart/2018/2/layout/IconVerticalSolidList"/>
    <dgm:cxn modelId="{6627DC15-96CD-DE4A-AD52-7D66944C1874}" type="presParOf" srcId="{E1882381-3E9C-4A34-9119-54C1ACE19CB6}" destId="{8F493B94-51F3-4D5C-82B7-10BCEE7A2425}" srcOrd="0" destOrd="0" presId="urn:microsoft.com/office/officeart/2018/2/layout/IconVerticalSolidList"/>
    <dgm:cxn modelId="{14AB858C-576F-D040-8947-72988C354F26}" type="presParOf" srcId="{8F493B94-51F3-4D5C-82B7-10BCEE7A2425}" destId="{A17CD1AC-8DB4-4BA6-A222-3E731E2CB716}" srcOrd="0" destOrd="0" presId="urn:microsoft.com/office/officeart/2018/2/layout/IconVerticalSolidList"/>
    <dgm:cxn modelId="{60C34092-0A49-E04A-96EB-1219987DC3C9}" type="presParOf" srcId="{8F493B94-51F3-4D5C-82B7-10BCEE7A2425}" destId="{340B9720-7509-44EC-AA6D-52CFF92D5B4E}" srcOrd="1" destOrd="0" presId="urn:microsoft.com/office/officeart/2018/2/layout/IconVerticalSolidList"/>
    <dgm:cxn modelId="{DF9633C4-9930-F94C-A251-8308927ECAE0}" type="presParOf" srcId="{8F493B94-51F3-4D5C-82B7-10BCEE7A2425}" destId="{06C2587F-7E8A-4314-B049-0260F919F103}" srcOrd="2" destOrd="0" presId="urn:microsoft.com/office/officeart/2018/2/layout/IconVerticalSolidList"/>
    <dgm:cxn modelId="{AD5FC049-9E81-354A-A50D-1E2E323B5FAF}" type="presParOf" srcId="{8F493B94-51F3-4D5C-82B7-10BCEE7A2425}" destId="{43D4BAE3-FE65-44CF-8C1B-EF52926C36B2}" srcOrd="3" destOrd="0" presId="urn:microsoft.com/office/officeart/2018/2/layout/IconVerticalSolidList"/>
    <dgm:cxn modelId="{34BFDADD-14BC-6440-AD00-F93FF4B3F6DF}" type="presParOf" srcId="{E1882381-3E9C-4A34-9119-54C1ACE19CB6}" destId="{14CE16D2-87A2-4605-9704-003FCE914814}" srcOrd="1" destOrd="0" presId="urn:microsoft.com/office/officeart/2018/2/layout/IconVerticalSolidList"/>
    <dgm:cxn modelId="{37861EF9-1AFC-1B45-9FDD-F184BAA9550D}" type="presParOf" srcId="{E1882381-3E9C-4A34-9119-54C1ACE19CB6}" destId="{AEADC7EB-5C69-495B-A7E2-04510587BFA4}" srcOrd="2" destOrd="0" presId="urn:microsoft.com/office/officeart/2018/2/layout/IconVerticalSolidList"/>
    <dgm:cxn modelId="{C7E27995-CF02-194A-A6B5-1DEF04A2965C}" type="presParOf" srcId="{AEADC7EB-5C69-495B-A7E2-04510587BFA4}" destId="{B758C1EF-5E4C-4696-AD7D-F4F4E0E8A911}" srcOrd="0" destOrd="0" presId="urn:microsoft.com/office/officeart/2018/2/layout/IconVerticalSolidList"/>
    <dgm:cxn modelId="{D61FBFB2-DE9F-DF4F-8472-5ADD22FE251E}" type="presParOf" srcId="{AEADC7EB-5C69-495B-A7E2-04510587BFA4}" destId="{3634EBA1-0506-48FF-8968-1D628368A0BB}" srcOrd="1" destOrd="0" presId="urn:microsoft.com/office/officeart/2018/2/layout/IconVerticalSolidList"/>
    <dgm:cxn modelId="{7BD2FD34-F97D-744A-999C-45DA4B2AB31B}" type="presParOf" srcId="{AEADC7EB-5C69-495B-A7E2-04510587BFA4}" destId="{074DE78E-830E-4FAB-8583-583C45CFBAA5}" srcOrd="2" destOrd="0" presId="urn:microsoft.com/office/officeart/2018/2/layout/IconVerticalSolidList"/>
    <dgm:cxn modelId="{C16A474E-B6AB-A743-BE83-DC9F14C861B6}" type="presParOf" srcId="{AEADC7EB-5C69-495B-A7E2-04510587BFA4}" destId="{E359109A-66D6-4E27-9C6E-1C702C2DF3DD}" srcOrd="3" destOrd="0" presId="urn:microsoft.com/office/officeart/2018/2/layout/IconVerticalSolidList"/>
    <dgm:cxn modelId="{839D76F0-AA07-2E46-AD3A-1C0B8989D611}" type="presParOf" srcId="{E1882381-3E9C-4A34-9119-54C1ACE19CB6}" destId="{DFDBFF36-28C8-428D-B6F6-2AAED3B24493}" srcOrd="3" destOrd="0" presId="urn:microsoft.com/office/officeart/2018/2/layout/IconVerticalSolidList"/>
    <dgm:cxn modelId="{51E7468D-E81F-C745-B62B-36BF79187B6A}" type="presParOf" srcId="{E1882381-3E9C-4A34-9119-54C1ACE19CB6}" destId="{DE3C4EA2-E039-4483-AF6D-3CA57149449E}" srcOrd="4" destOrd="0" presId="urn:microsoft.com/office/officeart/2018/2/layout/IconVerticalSolidList"/>
    <dgm:cxn modelId="{6F4C2225-BB2D-B145-A870-FB862BCC1C40}" type="presParOf" srcId="{DE3C4EA2-E039-4483-AF6D-3CA57149449E}" destId="{CEF1D5FB-A13A-4012-9CFB-27C716E6C278}" srcOrd="0" destOrd="0" presId="urn:microsoft.com/office/officeart/2018/2/layout/IconVerticalSolidList"/>
    <dgm:cxn modelId="{6389108A-6E80-0C44-9ABC-A866F462A8E7}" type="presParOf" srcId="{DE3C4EA2-E039-4483-AF6D-3CA57149449E}" destId="{558F1500-2D59-4E4D-8AF3-1B049D8B8EB0}" srcOrd="1" destOrd="0" presId="urn:microsoft.com/office/officeart/2018/2/layout/IconVerticalSolidList"/>
    <dgm:cxn modelId="{185D9E6B-8C8B-F54F-A57A-41406604D7EF}" type="presParOf" srcId="{DE3C4EA2-E039-4483-AF6D-3CA57149449E}" destId="{84376A4B-8A5C-4A7C-BD88-AFF860D0226A}" srcOrd="2" destOrd="0" presId="urn:microsoft.com/office/officeart/2018/2/layout/IconVerticalSolidList"/>
    <dgm:cxn modelId="{FF9F28A5-FB97-E14D-9F38-D1BBE068F053}" type="presParOf" srcId="{DE3C4EA2-E039-4483-AF6D-3CA57149449E}" destId="{61802DE0-5133-4F8A-B23F-CB8DC6690E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16CCA92B-8455-4282-A015-C033D156F7D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5549603A-22CF-4F02-A1DB-B022686746C1}">
      <dgm:prSet/>
      <dgm:spPr/>
      <dgm:t>
        <a:bodyPr/>
        <a:lstStyle/>
        <a:p>
          <a:r>
            <a:rPr lang="en-US"/>
            <a:t>Try the following code:</a:t>
          </a:r>
        </a:p>
      </dgm:t>
    </dgm:pt>
    <dgm:pt modelId="{BE752A0D-3DDA-44D5-88E3-A16F6915AE6D}" type="parTrans" cxnId="{F747C4E8-E642-42EC-863B-E1181C61A379}">
      <dgm:prSet/>
      <dgm:spPr/>
      <dgm:t>
        <a:bodyPr/>
        <a:lstStyle/>
        <a:p>
          <a:endParaRPr lang="en-US"/>
        </a:p>
      </dgm:t>
    </dgm:pt>
    <dgm:pt modelId="{DDC7195E-BF35-4788-B300-839B46EF2300}" type="sibTrans" cxnId="{F747C4E8-E642-42EC-863B-E1181C61A379}">
      <dgm:prSet/>
      <dgm:spPr/>
      <dgm:t>
        <a:bodyPr/>
        <a:lstStyle/>
        <a:p>
          <a:endParaRPr lang="en-US"/>
        </a:p>
      </dgm:t>
    </dgm:pt>
    <dgm:pt modelId="{CA842373-93A4-47A9-AB3C-584E3241093F}">
      <dgm:prSet/>
      <dgm:spPr/>
      <dgm:t>
        <a:bodyPr/>
        <a:lstStyle/>
        <a:p>
          <a:r>
            <a:rPr lang="en-US"/>
            <a:t>9 + 1/5</a:t>
          </a:r>
        </a:p>
      </dgm:t>
    </dgm:pt>
    <dgm:pt modelId="{490E9499-212E-4C46-9700-EEDDD1FB8BB2}" type="parTrans" cxnId="{EAFA511E-751D-474E-A549-B04561C5E64F}">
      <dgm:prSet/>
      <dgm:spPr/>
      <dgm:t>
        <a:bodyPr/>
        <a:lstStyle/>
        <a:p>
          <a:endParaRPr lang="en-US"/>
        </a:p>
      </dgm:t>
    </dgm:pt>
    <dgm:pt modelId="{91A75037-C717-48F9-9ED6-0B820809B7D3}" type="sibTrans" cxnId="{EAFA511E-751D-474E-A549-B04561C5E64F}">
      <dgm:prSet/>
      <dgm:spPr/>
      <dgm:t>
        <a:bodyPr/>
        <a:lstStyle/>
        <a:p>
          <a:endParaRPr lang="en-US"/>
        </a:p>
      </dgm:t>
    </dgm:pt>
    <dgm:pt modelId="{CF5D34A1-82A1-4FF7-8BEE-4ADDC925568E}">
      <dgm:prSet/>
      <dgm:spPr/>
      <dgm:t>
        <a:bodyPr/>
        <a:lstStyle/>
        <a:p>
          <a:r>
            <a:rPr lang="en-US"/>
            <a:t>(9+1)/5</a:t>
          </a:r>
        </a:p>
      </dgm:t>
    </dgm:pt>
    <dgm:pt modelId="{951BBD5C-9F18-4F9A-9D16-30E3BF80B184}" type="parTrans" cxnId="{7A7F37F1-8F10-4B81-BA3C-2B86821A0A8E}">
      <dgm:prSet/>
      <dgm:spPr/>
      <dgm:t>
        <a:bodyPr/>
        <a:lstStyle/>
        <a:p>
          <a:endParaRPr lang="en-US"/>
        </a:p>
      </dgm:t>
    </dgm:pt>
    <dgm:pt modelId="{DC80729C-8F0F-4E67-894B-B685CBB7F43B}" type="sibTrans" cxnId="{7A7F37F1-8F10-4B81-BA3C-2B86821A0A8E}">
      <dgm:prSet/>
      <dgm:spPr/>
      <dgm:t>
        <a:bodyPr/>
        <a:lstStyle/>
        <a:p>
          <a:endParaRPr lang="en-US"/>
        </a:p>
      </dgm:t>
    </dgm:pt>
    <dgm:pt modelId="{7B176650-C5EB-4DEB-A7D1-A13DC27BCDBF}">
      <dgm:prSet/>
      <dgm:spPr/>
      <dgm:t>
        <a:bodyPr/>
        <a:lstStyle/>
        <a:p>
          <a:r>
            <a:rPr lang="en-US"/>
            <a:t>9+ (1/5)</a:t>
          </a:r>
        </a:p>
      </dgm:t>
    </dgm:pt>
    <dgm:pt modelId="{24BE689F-63E5-486A-8958-644200F0A1B0}" type="parTrans" cxnId="{2DB62A3A-CECC-4351-BB95-147C4F1AEFA0}">
      <dgm:prSet/>
      <dgm:spPr/>
      <dgm:t>
        <a:bodyPr/>
        <a:lstStyle/>
        <a:p>
          <a:endParaRPr lang="en-US"/>
        </a:p>
      </dgm:t>
    </dgm:pt>
    <dgm:pt modelId="{DFDA2421-0203-4DC6-A94E-6BAAFA400A7B}" type="sibTrans" cxnId="{2DB62A3A-CECC-4351-BB95-147C4F1AEFA0}">
      <dgm:prSet/>
      <dgm:spPr/>
      <dgm:t>
        <a:bodyPr/>
        <a:lstStyle/>
        <a:p>
          <a:endParaRPr lang="en-US"/>
        </a:p>
      </dgm:t>
    </dgm:pt>
    <dgm:pt modelId="{E12B75F8-5424-494B-8774-21343483B4CE}">
      <dgm:prSet/>
      <dgm:spPr/>
      <dgm:t>
        <a:bodyPr/>
        <a:lstStyle/>
        <a:p>
          <a:r>
            <a:rPr lang="en-US"/>
            <a:t>What is the difference? Note that in the third example, it had no effect. Division takes precedence over addition anyway</a:t>
          </a:r>
        </a:p>
      </dgm:t>
    </dgm:pt>
    <dgm:pt modelId="{4C95B9A9-BF94-48C8-8FE0-05C7E13F08C6}" type="parTrans" cxnId="{D5118492-AD2D-4457-AA79-2C7BDA958DD4}">
      <dgm:prSet/>
      <dgm:spPr/>
      <dgm:t>
        <a:bodyPr/>
        <a:lstStyle/>
        <a:p>
          <a:endParaRPr lang="en-US"/>
        </a:p>
      </dgm:t>
    </dgm:pt>
    <dgm:pt modelId="{0D159355-9204-4C7E-AC2D-7633134E40AF}" type="sibTrans" cxnId="{D5118492-AD2D-4457-AA79-2C7BDA958DD4}">
      <dgm:prSet/>
      <dgm:spPr/>
      <dgm:t>
        <a:bodyPr/>
        <a:lstStyle/>
        <a:p>
          <a:endParaRPr lang="en-US"/>
        </a:p>
      </dgm:t>
    </dgm:pt>
    <dgm:pt modelId="{FC59029E-F7C1-4C8B-B84E-70D88011F05E}">
      <dgm:prSet/>
      <dgm:spPr/>
      <dgm:t>
        <a:bodyPr/>
        <a:lstStyle/>
        <a:p>
          <a:r>
            <a:rPr lang="en-US"/>
            <a:t>The use of the brackets can also help make things clearer for eyes to follow. For example, if we dealt with 2 fractions</a:t>
          </a:r>
        </a:p>
      </dgm:t>
    </dgm:pt>
    <dgm:pt modelId="{8A36F6FD-E38F-4972-8520-D0DC0C89F8C3}" type="parTrans" cxnId="{53371242-72DF-4ABD-B289-BEF60AFCF70E}">
      <dgm:prSet/>
      <dgm:spPr/>
      <dgm:t>
        <a:bodyPr/>
        <a:lstStyle/>
        <a:p>
          <a:endParaRPr lang="en-US"/>
        </a:p>
      </dgm:t>
    </dgm:pt>
    <dgm:pt modelId="{E6C0E1E5-57F6-4F88-9BAA-27816BBD2B4E}" type="sibTrans" cxnId="{53371242-72DF-4ABD-B289-BEF60AFCF70E}">
      <dgm:prSet/>
      <dgm:spPr/>
      <dgm:t>
        <a:bodyPr/>
        <a:lstStyle/>
        <a:p>
          <a:endParaRPr lang="en-US"/>
        </a:p>
      </dgm:t>
    </dgm:pt>
    <dgm:pt modelId="{C6534ACD-B701-4323-B230-CCC6221DA4A2}">
      <dgm:prSet/>
      <dgm:spPr/>
      <dgm:t>
        <a:bodyPr/>
        <a:lstStyle/>
        <a:p>
          <a:r>
            <a:rPr lang="en-US"/>
            <a:t>1/5+1/2 #this isn’t so nice to read</a:t>
          </a:r>
        </a:p>
      </dgm:t>
    </dgm:pt>
    <dgm:pt modelId="{D1F36DF2-263E-446E-80C7-F32B1F6C9BB4}" type="parTrans" cxnId="{700FDA13-43AB-48CC-9FFD-E3444AD3C611}">
      <dgm:prSet/>
      <dgm:spPr/>
      <dgm:t>
        <a:bodyPr/>
        <a:lstStyle/>
        <a:p>
          <a:endParaRPr lang="en-US"/>
        </a:p>
      </dgm:t>
    </dgm:pt>
    <dgm:pt modelId="{CB5719EC-2A2F-4534-BFD7-BF6E7724467D}" type="sibTrans" cxnId="{700FDA13-43AB-48CC-9FFD-E3444AD3C611}">
      <dgm:prSet/>
      <dgm:spPr/>
      <dgm:t>
        <a:bodyPr/>
        <a:lstStyle/>
        <a:p>
          <a:endParaRPr lang="en-US"/>
        </a:p>
      </dgm:t>
    </dgm:pt>
    <dgm:pt modelId="{9EF7A566-FE7C-4DB6-A319-7AB8462F753C}">
      <dgm:prSet/>
      <dgm:spPr/>
      <dgm:t>
        <a:bodyPr/>
        <a:lstStyle/>
        <a:p>
          <a:r>
            <a:rPr lang="en-US"/>
            <a:t>(1/5) + (1/2) #it is very clear we are adding 2 fractions now</a:t>
          </a:r>
        </a:p>
      </dgm:t>
    </dgm:pt>
    <dgm:pt modelId="{63F24028-58D6-40A6-B881-98E19D2842CE}" type="parTrans" cxnId="{C76F9249-9187-422F-96AB-866409900EC1}">
      <dgm:prSet/>
      <dgm:spPr/>
      <dgm:t>
        <a:bodyPr/>
        <a:lstStyle/>
        <a:p>
          <a:endParaRPr lang="en-US"/>
        </a:p>
      </dgm:t>
    </dgm:pt>
    <dgm:pt modelId="{2300B89F-352D-4B3A-8C7B-CED868B00D8C}" type="sibTrans" cxnId="{C76F9249-9187-422F-96AB-866409900EC1}">
      <dgm:prSet/>
      <dgm:spPr/>
      <dgm:t>
        <a:bodyPr/>
        <a:lstStyle/>
        <a:p>
          <a:endParaRPr lang="en-US"/>
        </a:p>
      </dgm:t>
    </dgm:pt>
    <dgm:pt modelId="{A8CB824C-FCA5-2743-8F94-B95C6DC124BE}" type="pres">
      <dgm:prSet presAssocID="{16CCA92B-8455-4282-A015-C033D156F7D7}" presName="linear" presStyleCnt="0">
        <dgm:presLayoutVars>
          <dgm:animLvl val="lvl"/>
          <dgm:resizeHandles val="exact"/>
        </dgm:presLayoutVars>
      </dgm:prSet>
      <dgm:spPr/>
    </dgm:pt>
    <dgm:pt modelId="{7D478768-772F-3A46-B66F-A8088E116379}" type="pres">
      <dgm:prSet presAssocID="{5549603A-22CF-4F02-A1DB-B022686746C1}" presName="parentText" presStyleLbl="node1" presStyleIdx="0" presStyleCnt="3">
        <dgm:presLayoutVars>
          <dgm:chMax val="0"/>
          <dgm:bulletEnabled val="1"/>
        </dgm:presLayoutVars>
      </dgm:prSet>
      <dgm:spPr/>
    </dgm:pt>
    <dgm:pt modelId="{4ED75B9E-9B1C-7A47-AE23-369E6A27C012}" type="pres">
      <dgm:prSet presAssocID="{5549603A-22CF-4F02-A1DB-B022686746C1}" presName="childText" presStyleLbl="revTx" presStyleIdx="0" presStyleCnt="2">
        <dgm:presLayoutVars>
          <dgm:bulletEnabled val="1"/>
        </dgm:presLayoutVars>
      </dgm:prSet>
      <dgm:spPr/>
    </dgm:pt>
    <dgm:pt modelId="{E575A348-A25D-CC47-AC88-BF12AB4CE6F2}" type="pres">
      <dgm:prSet presAssocID="{E12B75F8-5424-494B-8774-21343483B4CE}" presName="parentText" presStyleLbl="node1" presStyleIdx="1" presStyleCnt="3">
        <dgm:presLayoutVars>
          <dgm:chMax val="0"/>
          <dgm:bulletEnabled val="1"/>
        </dgm:presLayoutVars>
      </dgm:prSet>
      <dgm:spPr/>
    </dgm:pt>
    <dgm:pt modelId="{945D50A5-6505-204A-A2D4-A339314CAD17}" type="pres">
      <dgm:prSet presAssocID="{0D159355-9204-4C7E-AC2D-7633134E40AF}" presName="spacer" presStyleCnt="0"/>
      <dgm:spPr/>
    </dgm:pt>
    <dgm:pt modelId="{144FAD2C-F3DF-214A-B0E8-801E0B91075E}" type="pres">
      <dgm:prSet presAssocID="{FC59029E-F7C1-4C8B-B84E-70D88011F05E}" presName="parentText" presStyleLbl="node1" presStyleIdx="2" presStyleCnt="3">
        <dgm:presLayoutVars>
          <dgm:chMax val="0"/>
          <dgm:bulletEnabled val="1"/>
        </dgm:presLayoutVars>
      </dgm:prSet>
      <dgm:spPr/>
    </dgm:pt>
    <dgm:pt modelId="{406D5FB9-8AEB-174D-9BC2-B91470E1E83A}" type="pres">
      <dgm:prSet presAssocID="{FC59029E-F7C1-4C8B-B84E-70D88011F05E}" presName="childText" presStyleLbl="revTx" presStyleIdx="1" presStyleCnt="2">
        <dgm:presLayoutVars>
          <dgm:bulletEnabled val="1"/>
        </dgm:presLayoutVars>
      </dgm:prSet>
      <dgm:spPr/>
    </dgm:pt>
  </dgm:ptLst>
  <dgm:cxnLst>
    <dgm:cxn modelId="{1C4C7008-3E0B-114F-8E2B-AB19939C145B}" type="presOf" srcId="{7B176650-C5EB-4DEB-A7D1-A13DC27BCDBF}" destId="{4ED75B9E-9B1C-7A47-AE23-369E6A27C012}" srcOrd="0" destOrd="2" presId="urn:microsoft.com/office/officeart/2005/8/layout/vList2"/>
    <dgm:cxn modelId="{700FDA13-43AB-48CC-9FFD-E3444AD3C611}" srcId="{FC59029E-F7C1-4C8B-B84E-70D88011F05E}" destId="{C6534ACD-B701-4323-B230-CCC6221DA4A2}" srcOrd="0" destOrd="0" parTransId="{D1F36DF2-263E-446E-80C7-F32B1F6C9BB4}" sibTransId="{CB5719EC-2A2F-4534-BFD7-BF6E7724467D}"/>
    <dgm:cxn modelId="{EAFA511E-751D-474E-A549-B04561C5E64F}" srcId="{5549603A-22CF-4F02-A1DB-B022686746C1}" destId="{CA842373-93A4-47A9-AB3C-584E3241093F}" srcOrd="0" destOrd="0" parTransId="{490E9499-212E-4C46-9700-EEDDD1FB8BB2}" sibTransId="{91A75037-C717-48F9-9ED6-0B820809B7D3}"/>
    <dgm:cxn modelId="{2DB62A3A-CECC-4351-BB95-147C4F1AEFA0}" srcId="{5549603A-22CF-4F02-A1DB-B022686746C1}" destId="{7B176650-C5EB-4DEB-A7D1-A13DC27BCDBF}" srcOrd="2" destOrd="0" parTransId="{24BE689F-63E5-486A-8958-644200F0A1B0}" sibTransId="{DFDA2421-0203-4DC6-A94E-6BAAFA400A7B}"/>
    <dgm:cxn modelId="{53371242-72DF-4ABD-B289-BEF60AFCF70E}" srcId="{16CCA92B-8455-4282-A015-C033D156F7D7}" destId="{FC59029E-F7C1-4C8B-B84E-70D88011F05E}" srcOrd="2" destOrd="0" parTransId="{8A36F6FD-E38F-4972-8520-D0DC0C89F8C3}" sibTransId="{E6C0E1E5-57F6-4F88-9BAA-27816BBD2B4E}"/>
    <dgm:cxn modelId="{C76F9249-9187-422F-96AB-866409900EC1}" srcId="{FC59029E-F7C1-4C8B-B84E-70D88011F05E}" destId="{9EF7A566-FE7C-4DB6-A319-7AB8462F753C}" srcOrd="1" destOrd="0" parTransId="{63F24028-58D6-40A6-B881-98E19D2842CE}" sibTransId="{2300B89F-352D-4B3A-8C7B-CED868B00D8C}"/>
    <dgm:cxn modelId="{ACF3624F-FCEB-BA45-9AAD-3A2135B939FF}" type="presOf" srcId="{CF5D34A1-82A1-4FF7-8BEE-4ADDC925568E}" destId="{4ED75B9E-9B1C-7A47-AE23-369E6A27C012}" srcOrd="0" destOrd="1" presId="urn:microsoft.com/office/officeart/2005/8/layout/vList2"/>
    <dgm:cxn modelId="{7A00FE54-DE1D-3F41-A679-9D23A512C4EB}" type="presOf" srcId="{CA842373-93A4-47A9-AB3C-584E3241093F}" destId="{4ED75B9E-9B1C-7A47-AE23-369E6A27C012}" srcOrd="0" destOrd="0" presId="urn:microsoft.com/office/officeart/2005/8/layout/vList2"/>
    <dgm:cxn modelId="{ECC00270-7ECF-2E4A-AC1E-21800A08689A}" type="presOf" srcId="{C6534ACD-B701-4323-B230-CCC6221DA4A2}" destId="{406D5FB9-8AEB-174D-9BC2-B91470E1E83A}" srcOrd="0" destOrd="0" presId="urn:microsoft.com/office/officeart/2005/8/layout/vList2"/>
    <dgm:cxn modelId="{DEBF9274-BA93-7849-B337-56A61D3F8E06}" type="presOf" srcId="{16CCA92B-8455-4282-A015-C033D156F7D7}" destId="{A8CB824C-FCA5-2743-8F94-B95C6DC124BE}" srcOrd="0" destOrd="0" presId="urn:microsoft.com/office/officeart/2005/8/layout/vList2"/>
    <dgm:cxn modelId="{DC11A978-D797-0C4F-9A1E-CDDFA76D8CF6}" type="presOf" srcId="{5549603A-22CF-4F02-A1DB-B022686746C1}" destId="{7D478768-772F-3A46-B66F-A8088E116379}" srcOrd="0" destOrd="0" presId="urn:microsoft.com/office/officeart/2005/8/layout/vList2"/>
    <dgm:cxn modelId="{D5118492-AD2D-4457-AA79-2C7BDA958DD4}" srcId="{16CCA92B-8455-4282-A015-C033D156F7D7}" destId="{E12B75F8-5424-494B-8774-21343483B4CE}" srcOrd="1" destOrd="0" parTransId="{4C95B9A9-BF94-48C8-8FE0-05C7E13F08C6}" sibTransId="{0D159355-9204-4C7E-AC2D-7633134E40AF}"/>
    <dgm:cxn modelId="{D64827A9-89CE-2D4E-BB3D-6D1B501C302F}" type="presOf" srcId="{E12B75F8-5424-494B-8774-21343483B4CE}" destId="{E575A348-A25D-CC47-AC88-BF12AB4CE6F2}" srcOrd="0" destOrd="0" presId="urn:microsoft.com/office/officeart/2005/8/layout/vList2"/>
    <dgm:cxn modelId="{44D6A9CB-12A2-BF49-8110-1C8AD92C1408}" type="presOf" srcId="{FC59029E-F7C1-4C8B-B84E-70D88011F05E}" destId="{144FAD2C-F3DF-214A-B0E8-801E0B91075E}" srcOrd="0" destOrd="0" presId="urn:microsoft.com/office/officeart/2005/8/layout/vList2"/>
    <dgm:cxn modelId="{F747C4E8-E642-42EC-863B-E1181C61A379}" srcId="{16CCA92B-8455-4282-A015-C033D156F7D7}" destId="{5549603A-22CF-4F02-A1DB-B022686746C1}" srcOrd="0" destOrd="0" parTransId="{BE752A0D-3DDA-44D5-88E3-A16F6915AE6D}" sibTransId="{DDC7195E-BF35-4788-B300-839B46EF2300}"/>
    <dgm:cxn modelId="{CA70EFED-956F-274C-805E-98E7CE9918D1}" type="presOf" srcId="{9EF7A566-FE7C-4DB6-A319-7AB8462F753C}" destId="{406D5FB9-8AEB-174D-9BC2-B91470E1E83A}" srcOrd="0" destOrd="1" presId="urn:microsoft.com/office/officeart/2005/8/layout/vList2"/>
    <dgm:cxn modelId="{7A7F37F1-8F10-4B81-BA3C-2B86821A0A8E}" srcId="{5549603A-22CF-4F02-A1DB-B022686746C1}" destId="{CF5D34A1-82A1-4FF7-8BEE-4ADDC925568E}" srcOrd="1" destOrd="0" parTransId="{951BBD5C-9F18-4F9A-9D16-30E3BF80B184}" sibTransId="{DC80729C-8F0F-4E67-894B-B685CBB7F43B}"/>
    <dgm:cxn modelId="{5561471B-108E-D84C-B870-88B320D76211}" type="presParOf" srcId="{A8CB824C-FCA5-2743-8F94-B95C6DC124BE}" destId="{7D478768-772F-3A46-B66F-A8088E116379}" srcOrd="0" destOrd="0" presId="urn:microsoft.com/office/officeart/2005/8/layout/vList2"/>
    <dgm:cxn modelId="{96862A28-1F0F-4241-AA61-EDEEE2066499}" type="presParOf" srcId="{A8CB824C-FCA5-2743-8F94-B95C6DC124BE}" destId="{4ED75B9E-9B1C-7A47-AE23-369E6A27C012}" srcOrd="1" destOrd="0" presId="urn:microsoft.com/office/officeart/2005/8/layout/vList2"/>
    <dgm:cxn modelId="{64C68DD2-47C9-CD4E-862C-DAB696CD11A4}" type="presParOf" srcId="{A8CB824C-FCA5-2743-8F94-B95C6DC124BE}" destId="{E575A348-A25D-CC47-AC88-BF12AB4CE6F2}" srcOrd="2" destOrd="0" presId="urn:microsoft.com/office/officeart/2005/8/layout/vList2"/>
    <dgm:cxn modelId="{2A9CEC8B-144F-434D-BF0A-F0DDB63ED1AF}" type="presParOf" srcId="{A8CB824C-FCA5-2743-8F94-B95C6DC124BE}" destId="{945D50A5-6505-204A-A2D4-A339314CAD17}" srcOrd="3" destOrd="0" presId="urn:microsoft.com/office/officeart/2005/8/layout/vList2"/>
    <dgm:cxn modelId="{31B0E975-622C-8541-9859-9CF30DBAB68C}" type="presParOf" srcId="{A8CB824C-FCA5-2743-8F94-B95C6DC124BE}" destId="{144FAD2C-F3DF-214A-B0E8-801E0B91075E}" srcOrd="4" destOrd="0" presId="urn:microsoft.com/office/officeart/2005/8/layout/vList2"/>
    <dgm:cxn modelId="{61E8B6FF-AEF3-1648-9247-ADFDF5640E94}" type="presParOf" srcId="{A8CB824C-FCA5-2743-8F94-B95C6DC124BE}" destId="{406D5FB9-8AEB-174D-9BC2-B91470E1E83A}"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DB258D0-9ECB-411F-961D-000DCEBABE9E}"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A2EE67EF-AFBB-42D9-8A6D-946C38AA13BC}">
      <dgm:prSet/>
      <dgm:spPr/>
      <dgm:t>
        <a:bodyPr/>
        <a:lstStyle/>
        <a:p>
          <a:r>
            <a:rPr lang="en-US"/>
            <a:t>An conditional operation evaluates a line of code to see if it meets some condition</a:t>
          </a:r>
        </a:p>
      </dgm:t>
    </dgm:pt>
    <dgm:pt modelId="{B4AD068E-FF7B-4F4F-8CA2-E1690887A1C3}" type="parTrans" cxnId="{AD6BEF98-D631-4BE9-A5E1-495DC1115F3F}">
      <dgm:prSet/>
      <dgm:spPr/>
      <dgm:t>
        <a:bodyPr/>
        <a:lstStyle/>
        <a:p>
          <a:endParaRPr lang="en-US"/>
        </a:p>
      </dgm:t>
    </dgm:pt>
    <dgm:pt modelId="{40063866-ED09-4220-8A1F-65904A489F43}" type="sibTrans" cxnId="{AD6BEF98-D631-4BE9-A5E1-495DC1115F3F}">
      <dgm:prSet/>
      <dgm:spPr/>
      <dgm:t>
        <a:bodyPr/>
        <a:lstStyle/>
        <a:p>
          <a:endParaRPr lang="en-US"/>
        </a:p>
      </dgm:t>
    </dgm:pt>
    <dgm:pt modelId="{61D8C74D-D4F2-44A0-99CF-E3FE2FDF8953}">
      <dgm:prSet/>
      <dgm:spPr/>
      <dgm:t>
        <a:bodyPr/>
        <a:lstStyle/>
        <a:p>
          <a:r>
            <a:rPr lang="en-US"/>
            <a:t>If the condition is met, then it is </a:t>
          </a:r>
          <a:r>
            <a:rPr lang="en-US" b="1"/>
            <a:t>true</a:t>
          </a:r>
          <a:r>
            <a:rPr lang="en-US"/>
            <a:t>. </a:t>
          </a:r>
        </a:p>
      </dgm:t>
    </dgm:pt>
    <dgm:pt modelId="{8308E5F5-A83D-40E6-9546-E9D1C6A7502D}" type="parTrans" cxnId="{1D0D2C37-30E8-46A1-AD67-B5D5C7F93B4D}">
      <dgm:prSet/>
      <dgm:spPr/>
      <dgm:t>
        <a:bodyPr/>
        <a:lstStyle/>
        <a:p>
          <a:endParaRPr lang="en-US"/>
        </a:p>
      </dgm:t>
    </dgm:pt>
    <dgm:pt modelId="{C2052CCA-9D0A-4257-98C4-0A068B667AFB}" type="sibTrans" cxnId="{1D0D2C37-30E8-46A1-AD67-B5D5C7F93B4D}">
      <dgm:prSet/>
      <dgm:spPr/>
      <dgm:t>
        <a:bodyPr/>
        <a:lstStyle/>
        <a:p>
          <a:endParaRPr lang="en-US"/>
        </a:p>
      </dgm:t>
    </dgm:pt>
    <dgm:pt modelId="{53B922F4-240B-4461-B170-FADF2A2B9E05}">
      <dgm:prSet/>
      <dgm:spPr/>
      <dgm:t>
        <a:bodyPr/>
        <a:lstStyle/>
        <a:p>
          <a:r>
            <a:rPr lang="en-US"/>
            <a:t>If the condition is not met, then it is </a:t>
          </a:r>
          <a:r>
            <a:rPr lang="en-US" b="1"/>
            <a:t>false</a:t>
          </a:r>
          <a:endParaRPr lang="en-US"/>
        </a:p>
      </dgm:t>
    </dgm:pt>
    <dgm:pt modelId="{8C034BCD-2E87-4D51-A40C-0B5044EB43FD}" type="parTrans" cxnId="{B5018FC4-8802-4ED9-8A00-645307547C1D}">
      <dgm:prSet/>
      <dgm:spPr/>
      <dgm:t>
        <a:bodyPr/>
        <a:lstStyle/>
        <a:p>
          <a:endParaRPr lang="en-US"/>
        </a:p>
      </dgm:t>
    </dgm:pt>
    <dgm:pt modelId="{321E4DAE-59EB-4CF7-869B-ACBBF8431D0F}" type="sibTrans" cxnId="{B5018FC4-8802-4ED9-8A00-645307547C1D}">
      <dgm:prSet/>
      <dgm:spPr/>
      <dgm:t>
        <a:bodyPr/>
        <a:lstStyle/>
        <a:p>
          <a:endParaRPr lang="en-US"/>
        </a:p>
      </dgm:t>
    </dgm:pt>
    <dgm:pt modelId="{B1BA2528-67AD-4C84-B728-A870EC5774FF}">
      <dgm:prSet/>
      <dgm:spPr/>
      <dgm:t>
        <a:bodyPr/>
        <a:lstStyle/>
        <a:p>
          <a:r>
            <a:rPr lang="en-US"/>
            <a:t>Common examples of operators: ‘if’ and ‘if + else’</a:t>
          </a:r>
        </a:p>
      </dgm:t>
    </dgm:pt>
    <dgm:pt modelId="{53EF59B1-DBAB-4D66-9CFE-E9EF2C7BA479}" type="parTrans" cxnId="{B3BFA83B-C7FD-447C-AF4E-7FAA2A32C862}">
      <dgm:prSet/>
      <dgm:spPr/>
      <dgm:t>
        <a:bodyPr/>
        <a:lstStyle/>
        <a:p>
          <a:endParaRPr lang="en-US"/>
        </a:p>
      </dgm:t>
    </dgm:pt>
    <dgm:pt modelId="{48015F4A-28C4-4286-AABA-5D0946B51B2D}" type="sibTrans" cxnId="{B3BFA83B-C7FD-447C-AF4E-7FAA2A32C862}">
      <dgm:prSet/>
      <dgm:spPr/>
      <dgm:t>
        <a:bodyPr/>
        <a:lstStyle/>
        <a:p>
          <a:endParaRPr lang="en-US"/>
        </a:p>
      </dgm:t>
    </dgm:pt>
    <dgm:pt modelId="{AFC417A7-654B-7F41-9450-4C6780F9CF50}" type="pres">
      <dgm:prSet presAssocID="{ADB258D0-9ECB-411F-961D-000DCEBABE9E}" presName="linear" presStyleCnt="0">
        <dgm:presLayoutVars>
          <dgm:animLvl val="lvl"/>
          <dgm:resizeHandles val="exact"/>
        </dgm:presLayoutVars>
      </dgm:prSet>
      <dgm:spPr/>
    </dgm:pt>
    <dgm:pt modelId="{23842827-609F-B74A-8C33-00AF3765439D}" type="pres">
      <dgm:prSet presAssocID="{A2EE67EF-AFBB-42D9-8A6D-946C38AA13BC}" presName="parentText" presStyleLbl="node1" presStyleIdx="0" presStyleCnt="2">
        <dgm:presLayoutVars>
          <dgm:chMax val="0"/>
          <dgm:bulletEnabled val="1"/>
        </dgm:presLayoutVars>
      </dgm:prSet>
      <dgm:spPr/>
    </dgm:pt>
    <dgm:pt modelId="{02A66E60-AF60-234B-8803-91575628A1C8}" type="pres">
      <dgm:prSet presAssocID="{A2EE67EF-AFBB-42D9-8A6D-946C38AA13BC}" presName="childText" presStyleLbl="revTx" presStyleIdx="0" presStyleCnt="1">
        <dgm:presLayoutVars>
          <dgm:bulletEnabled val="1"/>
        </dgm:presLayoutVars>
      </dgm:prSet>
      <dgm:spPr/>
    </dgm:pt>
    <dgm:pt modelId="{8C3FAD02-19BA-8F4B-B3A3-81D869C20BAC}" type="pres">
      <dgm:prSet presAssocID="{B1BA2528-67AD-4C84-B728-A870EC5774FF}" presName="parentText" presStyleLbl="node1" presStyleIdx="1" presStyleCnt="2">
        <dgm:presLayoutVars>
          <dgm:chMax val="0"/>
          <dgm:bulletEnabled val="1"/>
        </dgm:presLayoutVars>
      </dgm:prSet>
      <dgm:spPr/>
    </dgm:pt>
  </dgm:ptLst>
  <dgm:cxnLst>
    <dgm:cxn modelId="{A1566C00-87F8-744C-AF4F-FFA987CEC98B}" type="presOf" srcId="{A2EE67EF-AFBB-42D9-8A6D-946C38AA13BC}" destId="{23842827-609F-B74A-8C33-00AF3765439D}" srcOrd="0" destOrd="0" presId="urn:microsoft.com/office/officeart/2005/8/layout/vList2"/>
    <dgm:cxn modelId="{121A132E-6A51-3C4F-B04B-AFE348F6D665}" type="presOf" srcId="{53B922F4-240B-4461-B170-FADF2A2B9E05}" destId="{02A66E60-AF60-234B-8803-91575628A1C8}" srcOrd="0" destOrd="1" presId="urn:microsoft.com/office/officeart/2005/8/layout/vList2"/>
    <dgm:cxn modelId="{1D0D2C37-30E8-46A1-AD67-B5D5C7F93B4D}" srcId="{A2EE67EF-AFBB-42D9-8A6D-946C38AA13BC}" destId="{61D8C74D-D4F2-44A0-99CF-E3FE2FDF8953}" srcOrd="0" destOrd="0" parTransId="{8308E5F5-A83D-40E6-9546-E9D1C6A7502D}" sibTransId="{C2052CCA-9D0A-4257-98C4-0A068B667AFB}"/>
    <dgm:cxn modelId="{B3BFA83B-C7FD-447C-AF4E-7FAA2A32C862}" srcId="{ADB258D0-9ECB-411F-961D-000DCEBABE9E}" destId="{B1BA2528-67AD-4C84-B728-A870EC5774FF}" srcOrd="1" destOrd="0" parTransId="{53EF59B1-DBAB-4D66-9CFE-E9EF2C7BA479}" sibTransId="{48015F4A-28C4-4286-AABA-5D0946B51B2D}"/>
    <dgm:cxn modelId="{E9993E5C-2A95-0149-B472-5535135DD61B}" type="presOf" srcId="{B1BA2528-67AD-4C84-B728-A870EC5774FF}" destId="{8C3FAD02-19BA-8F4B-B3A3-81D869C20BAC}" srcOrd="0" destOrd="0" presId="urn:microsoft.com/office/officeart/2005/8/layout/vList2"/>
    <dgm:cxn modelId="{3974215F-452F-BD4B-A4FD-B9F588A122C7}" type="presOf" srcId="{61D8C74D-D4F2-44A0-99CF-E3FE2FDF8953}" destId="{02A66E60-AF60-234B-8803-91575628A1C8}" srcOrd="0" destOrd="0" presId="urn:microsoft.com/office/officeart/2005/8/layout/vList2"/>
    <dgm:cxn modelId="{6155F85F-5C15-EE4E-A124-0BAD61F05624}" type="presOf" srcId="{ADB258D0-9ECB-411F-961D-000DCEBABE9E}" destId="{AFC417A7-654B-7F41-9450-4C6780F9CF50}" srcOrd="0" destOrd="0" presId="urn:microsoft.com/office/officeart/2005/8/layout/vList2"/>
    <dgm:cxn modelId="{AD6BEF98-D631-4BE9-A5E1-495DC1115F3F}" srcId="{ADB258D0-9ECB-411F-961D-000DCEBABE9E}" destId="{A2EE67EF-AFBB-42D9-8A6D-946C38AA13BC}" srcOrd="0" destOrd="0" parTransId="{B4AD068E-FF7B-4F4F-8CA2-E1690887A1C3}" sibTransId="{40063866-ED09-4220-8A1F-65904A489F43}"/>
    <dgm:cxn modelId="{B5018FC4-8802-4ED9-8A00-645307547C1D}" srcId="{A2EE67EF-AFBB-42D9-8A6D-946C38AA13BC}" destId="{53B922F4-240B-4461-B170-FADF2A2B9E05}" srcOrd="1" destOrd="0" parTransId="{8C034BCD-2E87-4D51-A40C-0B5044EB43FD}" sibTransId="{321E4DAE-59EB-4CF7-869B-ACBBF8431D0F}"/>
    <dgm:cxn modelId="{B134BB86-01AA-6940-B07F-3C88553026DC}" type="presParOf" srcId="{AFC417A7-654B-7F41-9450-4C6780F9CF50}" destId="{23842827-609F-B74A-8C33-00AF3765439D}" srcOrd="0" destOrd="0" presId="urn:microsoft.com/office/officeart/2005/8/layout/vList2"/>
    <dgm:cxn modelId="{7CD599A5-BAA6-2D4A-B7E5-308D8CEF9080}" type="presParOf" srcId="{AFC417A7-654B-7F41-9450-4C6780F9CF50}" destId="{02A66E60-AF60-234B-8803-91575628A1C8}" srcOrd="1" destOrd="0" presId="urn:microsoft.com/office/officeart/2005/8/layout/vList2"/>
    <dgm:cxn modelId="{CEDB1B13-5841-F24A-B4D4-38E77BF9852A}" type="presParOf" srcId="{AFC417A7-654B-7F41-9450-4C6780F9CF50}" destId="{8C3FAD02-19BA-8F4B-B3A3-81D869C20BA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225E36EE-FABA-40EA-91AE-BF170D593FEB}"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1A5F6064-7872-4354-8C97-58EDAB373128}">
      <dgm:prSet/>
      <dgm:spPr/>
      <dgm:t>
        <a:bodyPr/>
        <a:lstStyle/>
        <a:p>
          <a:r>
            <a:rPr lang="en-US"/>
            <a:t>Let mark be the total-mark obtained</a:t>
          </a:r>
        </a:p>
      </dgm:t>
    </dgm:pt>
    <dgm:pt modelId="{31AAB06D-489F-460F-9B3A-80B6CD6F1083}" type="parTrans" cxnId="{06D9332D-ED22-4125-9FB9-32EA793D9BC9}">
      <dgm:prSet/>
      <dgm:spPr/>
      <dgm:t>
        <a:bodyPr/>
        <a:lstStyle/>
        <a:p>
          <a:endParaRPr lang="en-US"/>
        </a:p>
      </dgm:t>
    </dgm:pt>
    <dgm:pt modelId="{DED0A43C-3030-49CE-81A9-F7769F2658BD}" type="sibTrans" cxnId="{06D9332D-ED22-4125-9FB9-32EA793D9BC9}">
      <dgm:prSet/>
      <dgm:spPr/>
      <dgm:t>
        <a:bodyPr/>
        <a:lstStyle/>
        <a:p>
          <a:endParaRPr lang="en-US"/>
        </a:p>
      </dgm:t>
    </dgm:pt>
    <dgm:pt modelId="{6810AB94-5845-4AF2-BEB6-88A6BA90521F}">
      <dgm:prSet/>
      <dgm:spPr/>
      <dgm:t>
        <a:bodyPr/>
        <a:lstStyle/>
        <a:p>
          <a:r>
            <a:rPr lang="en-US"/>
            <a:t>if (mark &lt; 40) </a:t>
          </a:r>
        </a:p>
      </dgm:t>
    </dgm:pt>
    <dgm:pt modelId="{F4D67AAA-7E58-442C-B614-D507E9FDB6DB}" type="parTrans" cxnId="{F0A68628-DDCF-4ED5-8A12-D78AFB8E5A50}">
      <dgm:prSet/>
      <dgm:spPr/>
      <dgm:t>
        <a:bodyPr/>
        <a:lstStyle/>
        <a:p>
          <a:endParaRPr lang="en-US"/>
        </a:p>
      </dgm:t>
    </dgm:pt>
    <dgm:pt modelId="{4C02333F-84AF-4B13-B551-E39D6AEEACB8}" type="sibTrans" cxnId="{F0A68628-DDCF-4ED5-8A12-D78AFB8E5A50}">
      <dgm:prSet/>
      <dgm:spPr/>
      <dgm:t>
        <a:bodyPr/>
        <a:lstStyle/>
        <a:p>
          <a:endParaRPr lang="en-US"/>
        </a:p>
      </dgm:t>
    </dgm:pt>
    <dgm:pt modelId="{AFB28748-4DCD-4524-8CE9-6D7C511FF6A3}">
      <dgm:prSet/>
      <dgm:spPr/>
      <dgm:t>
        <a:bodyPr/>
        <a:lstStyle/>
        <a:p>
          <a:r>
            <a:rPr lang="en-US"/>
            <a:t>then (print “Student fail”)</a:t>
          </a:r>
        </a:p>
      </dgm:t>
    </dgm:pt>
    <dgm:pt modelId="{71AA717B-4F69-42FB-8266-B81AA1AB20ED}" type="parTrans" cxnId="{FB9B5F94-5CA2-47CA-AB8E-A65A3F6E73B9}">
      <dgm:prSet/>
      <dgm:spPr/>
      <dgm:t>
        <a:bodyPr/>
        <a:lstStyle/>
        <a:p>
          <a:endParaRPr lang="en-US"/>
        </a:p>
      </dgm:t>
    </dgm:pt>
    <dgm:pt modelId="{AA8B976D-6B54-4FA6-91AE-963D6D59E081}" type="sibTrans" cxnId="{FB9B5F94-5CA2-47CA-AB8E-A65A3F6E73B9}">
      <dgm:prSet/>
      <dgm:spPr/>
      <dgm:t>
        <a:bodyPr/>
        <a:lstStyle/>
        <a:p>
          <a:endParaRPr lang="en-US"/>
        </a:p>
      </dgm:t>
    </dgm:pt>
    <dgm:pt modelId="{54F54BCB-E69B-42B0-9552-80C26FAC446E}">
      <dgm:prSet/>
      <dgm:spPr/>
      <dgm:t>
        <a:bodyPr/>
        <a:lstStyle/>
        <a:p>
          <a:r>
            <a:rPr lang="en-US"/>
            <a:t>else (print “Student pass”)</a:t>
          </a:r>
        </a:p>
      </dgm:t>
    </dgm:pt>
    <dgm:pt modelId="{8C778CFA-7A55-4937-8D61-5660D93E40F8}" type="parTrans" cxnId="{00716437-FF23-4CB6-8CEB-91BB6CF40347}">
      <dgm:prSet/>
      <dgm:spPr/>
      <dgm:t>
        <a:bodyPr/>
        <a:lstStyle/>
        <a:p>
          <a:endParaRPr lang="en-US"/>
        </a:p>
      </dgm:t>
    </dgm:pt>
    <dgm:pt modelId="{868BB088-B91B-489B-BF9E-329ABB638C11}" type="sibTrans" cxnId="{00716437-FF23-4CB6-8CEB-91BB6CF40347}">
      <dgm:prSet/>
      <dgm:spPr/>
      <dgm:t>
        <a:bodyPr/>
        <a:lstStyle/>
        <a:p>
          <a:endParaRPr lang="en-US"/>
        </a:p>
      </dgm:t>
    </dgm:pt>
    <dgm:pt modelId="{1599CD37-32D8-47EE-8386-5E28277A89E3}">
      <dgm:prSet/>
      <dgm:spPr/>
      <dgm:t>
        <a:bodyPr/>
        <a:lstStyle/>
        <a:p>
          <a:r>
            <a:rPr lang="en-US"/>
            <a:t>endif</a:t>
          </a:r>
        </a:p>
      </dgm:t>
    </dgm:pt>
    <dgm:pt modelId="{BF33DC0F-F743-44EA-AA5F-25AD02D3E25E}" type="parTrans" cxnId="{4E38C851-74FE-4151-A61A-F13B126712C5}">
      <dgm:prSet/>
      <dgm:spPr/>
      <dgm:t>
        <a:bodyPr/>
        <a:lstStyle/>
        <a:p>
          <a:endParaRPr lang="en-US"/>
        </a:p>
      </dgm:t>
    </dgm:pt>
    <dgm:pt modelId="{5A832D6F-B15C-48E5-8DA9-2C8E51175C84}" type="sibTrans" cxnId="{4E38C851-74FE-4151-A61A-F13B126712C5}">
      <dgm:prSet/>
      <dgm:spPr/>
      <dgm:t>
        <a:bodyPr/>
        <a:lstStyle/>
        <a:p>
          <a:endParaRPr lang="en-US"/>
        </a:p>
      </dgm:t>
    </dgm:pt>
    <dgm:pt modelId="{74285D44-C5BE-4058-9119-55F0AFFFDED9}">
      <dgm:prSet/>
      <dgm:spPr/>
      <dgm:t>
        <a:bodyPr/>
        <a:lstStyle/>
        <a:p>
          <a:r>
            <a:rPr lang="en-US"/>
            <a:t>…</a:t>
          </a:r>
        </a:p>
      </dgm:t>
    </dgm:pt>
    <dgm:pt modelId="{35A7D3E6-8E28-457F-A260-1FB7EB90BAB1}" type="parTrans" cxnId="{3D3ECCEB-0B4C-47F7-A327-582904B03696}">
      <dgm:prSet/>
      <dgm:spPr/>
      <dgm:t>
        <a:bodyPr/>
        <a:lstStyle/>
        <a:p>
          <a:endParaRPr lang="en-US"/>
        </a:p>
      </dgm:t>
    </dgm:pt>
    <dgm:pt modelId="{544ABE5D-ECDD-4219-B19C-75E6652FC5C1}" type="sibTrans" cxnId="{3D3ECCEB-0B4C-47F7-A327-582904B03696}">
      <dgm:prSet/>
      <dgm:spPr/>
      <dgm:t>
        <a:bodyPr/>
        <a:lstStyle/>
        <a:p>
          <a:endParaRPr lang="en-US"/>
        </a:p>
      </dgm:t>
    </dgm:pt>
    <dgm:pt modelId="{1E8CA151-B73C-4346-9EB1-A70312D40CF8}" type="pres">
      <dgm:prSet presAssocID="{225E36EE-FABA-40EA-91AE-BF170D593FEB}" presName="linear" presStyleCnt="0">
        <dgm:presLayoutVars>
          <dgm:animLvl val="lvl"/>
          <dgm:resizeHandles val="exact"/>
        </dgm:presLayoutVars>
      </dgm:prSet>
      <dgm:spPr/>
    </dgm:pt>
    <dgm:pt modelId="{3A5295CB-B1E3-1443-810E-42833F85C824}" type="pres">
      <dgm:prSet presAssocID="{1A5F6064-7872-4354-8C97-58EDAB373128}" presName="parentText" presStyleLbl="node1" presStyleIdx="0" presStyleCnt="4">
        <dgm:presLayoutVars>
          <dgm:chMax val="0"/>
          <dgm:bulletEnabled val="1"/>
        </dgm:presLayoutVars>
      </dgm:prSet>
      <dgm:spPr/>
    </dgm:pt>
    <dgm:pt modelId="{35031CE8-A1A0-534E-8398-307FBC9C83B0}" type="pres">
      <dgm:prSet presAssocID="{DED0A43C-3030-49CE-81A9-F7769F2658BD}" presName="spacer" presStyleCnt="0"/>
      <dgm:spPr/>
    </dgm:pt>
    <dgm:pt modelId="{260BA617-4B74-9640-AB61-F173F554BDAD}" type="pres">
      <dgm:prSet presAssocID="{6810AB94-5845-4AF2-BEB6-88A6BA90521F}" presName="parentText" presStyleLbl="node1" presStyleIdx="1" presStyleCnt="4">
        <dgm:presLayoutVars>
          <dgm:chMax val="0"/>
          <dgm:bulletEnabled val="1"/>
        </dgm:presLayoutVars>
      </dgm:prSet>
      <dgm:spPr/>
    </dgm:pt>
    <dgm:pt modelId="{82D70295-5BFE-2C4D-9E7F-91CF8E47C7B3}" type="pres">
      <dgm:prSet presAssocID="{6810AB94-5845-4AF2-BEB6-88A6BA90521F}" presName="childText" presStyleLbl="revTx" presStyleIdx="0" presStyleCnt="1">
        <dgm:presLayoutVars>
          <dgm:bulletEnabled val="1"/>
        </dgm:presLayoutVars>
      </dgm:prSet>
      <dgm:spPr/>
    </dgm:pt>
    <dgm:pt modelId="{35B1B972-68FC-0F45-8365-064CD315B74D}" type="pres">
      <dgm:prSet presAssocID="{1599CD37-32D8-47EE-8386-5E28277A89E3}" presName="parentText" presStyleLbl="node1" presStyleIdx="2" presStyleCnt="4">
        <dgm:presLayoutVars>
          <dgm:chMax val="0"/>
          <dgm:bulletEnabled val="1"/>
        </dgm:presLayoutVars>
      </dgm:prSet>
      <dgm:spPr/>
    </dgm:pt>
    <dgm:pt modelId="{8CA50D1F-A0BD-FC4E-A7EC-11B902556767}" type="pres">
      <dgm:prSet presAssocID="{5A832D6F-B15C-48E5-8DA9-2C8E51175C84}" presName="spacer" presStyleCnt="0"/>
      <dgm:spPr/>
    </dgm:pt>
    <dgm:pt modelId="{FA337658-7EB4-854F-9EEF-2EC34F81618C}" type="pres">
      <dgm:prSet presAssocID="{74285D44-C5BE-4058-9119-55F0AFFFDED9}" presName="parentText" presStyleLbl="node1" presStyleIdx="3" presStyleCnt="4">
        <dgm:presLayoutVars>
          <dgm:chMax val="0"/>
          <dgm:bulletEnabled val="1"/>
        </dgm:presLayoutVars>
      </dgm:prSet>
      <dgm:spPr/>
    </dgm:pt>
  </dgm:ptLst>
  <dgm:cxnLst>
    <dgm:cxn modelId="{0E356F0E-D0CC-F947-9698-7FEC8FFBE00D}" type="presOf" srcId="{6810AB94-5845-4AF2-BEB6-88A6BA90521F}" destId="{260BA617-4B74-9640-AB61-F173F554BDAD}" srcOrd="0" destOrd="0" presId="urn:microsoft.com/office/officeart/2005/8/layout/vList2"/>
    <dgm:cxn modelId="{AB184328-96B0-5F43-AE6F-6983C339873F}" type="presOf" srcId="{74285D44-C5BE-4058-9119-55F0AFFFDED9}" destId="{FA337658-7EB4-854F-9EEF-2EC34F81618C}" srcOrd="0" destOrd="0" presId="urn:microsoft.com/office/officeart/2005/8/layout/vList2"/>
    <dgm:cxn modelId="{F0A68628-DDCF-4ED5-8A12-D78AFB8E5A50}" srcId="{225E36EE-FABA-40EA-91AE-BF170D593FEB}" destId="{6810AB94-5845-4AF2-BEB6-88A6BA90521F}" srcOrd="1" destOrd="0" parTransId="{F4D67AAA-7E58-442C-B614-D507E9FDB6DB}" sibTransId="{4C02333F-84AF-4B13-B551-E39D6AEEACB8}"/>
    <dgm:cxn modelId="{098EEF29-B79E-784D-A279-DDDD4148B871}" type="presOf" srcId="{1599CD37-32D8-47EE-8386-5E28277A89E3}" destId="{35B1B972-68FC-0F45-8365-064CD315B74D}" srcOrd="0" destOrd="0" presId="urn:microsoft.com/office/officeart/2005/8/layout/vList2"/>
    <dgm:cxn modelId="{06D9332D-ED22-4125-9FB9-32EA793D9BC9}" srcId="{225E36EE-FABA-40EA-91AE-BF170D593FEB}" destId="{1A5F6064-7872-4354-8C97-58EDAB373128}" srcOrd="0" destOrd="0" parTransId="{31AAB06D-489F-460F-9B3A-80B6CD6F1083}" sibTransId="{DED0A43C-3030-49CE-81A9-F7769F2658BD}"/>
    <dgm:cxn modelId="{00716437-FF23-4CB6-8CEB-91BB6CF40347}" srcId="{6810AB94-5845-4AF2-BEB6-88A6BA90521F}" destId="{54F54BCB-E69B-42B0-9552-80C26FAC446E}" srcOrd="1" destOrd="0" parTransId="{8C778CFA-7A55-4937-8D61-5660D93E40F8}" sibTransId="{868BB088-B91B-489B-BF9E-329ABB638C11}"/>
    <dgm:cxn modelId="{4E38C851-74FE-4151-A61A-F13B126712C5}" srcId="{225E36EE-FABA-40EA-91AE-BF170D593FEB}" destId="{1599CD37-32D8-47EE-8386-5E28277A89E3}" srcOrd="2" destOrd="0" parTransId="{BF33DC0F-F743-44EA-AA5F-25AD02D3E25E}" sibTransId="{5A832D6F-B15C-48E5-8DA9-2C8E51175C84}"/>
    <dgm:cxn modelId="{FB9B5F94-5CA2-47CA-AB8E-A65A3F6E73B9}" srcId="{6810AB94-5845-4AF2-BEB6-88A6BA90521F}" destId="{AFB28748-4DCD-4524-8CE9-6D7C511FF6A3}" srcOrd="0" destOrd="0" parTransId="{71AA717B-4F69-42FB-8266-B81AA1AB20ED}" sibTransId="{AA8B976D-6B54-4FA6-91AE-963D6D59E081}"/>
    <dgm:cxn modelId="{480CE896-4C32-704E-B213-66AC0950F79C}" type="presOf" srcId="{225E36EE-FABA-40EA-91AE-BF170D593FEB}" destId="{1E8CA151-B73C-4346-9EB1-A70312D40CF8}" srcOrd="0" destOrd="0" presId="urn:microsoft.com/office/officeart/2005/8/layout/vList2"/>
    <dgm:cxn modelId="{FA6AE49E-FAFC-5245-9B00-9B4C55CCB750}" type="presOf" srcId="{1A5F6064-7872-4354-8C97-58EDAB373128}" destId="{3A5295CB-B1E3-1443-810E-42833F85C824}" srcOrd="0" destOrd="0" presId="urn:microsoft.com/office/officeart/2005/8/layout/vList2"/>
    <dgm:cxn modelId="{93A9FFAD-ED8A-8B4B-8C6C-5C1DB52327CC}" type="presOf" srcId="{54F54BCB-E69B-42B0-9552-80C26FAC446E}" destId="{82D70295-5BFE-2C4D-9E7F-91CF8E47C7B3}" srcOrd="0" destOrd="1" presId="urn:microsoft.com/office/officeart/2005/8/layout/vList2"/>
    <dgm:cxn modelId="{BD560FC8-A1B2-9140-B2FE-2B747EE91FDE}" type="presOf" srcId="{AFB28748-4DCD-4524-8CE9-6D7C511FF6A3}" destId="{82D70295-5BFE-2C4D-9E7F-91CF8E47C7B3}" srcOrd="0" destOrd="0" presId="urn:microsoft.com/office/officeart/2005/8/layout/vList2"/>
    <dgm:cxn modelId="{3D3ECCEB-0B4C-47F7-A327-582904B03696}" srcId="{225E36EE-FABA-40EA-91AE-BF170D593FEB}" destId="{74285D44-C5BE-4058-9119-55F0AFFFDED9}" srcOrd="3" destOrd="0" parTransId="{35A7D3E6-8E28-457F-A260-1FB7EB90BAB1}" sibTransId="{544ABE5D-ECDD-4219-B19C-75E6652FC5C1}"/>
    <dgm:cxn modelId="{CE59B8A6-8E13-6B4A-983E-D2F47C4448FF}" type="presParOf" srcId="{1E8CA151-B73C-4346-9EB1-A70312D40CF8}" destId="{3A5295CB-B1E3-1443-810E-42833F85C824}" srcOrd="0" destOrd="0" presId="urn:microsoft.com/office/officeart/2005/8/layout/vList2"/>
    <dgm:cxn modelId="{334D6396-3966-C147-8556-4F69C2DF466E}" type="presParOf" srcId="{1E8CA151-B73C-4346-9EB1-A70312D40CF8}" destId="{35031CE8-A1A0-534E-8398-307FBC9C83B0}" srcOrd="1" destOrd="0" presId="urn:microsoft.com/office/officeart/2005/8/layout/vList2"/>
    <dgm:cxn modelId="{F28D037A-598B-9C43-8396-74C2F0862887}" type="presParOf" srcId="{1E8CA151-B73C-4346-9EB1-A70312D40CF8}" destId="{260BA617-4B74-9640-AB61-F173F554BDAD}" srcOrd="2" destOrd="0" presId="urn:microsoft.com/office/officeart/2005/8/layout/vList2"/>
    <dgm:cxn modelId="{CFC075C2-8659-2448-9C24-2144A39FE5CC}" type="presParOf" srcId="{1E8CA151-B73C-4346-9EB1-A70312D40CF8}" destId="{82D70295-5BFE-2C4D-9E7F-91CF8E47C7B3}" srcOrd="3" destOrd="0" presId="urn:microsoft.com/office/officeart/2005/8/layout/vList2"/>
    <dgm:cxn modelId="{D0CD11D2-8170-8049-BA77-9C34C6D52C0E}" type="presParOf" srcId="{1E8CA151-B73C-4346-9EB1-A70312D40CF8}" destId="{35B1B972-68FC-0F45-8365-064CD315B74D}" srcOrd="4" destOrd="0" presId="urn:microsoft.com/office/officeart/2005/8/layout/vList2"/>
    <dgm:cxn modelId="{1C72D2BC-2F58-1D47-98BC-9F7CC852FE8F}" type="presParOf" srcId="{1E8CA151-B73C-4346-9EB1-A70312D40CF8}" destId="{8CA50D1F-A0BD-FC4E-A7EC-11B902556767}" srcOrd="5" destOrd="0" presId="urn:microsoft.com/office/officeart/2005/8/layout/vList2"/>
    <dgm:cxn modelId="{D65E7756-752C-FD4A-83D3-D1553BD667B8}" type="presParOf" srcId="{1E8CA151-B73C-4346-9EB1-A70312D40CF8}" destId="{FA337658-7EB4-854F-9EEF-2EC34F81618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6C4A631-2CB5-4E39-84AC-5191E5F9D9AB}"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9D52DA10-F761-49D9-86FB-4DAC61568E65}">
      <dgm:prSet/>
      <dgm:spPr/>
      <dgm:t>
        <a:bodyPr/>
        <a:lstStyle/>
        <a:p>
          <a:r>
            <a:rPr lang="en-US"/>
            <a:t>read in mark (*from a list*)</a:t>
          </a:r>
        </a:p>
      </dgm:t>
    </dgm:pt>
    <dgm:pt modelId="{569E576D-DD8B-49BA-88B9-ADEEBEA27BB0}" type="parTrans" cxnId="{C7DF6497-2147-421C-AD89-9A916F5A6D51}">
      <dgm:prSet/>
      <dgm:spPr/>
      <dgm:t>
        <a:bodyPr/>
        <a:lstStyle/>
        <a:p>
          <a:endParaRPr lang="en-US"/>
        </a:p>
      </dgm:t>
    </dgm:pt>
    <dgm:pt modelId="{1FF7984E-4F3C-4E7F-AA55-8502960FFDCA}" type="sibTrans" cxnId="{C7DF6497-2147-421C-AD89-9A916F5A6D51}">
      <dgm:prSet/>
      <dgm:spPr/>
      <dgm:t>
        <a:bodyPr/>
        <a:lstStyle/>
        <a:p>
          <a:endParaRPr lang="en-US"/>
        </a:p>
      </dgm:t>
    </dgm:pt>
    <dgm:pt modelId="{F0060C7C-40B7-4140-B4FB-320DFEADCBE7}">
      <dgm:prSet/>
      <dgm:spPr/>
      <dgm:t>
        <a:bodyPr/>
        <a:lstStyle/>
        <a:p>
          <a:r>
            <a:rPr lang="en-US"/>
            <a:t>if (mark &lt; 40) then (Grade </a:t>
          </a:r>
          <a:r>
            <a:rPr lang="en-US">
              <a:sym typeface="Wingdings" panose="05000000000000000000" pitchFamily="2" charset="2"/>
            </a:rPr>
            <a:t></a:t>
          </a:r>
          <a:r>
            <a:rPr lang="en-US"/>
            <a:t> “F”)</a:t>
          </a:r>
        </a:p>
      </dgm:t>
    </dgm:pt>
    <dgm:pt modelId="{E43F54A0-235A-4D84-9735-3FB472122AED}" type="parTrans" cxnId="{4E330DA6-6346-4B0A-AE38-88F224FB6409}">
      <dgm:prSet/>
      <dgm:spPr/>
      <dgm:t>
        <a:bodyPr/>
        <a:lstStyle/>
        <a:p>
          <a:endParaRPr lang="en-US"/>
        </a:p>
      </dgm:t>
    </dgm:pt>
    <dgm:pt modelId="{294EE44F-9B66-4C9D-A233-A00608FAF1B6}" type="sibTrans" cxnId="{4E330DA6-6346-4B0A-AE38-88F224FB6409}">
      <dgm:prSet/>
      <dgm:spPr/>
      <dgm:t>
        <a:bodyPr/>
        <a:lstStyle/>
        <a:p>
          <a:endParaRPr lang="en-US"/>
        </a:p>
      </dgm:t>
    </dgm:pt>
    <dgm:pt modelId="{CA59B736-D82D-4F2B-9246-1B2DE8E11F9B}">
      <dgm:prSet/>
      <dgm:spPr/>
      <dgm:t>
        <a:bodyPr/>
        <a:lstStyle/>
        <a:p>
          <a:r>
            <a:rPr lang="en-US"/>
            <a:t>else if (mark &lt; 50) then (Grade </a:t>
          </a:r>
          <a:r>
            <a:rPr lang="en-US">
              <a:sym typeface="Wingdings" panose="05000000000000000000" pitchFamily="2" charset="2"/>
            </a:rPr>
            <a:t></a:t>
          </a:r>
          <a:r>
            <a:rPr lang="en-US"/>
            <a:t> “D”) </a:t>
          </a:r>
        </a:p>
      </dgm:t>
    </dgm:pt>
    <dgm:pt modelId="{66E5D337-190F-4A79-9B62-FC080AE43019}" type="parTrans" cxnId="{A8C8FBFA-18F9-47BD-99FE-5CA20BEE0619}">
      <dgm:prSet/>
      <dgm:spPr/>
      <dgm:t>
        <a:bodyPr/>
        <a:lstStyle/>
        <a:p>
          <a:endParaRPr lang="en-US"/>
        </a:p>
      </dgm:t>
    </dgm:pt>
    <dgm:pt modelId="{4BB9FBB2-3207-42DF-90B7-F32967155AA9}" type="sibTrans" cxnId="{A8C8FBFA-18F9-47BD-99FE-5CA20BEE0619}">
      <dgm:prSet/>
      <dgm:spPr/>
      <dgm:t>
        <a:bodyPr/>
        <a:lstStyle/>
        <a:p>
          <a:endParaRPr lang="en-US"/>
        </a:p>
      </dgm:t>
    </dgm:pt>
    <dgm:pt modelId="{3CFED5FD-7F75-4F20-82E0-AC3F018FD534}">
      <dgm:prSet/>
      <dgm:spPr/>
      <dgm:t>
        <a:bodyPr/>
        <a:lstStyle/>
        <a:p>
          <a:r>
            <a:rPr lang="en-US"/>
            <a:t>else if (mark &lt; 60) then (Grade </a:t>
          </a:r>
          <a:r>
            <a:rPr lang="en-US">
              <a:sym typeface="Wingdings" panose="05000000000000000000" pitchFamily="2" charset="2"/>
            </a:rPr>
            <a:t></a:t>
          </a:r>
          <a:r>
            <a:rPr lang="en-US"/>
            <a:t> “C”)</a:t>
          </a:r>
        </a:p>
      </dgm:t>
    </dgm:pt>
    <dgm:pt modelId="{6BF24895-E6AF-4712-89F1-E8C4D6037D35}" type="parTrans" cxnId="{D8F633FA-E1C2-46E4-911B-4770095CAFF6}">
      <dgm:prSet/>
      <dgm:spPr/>
      <dgm:t>
        <a:bodyPr/>
        <a:lstStyle/>
        <a:p>
          <a:endParaRPr lang="en-US"/>
        </a:p>
      </dgm:t>
    </dgm:pt>
    <dgm:pt modelId="{75143684-C27F-455D-8161-C0E9087A69CA}" type="sibTrans" cxnId="{D8F633FA-E1C2-46E4-911B-4770095CAFF6}">
      <dgm:prSet/>
      <dgm:spPr/>
      <dgm:t>
        <a:bodyPr/>
        <a:lstStyle/>
        <a:p>
          <a:endParaRPr lang="en-US"/>
        </a:p>
      </dgm:t>
    </dgm:pt>
    <dgm:pt modelId="{3D324AF0-4A1A-449E-8DD8-F77F623E1560}">
      <dgm:prSet/>
      <dgm:spPr/>
      <dgm:t>
        <a:bodyPr/>
        <a:lstStyle/>
        <a:p>
          <a:r>
            <a:rPr lang="en-US"/>
            <a:t>else if (mark &lt; 70) then (Grade </a:t>
          </a:r>
          <a:r>
            <a:rPr lang="en-US">
              <a:sym typeface="Wingdings" panose="05000000000000000000" pitchFamily="2" charset="2"/>
            </a:rPr>
            <a:t></a:t>
          </a:r>
          <a:r>
            <a:rPr lang="en-US"/>
            <a:t> “B”)</a:t>
          </a:r>
        </a:p>
      </dgm:t>
    </dgm:pt>
    <dgm:pt modelId="{EFB0AF19-B87D-4896-A5FD-9B2B12EE6B66}" type="parTrans" cxnId="{7AA9C5F8-A433-40EE-A341-DFB68C09D11C}">
      <dgm:prSet/>
      <dgm:spPr/>
      <dgm:t>
        <a:bodyPr/>
        <a:lstStyle/>
        <a:p>
          <a:endParaRPr lang="en-US"/>
        </a:p>
      </dgm:t>
    </dgm:pt>
    <dgm:pt modelId="{935EC85B-2D86-4228-8144-EE5E42ABEA25}" type="sibTrans" cxnId="{7AA9C5F8-A433-40EE-A341-DFB68C09D11C}">
      <dgm:prSet/>
      <dgm:spPr/>
      <dgm:t>
        <a:bodyPr/>
        <a:lstStyle/>
        <a:p>
          <a:endParaRPr lang="en-US"/>
        </a:p>
      </dgm:t>
    </dgm:pt>
    <dgm:pt modelId="{52E6D757-551D-423E-9495-F37762BA0166}">
      <dgm:prSet/>
      <dgm:spPr/>
      <dgm:t>
        <a:bodyPr/>
        <a:lstStyle/>
        <a:p>
          <a:r>
            <a:rPr lang="en-US"/>
            <a:t>else if (mark &lt; 80) then (Grade </a:t>
          </a:r>
          <a:r>
            <a:rPr lang="en-US">
              <a:sym typeface="Wingdings" panose="05000000000000000000" pitchFamily="2" charset="2"/>
            </a:rPr>
            <a:t></a:t>
          </a:r>
          <a:r>
            <a:rPr lang="en-US"/>
            <a:t> “A”);</a:t>
          </a:r>
        </a:p>
      </dgm:t>
    </dgm:pt>
    <dgm:pt modelId="{304953D9-0C6C-4AB7-AA51-C417F7BEACE4}" type="parTrans" cxnId="{9261AD62-5F73-46EB-8F04-5DD7A52209BD}">
      <dgm:prSet/>
      <dgm:spPr/>
      <dgm:t>
        <a:bodyPr/>
        <a:lstStyle/>
        <a:p>
          <a:endParaRPr lang="en-US"/>
        </a:p>
      </dgm:t>
    </dgm:pt>
    <dgm:pt modelId="{14F04EA2-19D5-4816-BA2A-3C10C50FDB86}" type="sibTrans" cxnId="{9261AD62-5F73-46EB-8F04-5DD7A52209BD}">
      <dgm:prSet/>
      <dgm:spPr/>
      <dgm:t>
        <a:bodyPr/>
        <a:lstStyle/>
        <a:p>
          <a:endParaRPr lang="en-US"/>
        </a:p>
      </dgm:t>
    </dgm:pt>
    <dgm:pt modelId="{53E470D4-8E1A-4636-A6C6-587AAB3977A9}">
      <dgm:prSet/>
      <dgm:spPr/>
      <dgm:t>
        <a:bodyPr/>
        <a:lstStyle/>
        <a:p>
          <a:r>
            <a:rPr lang="en-US"/>
            <a:t>endif</a:t>
          </a:r>
        </a:p>
      </dgm:t>
    </dgm:pt>
    <dgm:pt modelId="{3EA08AFF-4C4B-4399-90C4-B3A5AB00DB1F}" type="parTrans" cxnId="{BAD0BD19-0E60-4DD1-A11E-D98B99D86D9B}">
      <dgm:prSet/>
      <dgm:spPr/>
      <dgm:t>
        <a:bodyPr/>
        <a:lstStyle/>
        <a:p>
          <a:endParaRPr lang="en-US"/>
        </a:p>
      </dgm:t>
    </dgm:pt>
    <dgm:pt modelId="{C799FEBF-08B4-420D-A916-839B1473F2A1}" type="sibTrans" cxnId="{BAD0BD19-0E60-4DD1-A11E-D98B99D86D9B}">
      <dgm:prSet/>
      <dgm:spPr/>
      <dgm:t>
        <a:bodyPr/>
        <a:lstStyle/>
        <a:p>
          <a:endParaRPr lang="en-US"/>
        </a:p>
      </dgm:t>
    </dgm:pt>
    <dgm:pt modelId="{8529DF6A-F9E9-431C-BB8C-D6174C0156EE}">
      <dgm:prSet/>
      <dgm:spPr/>
      <dgm:t>
        <a:bodyPr/>
        <a:lstStyle/>
        <a:p>
          <a:r>
            <a:rPr lang="en-US"/>
            <a:t>print “Student grade is”, Grade</a:t>
          </a:r>
        </a:p>
      </dgm:t>
    </dgm:pt>
    <dgm:pt modelId="{9E72F10D-17C4-416A-B916-46AB2B08E69B}" type="parTrans" cxnId="{FEF92423-360D-4E90-AE73-DF6341503D82}">
      <dgm:prSet/>
      <dgm:spPr/>
      <dgm:t>
        <a:bodyPr/>
        <a:lstStyle/>
        <a:p>
          <a:endParaRPr lang="en-US"/>
        </a:p>
      </dgm:t>
    </dgm:pt>
    <dgm:pt modelId="{61AB2B7B-E1CA-4FE0-9096-5CD0542876F7}" type="sibTrans" cxnId="{FEF92423-360D-4E90-AE73-DF6341503D82}">
      <dgm:prSet/>
      <dgm:spPr/>
      <dgm:t>
        <a:bodyPr/>
        <a:lstStyle/>
        <a:p>
          <a:endParaRPr lang="en-US"/>
        </a:p>
      </dgm:t>
    </dgm:pt>
    <dgm:pt modelId="{980DC626-5CD6-46B4-BD8D-58214E163BE3}">
      <dgm:prSet/>
      <dgm:spPr/>
      <dgm:t>
        <a:bodyPr/>
        <a:lstStyle/>
        <a:p>
          <a:r>
            <a:rPr lang="en-US"/>
            <a:t>…</a:t>
          </a:r>
        </a:p>
      </dgm:t>
    </dgm:pt>
    <dgm:pt modelId="{B540D7CB-DCF6-4E33-A2BB-DB6C469BBFBB}" type="parTrans" cxnId="{60B2D3EF-C8CA-407D-80D0-450B837FCA21}">
      <dgm:prSet/>
      <dgm:spPr/>
      <dgm:t>
        <a:bodyPr/>
        <a:lstStyle/>
        <a:p>
          <a:endParaRPr lang="en-US"/>
        </a:p>
      </dgm:t>
    </dgm:pt>
    <dgm:pt modelId="{2EA3118D-EA38-4266-9A3E-2DF3BD27D1A7}" type="sibTrans" cxnId="{60B2D3EF-C8CA-407D-80D0-450B837FCA21}">
      <dgm:prSet/>
      <dgm:spPr/>
      <dgm:t>
        <a:bodyPr/>
        <a:lstStyle/>
        <a:p>
          <a:endParaRPr lang="en-US"/>
        </a:p>
      </dgm:t>
    </dgm:pt>
    <dgm:pt modelId="{AA436386-D5BB-AE4C-9742-FA79B7A7F5BD}" type="pres">
      <dgm:prSet presAssocID="{46C4A631-2CB5-4E39-84AC-5191E5F9D9AB}" presName="linear" presStyleCnt="0">
        <dgm:presLayoutVars>
          <dgm:animLvl val="lvl"/>
          <dgm:resizeHandles val="exact"/>
        </dgm:presLayoutVars>
      </dgm:prSet>
      <dgm:spPr/>
    </dgm:pt>
    <dgm:pt modelId="{FDE335B2-09F6-3A46-A9E4-F75B82444596}" type="pres">
      <dgm:prSet presAssocID="{9D52DA10-F761-49D9-86FB-4DAC61568E65}" presName="parentText" presStyleLbl="node1" presStyleIdx="0" presStyleCnt="5">
        <dgm:presLayoutVars>
          <dgm:chMax val="0"/>
          <dgm:bulletEnabled val="1"/>
        </dgm:presLayoutVars>
      </dgm:prSet>
      <dgm:spPr/>
    </dgm:pt>
    <dgm:pt modelId="{6B7EDC2E-2A44-8046-B5CD-046F2BFF59E4}" type="pres">
      <dgm:prSet presAssocID="{1FF7984E-4F3C-4E7F-AA55-8502960FFDCA}" presName="spacer" presStyleCnt="0"/>
      <dgm:spPr/>
    </dgm:pt>
    <dgm:pt modelId="{89E3965A-C241-C744-9BFB-F48FD89DDA7D}" type="pres">
      <dgm:prSet presAssocID="{F0060C7C-40B7-4140-B4FB-320DFEADCBE7}" presName="parentText" presStyleLbl="node1" presStyleIdx="1" presStyleCnt="5">
        <dgm:presLayoutVars>
          <dgm:chMax val="0"/>
          <dgm:bulletEnabled val="1"/>
        </dgm:presLayoutVars>
      </dgm:prSet>
      <dgm:spPr/>
    </dgm:pt>
    <dgm:pt modelId="{21A4A41B-A603-F541-A326-EA3F69D79423}" type="pres">
      <dgm:prSet presAssocID="{F0060C7C-40B7-4140-B4FB-320DFEADCBE7}" presName="childText" presStyleLbl="revTx" presStyleIdx="0" presStyleCnt="1">
        <dgm:presLayoutVars>
          <dgm:bulletEnabled val="1"/>
        </dgm:presLayoutVars>
      </dgm:prSet>
      <dgm:spPr/>
    </dgm:pt>
    <dgm:pt modelId="{62831F44-D180-BE4D-AD50-0465F09D384E}" type="pres">
      <dgm:prSet presAssocID="{53E470D4-8E1A-4636-A6C6-587AAB3977A9}" presName="parentText" presStyleLbl="node1" presStyleIdx="2" presStyleCnt="5">
        <dgm:presLayoutVars>
          <dgm:chMax val="0"/>
          <dgm:bulletEnabled val="1"/>
        </dgm:presLayoutVars>
      </dgm:prSet>
      <dgm:spPr/>
    </dgm:pt>
    <dgm:pt modelId="{CD64B232-BA42-0442-81F2-6F23349E8418}" type="pres">
      <dgm:prSet presAssocID="{C799FEBF-08B4-420D-A916-839B1473F2A1}" presName="spacer" presStyleCnt="0"/>
      <dgm:spPr/>
    </dgm:pt>
    <dgm:pt modelId="{4F30E6AF-5669-8F4F-AF94-C9C4B8426920}" type="pres">
      <dgm:prSet presAssocID="{8529DF6A-F9E9-431C-BB8C-D6174C0156EE}" presName="parentText" presStyleLbl="node1" presStyleIdx="3" presStyleCnt="5">
        <dgm:presLayoutVars>
          <dgm:chMax val="0"/>
          <dgm:bulletEnabled val="1"/>
        </dgm:presLayoutVars>
      </dgm:prSet>
      <dgm:spPr/>
    </dgm:pt>
    <dgm:pt modelId="{9B4352E9-AB78-8643-8DA1-41693AC94BA0}" type="pres">
      <dgm:prSet presAssocID="{61AB2B7B-E1CA-4FE0-9096-5CD0542876F7}" presName="spacer" presStyleCnt="0"/>
      <dgm:spPr/>
    </dgm:pt>
    <dgm:pt modelId="{F6ACF6A6-237E-A144-B19E-26E5F683A0DE}" type="pres">
      <dgm:prSet presAssocID="{980DC626-5CD6-46B4-BD8D-58214E163BE3}" presName="parentText" presStyleLbl="node1" presStyleIdx="4" presStyleCnt="5">
        <dgm:presLayoutVars>
          <dgm:chMax val="0"/>
          <dgm:bulletEnabled val="1"/>
        </dgm:presLayoutVars>
      </dgm:prSet>
      <dgm:spPr/>
    </dgm:pt>
  </dgm:ptLst>
  <dgm:cxnLst>
    <dgm:cxn modelId="{629CB60C-242A-434E-B98E-BF4561FF7997}" type="presOf" srcId="{46C4A631-2CB5-4E39-84AC-5191E5F9D9AB}" destId="{AA436386-D5BB-AE4C-9742-FA79B7A7F5BD}" srcOrd="0" destOrd="0" presId="urn:microsoft.com/office/officeart/2005/8/layout/vList2"/>
    <dgm:cxn modelId="{07EE530F-384D-924D-9778-07316EC67BBA}" type="presOf" srcId="{52E6D757-551D-423E-9495-F37762BA0166}" destId="{21A4A41B-A603-F541-A326-EA3F69D79423}" srcOrd="0" destOrd="3" presId="urn:microsoft.com/office/officeart/2005/8/layout/vList2"/>
    <dgm:cxn modelId="{BAD0BD19-0E60-4DD1-A11E-D98B99D86D9B}" srcId="{46C4A631-2CB5-4E39-84AC-5191E5F9D9AB}" destId="{53E470D4-8E1A-4636-A6C6-587AAB3977A9}" srcOrd="2" destOrd="0" parTransId="{3EA08AFF-4C4B-4399-90C4-B3A5AB00DB1F}" sibTransId="{C799FEBF-08B4-420D-A916-839B1473F2A1}"/>
    <dgm:cxn modelId="{FEF92423-360D-4E90-AE73-DF6341503D82}" srcId="{46C4A631-2CB5-4E39-84AC-5191E5F9D9AB}" destId="{8529DF6A-F9E9-431C-BB8C-D6174C0156EE}" srcOrd="3" destOrd="0" parTransId="{9E72F10D-17C4-416A-B916-46AB2B08E69B}" sibTransId="{61AB2B7B-E1CA-4FE0-9096-5CD0542876F7}"/>
    <dgm:cxn modelId="{3B2C4E26-819B-0B40-B288-D73D743F074A}" type="presOf" srcId="{3D324AF0-4A1A-449E-8DD8-F77F623E1560}" destId="{21A4A41B-A603-F541-A326-EA3F69D79423}" srcOrd="0" destOrd="2" presId="urn:microsoft.com/office/officeart/2005/8/layout/vList2"/>
    <dgm:cxn modelId="{D05BA654-DA1F-5349-A31E-D31CAB502638}" type="presOf" srcId="{F0060C7C-40B7-4140-B4FB-320DFEADCBE7}" destId="{89E3965A-C241-C744-9BFB-F48FD89DDA7D}" srcOrd="0" destOrd="0" presId="urn:microsoft.com/office/officeart/2005/8/layout/vList2"/>
    <dgm:cxn modelId="{9261AD62-5F73-46EB-8F04-5DD7A52209BD}" srcId="{F0060C7C-40B7-4140-B4FB-320DFEADCBE7}" destId="{52E6D757-551D-423E-9495-F37762BA0166}" srcOrd="3" destOrd="0" parTransId="{304953D9-0C6C-4AB7-AA51-C417F7BEACE4}" sibTransId="{14F04EA2-19D5-4816-BA2A-3C10C50FDB86}"/>
    <dgm:cxn modelId="{C7DF6497-2147-421C-AD89-9A916F5A6D51}" srcId="{46C4A631-2CB5-4E39-84AC-5191E5F9D9AB}" destId="{9D52DA10-F761-49D9-86FB-4DAC61568E65}" srcOrd="0" destOrd="0" parTransId="{569E576D-DD8B-49BA-88B9-ADEEBEA27BB0}" sibTransId="{1FF7984E-4F3C-4E7F-AA55-8502960FFDCA}"/>
    <dgm:cxn modelId="{4E330DA6-6346-4B0A-AE38-88F224FB6409}" srcId="{46C4A631-2CB5-4E39-84AC-5191E5F9D9AB}" destId="{F0060C7C-40B7-4140-B4FB-320DFEADCBE7}" srcOrd="1" destOrd="0" parTransId="{E43F54A0-235A-4D84-9735-3FB472122AED}" sibTransId="{294EE44F-9B66-4C9D-A233-A00608FAF1B6}"/>
    <dgm:cxn modelId="{0C47BDA9-B7CF-FB45-861D-B9C4EE3E5C82}" type="presOf" srcId="{3CFED5FD-7F75-4F20-82E0-AC3F018FD534}" destId="{21A4A41B-A603-F541-A326-EA3F69D79423}" srcOrd="0" destOrd="1" presId="urn:microsoft.com/office/officeart/2005/8/layout/vList2"/>
    <dgm:cxn modelId="{A8BF72B3-5D4F-0F4F-8666-F0937D4F7D42}" type="presOf" srcId="{8529DF6A-F9E9-431C-BB8C-D6174C0156EE}" destId="{4F30E6AF-5669-8F4F-AF94-C9C4B8426920}" srcOrd="0" destOrd="0" presId="urn:microsoft.com/office/officeart/2005/8/layout/vList2"/>
    <dgm:cxn modelId="{C330D1BC-F52C-7A44-866A-AC4BE3C67119}" type="presOf" srcId="{CA59B736-D82D-4F2B-9246-1B2DE8E11F9B}" destId="{21A4A41B-A603-F541-A326-EA3F69D79423}" srcOrd="0" destOrd="0" presId="urn:microsoft.com/office/officeart/2005/8/layout/vList2"/>
    <dgm:cxn modelId="{4A1DF3C3-DAF2-E34E-B48C-49B1A3CA1E35}" type="presOf" srcId="{980DC626-5CD6-46B4-BD8D-58214E163BE3}" destId="{F6ACF6A6-237E-A144-B19E-26E5F683A0DE}" srcOrd="0" destOrd="0" presId="urn:microsoft.com/office/officeart/2005/8/layout/vList2"/>
    <dgm:cxn modelId="{97933DDD-6C67-AE4E-B09E-1143C70C7540}" type="presOf" srcId="{53E470D4-8E1A-4636-A6C6-587AAB3977A9}" destId="{62831F44-D180-BE4D-AD50-0465F09D384E}" srcOrd="0" destOrd="0" presId="urn:microsoft.com/office/officeart/2005/8/layout/vList2"/>
    <dgm:cxn modelId="{CDDCABEA-FA40-C042-977A-7504EA0D2320}" type="presOf" srcId="{9D52DA10-F761-49D9-86FB-4DAC61568E65}" destId="{FDE335B2-09F6-3A46-A9E4-F75B82444596}" srcOrd="0" destOrd="0" presId="urn:microsoft.com/office/officeart/2005/8/layout/vList2"/>
    <dgm:cxn modelId="{60B2D3EF-C8CA-407D-80D0-450B837FCA21}" srcId="{46C4A631-2CB5-4E39-84AC-5191E5F9D9AB}" destId="{980DC626-5CD6-46B4-BD8D-58214E163BE3}" srcOrd="4" destOrd="0" parTransId="{B540D7CB-DCF6-4E33-A2BB-DB6C469BBFBB}" sibTransId="{2EA3118D-EA38-4266-9A3E-2DF3BD27D1A7}"/>
    <dgm:cxn modelId="{7AA9C5F8-A433-40EE-A341-DFB68C09D11C}" srcId="{F0060C7C-40B7-4140-B4FB-320DFEADCBE7}" destId="{3D324AF0-4A1A-449E-8DD8-F77F623E1560}" srcOrd="2" destOrd="0" parTransId="{EFB0AF19-B87D-4896-A5FD-9B2B12EE6B66}" sibTransId="{935EC85B-2D86-4228-8144-EE5E42ABEA25}"/>
    <dgm:cxn modelId="{D8F633FA-E1C2-46E4-911B-4770095CAFF6}" srcId="{F0060C7C-40B7-4140-B4FB-320DFEADCBE7}" destId="{3CFED5FD-7F75-4F20-82E0-AC3F018FD534}" srcOrd="1" destOrd="0" parTransId="{6BF24895-E6AF-4712-89F1-E8C4D6037D35}" sibTransId="{75143684-C27F-455D-8161-C0E9087A69CA}"/>
    <dgm:cxn modelId="{A8C8FBFA-18F9-47BD-99FE-5CA20BEE0619}" srcId="{F0060C7C-40B7-4140-B4FB-320DFEADCBE7}" destId="{CA59B736-D82D-4F2B-9246-1B2DE8E11F9B}" srcOrd="0" destOrd="0" parTransId="{66E5D337-190F-4A79-9B62-FC080AE43019}" sibTransId="{4BB9FBB2-3207-42DF-90B7-F32967155AA9}"/>
    <dgm:cxn modelId="{401177C6-EE79-404C-9DB2-53E62DE94585}" type="presParOf" srcId="{AA436386-D5BB-AE4C-9742-FA79B7A7F5BD}" destId="{FDE335B2-09F6-3A46-A9E4-F75B82444596}" srcOrd="0" destOrd="0" presId="urn:microsoft.com/office/officeart/2005/8/layout/vList2"/>
    <dgm:cxn modelId="{3924167E-B490-3D41-9F42-9CCF08C6258B}" type="presParOf" srcId="{AA436386-D5BB-AE4C-9742-FA79B7A7F5BD}" destId="{6B7EDC2E-2A44-8046-B5CD-046F2BFF59E4}" srcOrd="1" destOrd="0" presId="urn:microsoft.com/office/officeart/2005/8/layout/vList2"/>
    <dgm:cxn modelId="{E3FB639D-B551-3645-81F5-A20412FB3730}" type="presParOf" srcId="{AA436386-D5BB-AE4C-9742-FA79B7A7F5BD}" destId="{89E3965A-C241-C744-9BFB-F48FD89DDA7D}" srcOrd="2" destOrd="0" presId="urn:microsoft.com/office/officeart/2005/8/layout/vList2"/>
    <dgm:cxn modelId="{3E836FA5-E164-7E47-BB23-1EB7B7D20629}" type="presParOf" srcId="{AA436386-D5BB-AE4C-9742-FA79B7A7F5BD}" destId="{21A4A41B-A603-F541-A326-EA3F69D79423}" srcOrd="3" destOrd="0" presId="urn:microsoft.com/office/officeart/2005/8/layout/vList2"/>
    <dgm:cxn modelId="{E340E0C8-2CA9-474C-9D17-72F660E75E10}" type="presParOf" srcId="{AA436386-D5BB-AE4C-9742-FA79B7A7F5BD}" destId="{62831F44-D180-BE4D-AD50-0465F09D384E}" srcOrd="4" destOrd="0" presId="urn:microsoft.com/office/officeart/2005/8/layout/vList2"/>
    <dgm:cxn modelId="{45252601-4314-B741-9C11-565A9AD377D3}" type="presParOf" srcId="{AA436386-D5BB-AE4C-9742-FA79B7A7F5BD}" destId="{CD64B232-BA42-0442-81F2-6F23349E8418}" srcOrd="5" destOrd="0" presId="urn:microsoft.com/office/officeart/2005/8/layout/vList2"/>
    <dgm:cxn modelId="{EA51675A-0B80-EE43-A3E0-E8A26A749258}" type="presParOf" srcId="{AA436386-D5BB-AE4C-9742-FA79B7A7F5BD}" destId="{4F30E6AF-5669-8F4F-AF94-C9C4B8426920}" srcOrd="6" destOrd="0" presId="urn:microsoft.com/office/officeart/2005/8/layout/vList2"/>
    <dgm:cxn modelId="{8F9AF822-4224-894A-BA49-1E7CF0190D65}" type="presParOf" srcId="{AA436386-D5BB-AE4C-9742-FA79B7A7F5BD}" destId="{9B4352E9-AB78-8643-8DA1-41693AC94BA0}" srcOrd="7" destOrd="0" presId="urn:microsoft.com/office/officeart/2005/8/layout/vList2"/>
    <dgm:cxn modelId="{FB70AB65-17E2-A544-9145-AA4D7093A811}" type="presParOf" srcId="{AA436386-D5BB-AE4C-9742-FA79B7A7F5BD}" destId="{F6ACF6A6-237E-A144-B19E-26E5F683A0D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F7533B8D-57CB-41B3-A1BA-749EE340986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957CC55-B15F-4D7B-A2D3-2350570F7CD9}">
      <dgm:prSet/>
      <dgm:spPr/>
      <dgm:t>
        <a:bodyPr/>
        <a:lstStyle/>
        <a:p>
          <a:r>
            <a:rPr lang="en-US"/>
            <a:t>Implement the pseudocode in R</a:t>
          </a:r>
        </a:p>
      </dgm:t>
    </dgm:pt>
    <dgm:pt modelId="{D7323247-72CB-49BA-A6FC-0C8B758F6C25}" type="parTrans" cxnId="{420EEC80-F77C-47E9-9571-29CD75DBA912}">
      <dgm:prSet/>
      <dgm:spPr/>
      <dgm:t>
        <a:bodyPr/>
        <a:lstStyle/>
        <a:p>
          <a:endParaRPr lang="en-US"/>
        </a:p>
      </dgm:t>
    </dgm:pt>
    <dgm:pt modelId="{6E8C2CDA-8BF9-4069-BD7D-FA696FD8666E}" type="sibTrans" cxnId="{420EEC80-F77C-47E9-9571-29CD75DBA912}">
      <dgm:prSet/>
      <dgm:spPr/>
      <dgm:t>
        <a:bodyPr/>
        <a:lstStyle/>
        <a:p>
          <a:endParaRPr lang="en-US"/>
        </a:p>
      </dgm:t>
    </dgm:pt>
    <dgm:pt modelId="{B4E95941-7C73-4E7F-8B60-5F7BB892DE71}">
      <dgm:prSet/>
      <dgm:spPr/>
      <dgm:t>
        <a:bodyPr/>
        <a:lstStyle/>
        <a:p>
          <a:r>
            <a:rPr lang="en-US"/>
            <a:t>Try to be as detailed as you can</a:t>
          </a:r>
        </a:p>
      </dgm:t>
    </dgm:pt>
    <dgm:pt modelId="{B2473A44-944E-4E6E-AADA-E658FD32849C}" type="parTrans" cxnId="{129F5B23-AD44-4ADB-A127-26DF7CF35AEE}">
      <dgm:prSet/>
      <dgm:spPr/>
      <dgm:t>
        <a:bodyPr/>
        <a:lstStyle/>
        <a:p>
          <a:endParaRPr lang="en-US"/>
        </a:p>
      </dgm:t>
    </dgm:pt>
    <dgm:pt modelId="{8014F451-3772-4DCA-A108-413A00EA56EC}" type="sibTrans" cxnId="{129F5B23-AD44-4ADB-A127-26DF7CF35AEE}">
      <dgm:prSet/>
      <dgm:spPr/>
      <dgm:t>
        <a:bodyPr/>
        <a:lstStyle/>
        <a:p>
          <a:endParaRPr lang="en-US"/>
        </a:p>
      </dgm:t>
    </dgm:pt>
    <dgm:pt modelId="{40944714-3A48-48AA-92C3-7E90C00A25D6}" type="pres">
      <dgm:prSet presAssocID="{F7533B8D-57CB-41B3-A1BA-749EE3409865}" presName="root" presStyleCnt="0">
        <dgm:presLayoutVars>
          <dgm:dir/>
          <dgm:resizeHandles val="exact"/>
        </dgm:presLayoutVars>
      </dgm:prSet>
      <dgm:spPr/>
    </dgm:pt>
    <dgm:pt modelId="{B881AD39-BA4F-4AE3-85D6-6EC35CB3854A}" type="pres">
      <dgm:prSet presAssocID="{D957CC55-B15F-4D7B-A2D3-2350570F7CD9}" presName="compNode" presStyleCnt="0"/>
      <dgm:spPr/>
    </dgm:pt>
    <dgm:pt modelId="{42A85BBD-F531-41F6-B9F7-56C8605B88B8}" type="pres">
      <dgm:prSet presAssocID="{D957CC55-B15F-4D7B-A2D3-2350570F7CD9}" presName="bgRect" presStyleLbl="bgShp" presStyleIdx="0" presStyleCnt="2"/>
      <dgm:spPr/>
    </dgm:pt>
    <dgm:pt modelId="{5545E049-3297-4569-9090-71ECC2784DFF}" type="pres">
      <dgm:prSet presAssocID="{D957CC55-B15F-4D7B-A2D3-2350570F7CD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
        </a:ext>
      </dgm:extLst>
    </dgm:pt>
    <dgm:pt modelId="{833FA105-435D-4DF5-9E46-7F6E561F92CE}" type="pres">
      <dgm:prSet presAssocID="{D957CC55-B15F-4D7B-A2D3-2350570F7CD9}" presName="spaceRect" presStyleCnt="0"/>
      <dgm:spPr/>
    </dgm:pt>
    <dgm:pt modelId="{8394A305-A65C-4036-8E1D-12F0C78BF9C3}" type="pres">
      <dgm:prSet presAssocID="{D957CC55-B15F-4D7B-A2D3-2350570F7CD9}" presName="parTx" presStyleLbl="revTx" presStyleIdx="0" presStyleCnt="2">
        <dgm:presLayoutVars>
          <dgm:chMax val="0"/>
          <dgm:chPref val="0"/>
        </dgm:presLayoutVars>
      </dgm:prSet>
      <dgm:spPr/>
    </dgm:pt>
    <dgm:pt modelId="{9452999D-9AD7-4C87-960A-CD38ECAE8937}" type="pres">
      <dgm:prSet presAssocID="{6E8C2CDA-8BF9-4069-BD7D-FA696FD8666E}" presName="sibTrans" presStyleCnt="0"/>
      <dgm:spPr/>
    </dgm:pt>
    <dgm:pt modelId="{642E5F89-6C2C-4EBE-85AC-F4D6170684B3}" type="pres">
      <dgm:prSet presAssocID="{B4E95941-7C73-4E7F-8B60-5F7BB892DE71}" presName="compNode" presStyleCnt="0"/>
      <dgm:spPr/>
    </dgm:pt>
    <dgm:pt modelId="{ECFA1580-99A0-4FE3-9717-6026707431D3}" type="pres">
      <dgm:prSet presAssocID="{B4E95941-7C73-4E7F-8B60-5F7BB892DE71}" presName="bgRect" presStyleLbl="bgShp" presStyleIdx="1" presStyleCnt="2"/>
      <dgm:spPr/>
    </dgm:pt>
    <dgm:pt modelId="{A9570A09-4476-45D7-8FCB-F7ABC9CE01E8}" type="pres">
      <dgm:prSet presAssocID="{B4E95941-7C73-4E7F-8B60-5F7BB892DE7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ngerprint2"/>
        </a:ext>
      </dgm:extLst>
    </dgm:pt>
    <dgm:pt modelId="{561184CA-2242-49B9-A13B-3EE33B88426D}" type="pres">
      <dgm:prSet presAssocID="{B4E95941-7C73-4E7F-8B60-5F7BB892DE71}" presName="spaceRect" presStyleCnt="0"/>
      <dgm:spPr/>
    </dgm:pt>
    <dgm:pt modelId="{3C4DFFCA-8194-4F14-980D-3EA5B5564729}" type="pres">
      <dgm:prSet presAssocID="{B4E95941-7C73-4E7F-8B60-5F7BB892DE71}" presName="parTx" presStyleLbl="revTx" presStyleIdx="1" presStyleCnt="2">
        <dgm:presLayoutVars>
          <dgm:chMax val="0"/>
          <dgm:chPref val="0"/>
        </dgm:presLayoutVars>
      </dgm:prSet>
      <dgm:spPr/>
    </dgm:pt>
  </dgm:ptLst>
  <dgm:cxnLst>
    <dgm:cxn modelId="{129F5B23-AD44-4ADB-A127-26DF7CF35AEE}" srcId="{F7533B8D-57CB-41B3-A1BA-749EE3409865}" destId="{B4E95941-7C73-4E7F-8B60-5F7BB892DE71}" srcOrd="1" destOrd="0" parTransId="{B2473A44-944E-4E6E-AADA-E658FD32849C}" sibTransId="{8014F451-3772-4DCA-A108-413A00EA56EC}"/>
    <dgm:cxn modelId="{1C930728-39C3-4505-93AF-9D065AD9B0D4}" type="presOf" srcId="{D957CC55-B15F-4D7B-A2D3-2350570F7CD9}" destId="{8394A305-A65C-4036-8E1D-12F0C78BF9C3}" srcOrd="0" destOrd="0" presId="urn:microsoft.com/office/officeart/2018/2/layout/IconVerticalSolidList"/>
    <dgm:cxn modelId="{420EEC80-F77C-47E9-9571-29CD75DBA912}" srcId="{F7533B8D-57CB-41B3-A1BA-749EE3409865}" destId="{D957CC55-B15F-4D7B-A2D3-2350570F7CD9}" srcOrd="0" destOrd="0" parTransId="{D7323247-72CB-49BA-A6FC-0C8B758F6C25}" sibTransId="{6E8C2CDA-8BF9-4069-BD7D-FA696FD8666E}"/>
    <dgm:cxn modelId="{327EA0A5-866F-447A-86CA-33E2EA72217D}" type="presOf" srcId="{B4E95941-7C73-4E7F-8B60-5F7BB892DE71}" destId="{3C4DFFCA-8194-4F14-980D-3EA5B5564729}" srcOrd="0" destOrd="0" presId="urn:microsoft.com/office/officeart/2018/2/layout/IconVerticalSolidList"/>
    <dgm:cxn modelId="{E390E7A7-2447-4413-9FBD-3C53DD849724}" type="presOf" srcId="{F7533B8D-57CB-41B3-A1BA-749EE3409865}" destId="{40944714-3A48-48AA-92C3-7E90C00A25D6}" srcOrd="0" destOrd="0" presId="urn:microsoft.com/office/officeart/2018/2/layout/IconVerticalSolidList"/>
    <dgm:cxn modelId="{8F2B0015-F545-40B3-8123-32FACA17D356}" type="presParOf" srcId="{40944714-3A48-48AA-92C3-7E90C00A25D6}" destId="{B881AD39-BA4F-4AE3-85D6-6EC35CB3854A}" srcOrd="0" destOrd="0" presId="urn:microsoft.com/office/officeart/2018/2/layout/IconVerticalSolidList"/>
    <dgm:cxn modelId="{51842D8C-91F5-4A26-AFC0-A2ED3C3ECADF}" type="presParOf" srcId="{B881AD39-BA4F-4AE3-85D6-6EC35CB3854A}" destId="{42A85BBD-F531-41F6-B9F7-56C8605B88B8}" srcOrd="0" destOrd="0" presId="urn:microsoft.com/office/officeart/2018/2/layout/IconVerticalSolidList"/>
    <dgm:cxn modelId="{E390BF8D-B7ED-4271-9912-A15AD10BC052}" type="presParOf" srcId="{B881AD39-BA4F-4AE3-85D6-6EC35CB3854A}" destId="{5545E049-3297-4569-9090-71ECC2784DFF}" srcOrd="1" destOrd="0" presId="urn:microsoft.com/office/officeart/2018/2/layout/IconVerticalSolidList"/>
    <dgm:cxn modelId="{121E2087-18B5-413E-A9CD-C0B7637A895B}" type="presParOf" srcId="{B881AD39-BA4F-4AE3-85D6-6EC35CB3854A}" destId="{833FA105-435D-4DF5-9E46-7F6E561F92CE}" srcOrd="2" destOrd="0" presId="urn:microsoft.com/office/officeart/2018/2/layout/IconVerticalSolidList"/>
    <dgm:cxn modelId="{9B02EE81-D89D-4385-83F6-62CCB31411B8}" type="presParOf" srcId="{B881AD39-BA4F-4AE3-85D6-6EC35CB3854A}" destId="{8394A305-A65C-4036-8E1D-12F0C78BF9C3}" srcOrd="3" destOrd="0" presId="urn:microsoft.com/office/officeart/2018/2/layout/IconVerticalSolidList"/>
    <dgm:cxn modelId="{1CB763BD-BCF1-4096-A34F-18BCB34CBDB9}" type="presParOf" srcId="{40944714-3A48-48AA-92C3-7E90C00A25D6}" destId="{9452999D-9AD7-4C87-960A-CD38ECAE8937}" srcOrd="1" destOrd="0" presId="urn:microsoft.com/office/officeart/2018/2/layout/IconVerticalSolidList"/>
    <dgm:cxn modelId="{DC942748-755B-4DFD-9D5C-4BA4F00CE860}" type="presParOf" srcId="{40944714-3A48-48AA-92C3-7E90C00A25D6}" destId="{642E5F89-6C2C-4EBE-85AC-F4D6170684B3}" srcOrd="2" destOrd="0" presId="urn:microsoft.com/office/officeart/2018/2/layout/IconVerticalSolidList"/>
    <dgm:cxn modelId="{09BDED5F-468C-4C35-AF83-5C0D3DF442B1}" type="presParOf" srcId="{642E5F89-6C2C-4EBE-85AC-F4D6170684B3}" destId="{ECFA1580-99A0-4FE3-9717-6026707431D3}" srcOrd="0" destOrd="0" presId="urn:microsoft.com/office/officeart/2018/2/layout/IconVerticalSolidList"/>
    <dgm:cxn modelId="{0F9D657E-AD93-4A67-A3EC-936CCE237C09}" type="presParOf" srcId="{642E5F89-6C2C-4EBE-85AC-F4D6170684B3}" destId="{A9570A09-4476-45D7-8FCB-F7ABC9CE01E8}" srcOrd="1" destOrd="0" presId="urn:microsoft.com/office/officeart/2018/2/layout/IconVerticalSolidList"/>
    <dgm:cxn modelId="{BBB5403B-00E7-4331-A02B-0D051F8B95FF}" type="presParOf" srcId="{642E5F89-6C2C-4EBE-85AC-F4D6170684B3}" destId="{561184CA-2242-49B9-A13B-3EE33B88426D}" srcOrd="2" destOrd="0" presId="urn:microsoft.com/office/officeart/2018/2/layout/IconVerticalSolidList"/>
    <dgm:cxn modelId="{97B87641-6875-4CA9-A995-496241E40657}" type="presParOf" srcId="{642E5F89-6C2C-4EBE-85AC-F4D6170684B3}" destId="{3C4DFFCA-8194-4F14-980D-3EA5B556472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58EB5AB-1E6B-4D5E-BBC3-4BA3DD96CF3A}"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3C2585C-7B54-484E-BDD0-A28FF9E0824F}">
      <dgm:prSet/>
      <dgm:spPr/>
      <dgm:t>
        <a:bodyPr/>
        <a:lstStyle/>
        <a:p>
          <a:r>
            <a:rPr lang="en-US"/>
            <a:t>Logical/Boolean can be chained together using AND and OR operators</a:t>
          </a:r>
        </a:p>
      </dgm:t>
    </dgm:pt>
    <dgm:pt modelId="{A8CBE44B-7272-4DF9-80CB-4F13E2A769F9}" type="parTrans" cxnId="{613E584D-A92E-4745-811D-F33FCEDEC245}">
      <dgm:prSet/>
      <dgm:spPr/>
      <dgm:t>
        <a:bodyPr/>
        <a:lstStyle/>
        <a:p>
          <a:endParaRPr lang="en-US"/>
        </a:p>
      </dgm:t>
    </dgm:pt>
    <dgm:pt modelId="{24BDB453-481C-43FC-B908-403E3E98D386}" type="sibTrans" cxnId="{613E584D-A92E-4745-811D-F33FCEDEC245}">
      <dgm:prSet/>
      <dgm:spPr/>
      <dgm:t>
        <a:bodyPr/>
        <a:lstStyle/>
        <a:p>
          <a:endParaRPr lang="en-US"/>
        </a:p>
      </dgm:t>
    </dgm:pt>
    <dgm:pt modelId="{6005FDCE-7190-4C0D-AD60-06D56FD0FA8D}">
      <dgm:prSet/>
      <dgm:spPr/>
      <dgm:t>
        <a:bodyPr/>
        <a:lstStyle/>
        <a:p>
          <a:r>
            <a:rPr lang="en-US"/>
            <a:t>AND and OR are also known as Boolean operators</a:t>
          </a:r>
        </a:p>
      </dgm:t>
    </dgm:pt>
    <dgm:pt modelId="{FBDB1176-CB54-4411-A816-FAE0943B766F}" type="parTrans" cxnId="{DC1476D2-9CBB-4A4E-ABE5-2F13D98A8CDC}">
      <dgm:prSet/>
      <dgm:spPr/>
      <dgm:t>
        <a:bodyPr/>
        <a:lstStyle/>
        <a:p>
          <a:endParaRPr lang="en-US"/>
        </a:p>
      </dgm:t>
    </dgm:pt>
    <dgm:pt modelId="{A66007DD-2A5F-4D8E-A4E9-99A276815D1F}" type="sibTrans" cxnId="{DC1476D2-9CBB-4A4E-ABE5-2F13D98A8CDC}">
      <dgm:prSet/>
      <dgm:spPr/>
      <dgm:t>
        <a:bodyPr/>
        <a:lstStyle/>
        <a:p>
          <a:endParaRPr lang="en-US"/>
        </a:p>
      </dgm:t>
    </dgm:pt>
    <dgm:pt modelId="{F9DBA560-7EFC-43BE-A2D9-B1A6BF47EC94}">
      <dgm:prSet/>
      <dgm:spPr/>
      <dgm:t>
        <a:bodyPr/>
        <a:lstStyle/>
        <a:p>
          <a:r>
            <a:rPr lang="en-US"/>
            <a:t>Syntax alert!</a:t>
          </a:r>
        </a:p>
      </dgm:t>
    </dgm:pt>
    <dgm:pt modelId="{193E966F-2234-4F77-932F-44AC9242C31F}" type="parTrans" cxnId="{E06B0262-0A75-45A5-908D-D8F348834761}">
      <dgm:prSet/>
      <dgm:spPr/>
      <dgm:t>
        <a:bodyPr/>
        <a:lstStyle/>
        <a:p>
          <a:endParaRPr lang="en-US"/>
        </a:p>
      </dgm:t>
    </dgm:pt>
    <dgm:pt modelId="{8850F22F-1595-4B19-A18A-12E8914F2960}" type="sibTrans" cxnId="{E06B0262-0A75-45A5-908D-D8F348834761}">
      <dgm:prSet/>
      <dgm:spPr/>
      <dgm:t>
        <a:bodyPr/>
        <a:lstStyle/>
        <a:p>
          <a:endParaRPr lang="en-US"/>
        </a:p>
      </dgm:t>
    </dgm:pt>
    <dgm:pt modelId="{7512B825-B896-4997-90DA-9BF339FA8322}">
      <dgm:prSet/>
      <dgm:spPr/>
      <dgm:t>
        <a:bodyPr/>
        <a:lstStyle/>
        <a:p>
          <a:r>
            <a:rPr lang="en-US"/>
            <a:t>AND in R is represented by ‘&amp;&amp;’</a:t>
          </a:r>
        </a:p>
      </dgm:t>
    </dgm:pt>
    <dgm:pt modelId="{299EF43F-F035-4B29-BFBC-5A42F3769826}" type="parTrans" cxnId="{BFDB967D-1537-4430-BBCB-0229A0B7E0C2}">
      <dgm:prSet/>
      <dgm:spPr/>
      <dgm:t>
        <a:bodyPr/>
        <a:lstStyle/>
        <a:p>
          <a:endParaRPr lang="en-US"/>
        </a:p>
      </dgm:t>
    </dgm:pt>
    <dgm:pt modelId="{CC8957C2-43C4-4E8D-A956-FB05B7D841DF}" type="sibTrans" cxnId="{BFDB967D-1537-4430-BBCB-0229A0B7E0C2}">
      <dgm:prSet/>
      <dgm:spPr/>
      <dgm:t>
        <a:bodyPr/>
        <a:lstStyle/>
        <a:p>
          <a:endParaRPr lang="en-US"/>
        </a:p>
      </dgm:t>
    </dgm:pt>
    <dgm:pt modelId="{01C9AF31-98E1-4DFC-A41D-BB684316C2F8}">
      <dgm:prSet/>
      <dgm:spPr/>
      <dgm:t>
        <a:bodyPr/>
        <a:lstStyle/>
        <a:p>
          <a:r>
            <a:rPr lang="en-US"/>
            <a:t>OR in R is represented by ‘||’</a:t>
          </a:r>
        </a:p>
      </dgm:t>
    </dgm:pt>
    <dgm:pt modelId="{D472F25B-FA66-4E31-9664-CAB4049ED126}" type="parTrans" cxnId="{D8836208-36AA-4B19-90B8-68F2DE6A4CA9}">
      <dgm:prSet/>
      <dgm:spPr/>
      <dgm:t>
        <a:bodyPr/>
        <a:lstStyle/>
        <a:p>
          <a:endParaRPr lang="en-US"/>
        </a:p>
      </dgm:t>
    </dgm:pt>
    <dgm:pt modelId="{CBB087BC-5D23-445B-9693-E9BAC5C86663}" type="sibTrans" cxnId="{D8836208-36AA-4B19-90B8-68F2DE6A4CA9}">
      <dgm:prSet/>
      <dgm:spPr/>
      <dgm:t>
        <a:bodyPr/>
        <a:lstStyle/>
        <a:p>
          <a:endParaRPr lang="en-US"/>
        </a:p>
      </dgm:t>
    </dgm:pt>
    <dgm:pt modelId="{7D14B6C2-606F-B74A-AA3A-F1D270D428DD}" type="pres">
      <dgm:prSet presAssocID="{758EB5AB-1E6B-4D5E-BBC3-4BA3DD96CF3A}" presName="linear" presStyleCnt="0">
        <dgm:presLayoutVars>
          <dgm:animLvl val="lvl"/>
          <dgm:resizeHandles val="exact"/>
        </dgm:presLayoutVars>
      </dgm:prSet>
      <dgm:spPr/>
    </dgm:pt>
    <dgm:pt modelId="{A561ABFF-6782-FA4C-ACF5-0C16849B5754}" type="pres">
      <dgm:prSet presAssocID="{A3C2585C-7B54-484E-BDD0-A28FF9E0824F}" presName="parentText" presStyleLbl="node1" presStyleIdx="0" presStyleCnt="3">
        <dgm:presLayoutVars>
          <dgm:chMax val="0"/>
          <dgm:bulletEnabled val="1"/>
        </dgm:presLayoutVars>
      </dgm:prSet>
      <dgm:spPr/>
    </dgm:pt>
    <dgm:pt modelId="{F6B43F40-B42A-1E46-946C-16886434CF1B}" type="pres">
      <dgm:prSet presAssocID="{24BDB453-481C-43FC-B908-403E3E98D386}" presName="spacer" presStyleCnt="0"/>
      <dgm:spPr/>
    </dgm:pt>
    <dgm:pt modelId="{0D57C66E-4588-A749-B02F-05C932D77E98}" type="pres">
      <dgm:prSet presAssocID="{6005FDCE-7190-4C0D-AD60-06D56FD0FA8D}" presName="parentText" presStyleLbl="node1" presStyleIdx="1" presStyleCnt="3">
        <dgm:presLayoutVars>
          <dgm:chMax val="0"/>
          <dgm:bulletEnabled val="1"/>
        </dgm:presLayoutVars>
      </dgm:prSet>
      <dgm:spPr/>
    </dgm:pt>
    <dgm:pt modelId="{90FE10FC-E237-2948-8D36-FFCA644E9205}" type="pres">
      <dgm:prSet presAssocID="{A66007DD-2A5F-4D8E-A4E9-99A276815D1F}" presName="spacer" presStyleCnt="0"/>
      <dgm:spPr/>
    </dgm:pt>
    <dgm:pt modelId="{16F46157-C8AC-BB4F-AC46-140D294E2336}" type="pres">
      <dgm:prSet presAssocID="{F9DBA560-7EFC-43BE-A2D9-B1A6BF47EC94}" presName="parentText" presStyleLbl="node1" presStyleIdx="2" presStyleCnt="3">
        <dgm:presLayoutVars>
          <dgm:chMax val="0"/>
          <dgm:bulletEnabled val="1"/>
        </dgm:presLayoutVars>
      </dgm:prSet>
      <dgm:spPr/>
    </dgm:pt>
    <dgm:pt modelId="{BCB72AE1-726C-4746-963C-C03EE9F73D56}" type="pres">
      <dgm:prSet presAssocID="{F9DBA560-7EFC-43BE-A2D9-B1A6BF47EC94}" presName="childText" presStyleLbl="revTx" presStyleIdx="0" presStyleCnt="1">
        <dgm:presLayoutVars>
          <dgm:bulletEnabled val="1"/>
        </dgm:presLayoutVars>
      </dgm:prSet>
      <dgm:spPr/>
    </dgm:pt>
  </dgm:ptLst>
  <dgm:cxnLst>
    <dgm:cxn modelId="{D8836208-36AA-4B19-90B8-68F2DE6A4CA9}" srcId="{F9DBA560-7EFC-43BE-A2D9-B1A6BF47EC94}" destId="{01C9AF31-98E1-4DFC-A41D-BB684316C2F8}" srcOrd="1" destOrd="0" parTransId="{D472F25B-FA66-4E31-9664-CAB4049ED126}" sibTransId="{CBB087BC-5D23-445B-9693-E9BAC5C86663}"/>
    <dgm:cxn modelId="{3E46C108-AF4C-D94C-B4A3-F95F0BDEE186}" type="presOf" srcId="{F9DBA560-7EFC-43BE-A2D9-B1A6BF47EC94}" destId="{16F46157-C8AC-BB4F-AC46-140D294E2336}" srcOrd="0" destOrd="0" presId="urn:microsoft.com/office/officeart/2005/8/layout/vList2"/>
    <dgm:cxn modelId="{CAE92745-0121-AB4E-9623-9B3515EC60B3}" type="presOf" srcId="{7512B825-B896-4997-90DA-9BF339FA8322}" destId="{BCB72AE1-726C-4746-963C-C03EE9F73D56}" srcOrd="0" destOrd="0" presId="urn:microsoft.com/office/officeart/2005/8/layout/vList2"/>
    <dgm:cxn modelId="{613E584D-A92E-4745-811D-F33FCEDEC245}" srcId="{758EB5AB-1E6B-4D5E-BBC3-4BA3DD96CF3A}" destId="{A3C2585C-7B54-484E-BDD0-A28FF9E0824F}" srcOrd="0" destOrd="0" parTransId="{A8CBE44B-7272-4DF9-80CB-4F13E2A769F9}" sibTransId="{24BDB453-481C-43FC-B908-403E3E98D386}"/>
    <dgm:cxn modelId="{E06B0262-0A75-45A5-908D-D8F348834761}" srcId="{758EB5AB-1E6B-4D5E-BBC3-4BA3DD96CF3A}" destId="{F9DBA560-7EFC-43BE-A2D9-B1A6BF47EC94}" srcOrd="2" destOrd="0" parTransId="{193E966F-2234-4F77-932F-44AC9242C31F}" sibTransId="{8850F22F-1595-4B19-A18A-12E8914F2960}"/>
    <dgm:cxn modelId="{AA831E7C-7039-8A44-9412-7850E450C9E4}" type="presOf" srcId="{758EB5AB-1E6B-4D5E-BBC3-4BA3DD96CF3A}" destId="{7D14B6C2-606F-B74A-AA3A-F1D270D428DD}" srcOrd="0" destOrd="0" presId="urn:microsoft.com/office/officeart/2005/8/layout/vList2"/>
    <dgm:cxn modelId="{BFDB967D-1537-4430-BBCB-0229A0B7E0C2}" srcId="{F9DBA560-7EFC-43BE-A2D9-B1A6BF47EC94}" destId="{7512B825-B896-4997-90DA-9BF339FA8322}" srcOrd="0" destOrd="0" parTransId="{299EF43F-F035-4B29-BFBC-5A42F3769826}" sibTransId="{CC8957C2-43C4-4E8D-A956-FB05B7D841DF}"/>
    <dgm:cxn modelId="{6D6D61A2-179C-824F-A5B5-08BE09AF4BFA}" type="presOf" srcId="{A3C2585C-7B54-484E-BDD0-A28FF9E0824F}" destId="{A561ABFF-6782-FA4C-ACF5-0C16849B5754}" srcOrd="0" destOrd="0" presId="urn:microsoft.com/office/officeart/2005/8/layout/vList2"/>
    <dgm:cxn modelId="{F5AA99CC-B39F-814A-B1A0-34C1A4C69368}" type="presOf" srcId="{6005FDCE-7190-4C0D-AD60-06D56FD0FA8D}" destId="{0D57C66E-4588-A749-B02F-05C932D77E98}" srcOrd="0" destOrd="0" presId="urn:microsoft.com/office/officeart/2005/8/layout/vList2"/>
    <dgm:cxn modelId="{DC1476D2-9CBB-4A4E-ABE5-2F13D98A8CDC}" srcId="{758EB5AB-1E6B-4D5E-BBC3-4BA3DD96CF3A}" destId="{6005FDCE-7190-4C0D-AD60-06D56FD0FA8D}" srcOrd="1" destOrd="0" parTransId="{FBDB1176-CB54-4411-A816-FAE0943B766F}" sibTransId="{A66007DD-2A5F-4D8E-A4E9-99A276815D1F}"/>
    <dgm:cxn modelId="{EAD132FC-3028-B944-824F-DC83C978E560}" type="presOf" srcId="{01C9AF31-98E1-4DFC-A41D-BB684316C2F8}" destId="{BCB72AE1-726C-4746-963C-C03EE9F73D56}" srcOrd="0" destOrd="1" presId="urn:microsoft.com/office/officeart/2005/8/layout/vList2"/>
    <dgm:cxn modelId="{FDEF9BC2-E680-6049-A432-87E709E52CA7}" type="presParOf" srcId="{7D14B6C2-606F-B74A-AA3A-F1D270D428DD}" destId="{A561ABFF-6782-FA4C-ACF5-0C16849B5754}" srcOrd="0" destOrd="0" presId="urn:microsoft.com/office/officeart/2005/8/layout/vList2"/>
    <dgm:cxn modelId="{48677739-8A50-984C-8575-1AF3833E01B1}" type="presParOf" srcId="{7D14B6C2-606F-B74A-AA3A-F1D270D428DD}" destId="{F6B43F40-B42A-1E46-946C-16886434CF1B}" srcOrd="1" destOrd="0" presId="urn:microsoft.com/office/officeart/2005/8/layout/vList2"/>
    <dgm:cxn modelId="{B912DE0D-A84B-C448-83A5-67200F53571E}" type="presParOf" srcId="{7D14B6C2-606F-B74A-AA3A-F1D270D428DD}" destId="{0D57C66E-4588-A749-B02F-05C932D77E98}" srcOrd="2" destOrd="0" presId="urn:microsoft.com/office/officeart/2005/8/layout/vList2"/>
    <dgm:cxn modelId="{16AFAC64-384C-3746-9271-614E396366D2}" type="presParOf" srcId="{7D14B6C2-606F-B74A-AA3A-F1D270D428DD}" destId="{90FE10FC-E237-2948-8D36-FFCA644E9205}" srcOrd="3" destOrd="0" presId="urn:microsoft.com/office/officeart/2005/8/layout/vList2"/>
    <dgm:cxn modelId="{A17AE5FF-DDB7-B94B-BD3E-41E5064B1A6A}" type="presParOf" srcId="{7D14B6C2-606F-B74A-AA3A-F1D270D428DD}" destId="{16F46157-C8AC-BB4F-AC46-140D294E2336}" srcOrd="4" destOrd="0" presId="urn:microsoft.com/office/officeart/2005/8/layout/vList2"/>
    <dgm:cxn modelId="{36F206C8-0606-2447-973F-56C7ED00BA40}" type="presParOf" srcId="{7D14B6C2-606F-B74A-AA3A-F1D270D428DD}" destId="{BCB72AE1-726C-4746-963C-C03EE9F73D56}"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46CAD5-D6C0-4092-B702-D40DB097DA8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F25529D-673A-4BCC-B4A1-17DBD23CF8B5}">
      <dgm:prSet/>
      <dgm:spPr/>
      <dgm:t>
        <a:bodyPr/>
        <a:lstStyle/>
        <a:p>
          <a:pPr>
            <a:lnSpc>
              <a:spcPct val="100000"/>
            </a:lnSpc>
          </a:pPr>
          <a:r>
            <a:rPr lang="en-US"/>
            <a:t>Given two strings, Text and Pattern</a:t>
          </a:r>
        </a:p>
      </dgm:t>
    </dgm:pt>
    <dgm:pt modelId="{BA78B186-FFC5-4A06-A0B3-FE14DF5D4A13}" type="parTrans" cxnId="{6FC49C7F-B320-4EE5-A870-F0107811ACB7}">
      <dgm:prSet/>
      <dgm:spPr/>
      <dgm:t>
        <a:bodyPr/>
        <a:lstStyle/>
        <a:p>
          <a:endParaRPr lang="en-US"/>
        </a:p>
      </dgm:t>
    </dgm:pt>
    <dgm:pt modelId="{7DA0A91B-15E3-46DA-B3D3-1B20A66EF707}" type="sibTrans" cxnId="{6FC49C7F-B320-4EE5-A870-F0107811ACB7}">
      <dgm:prSet/>
      <dgm:spPr/>
      <dgm:t>
        <a:bodyPr/>
        <a:lstStyle/>
        <a:p>
          <a:endParaRPr lang="en-US"/>
        </a:p>
      </dgm:t>
    </dgm:pt>
    <dgm:pt modelId="{30EA25A9-E74B-4A11-8471-C5D0E44566BD}">
      <dgm:prSet/>
      <dgm:spPr/>
      <dgm:t>
        <a:bodyPr/>
        <a:lstStyle/>
        <a:p>
          <a:pPr>
            <a:lnSpc>
              <a:spcPct val="100000"/>
            </a:lnSpc>
          </a:pPr>
          <a:r>
            <a:rPr lang="en-US"/>
            <a:t>To return the number of times Pattern occurs in Text</a:t>
          </a:r>
        </a:p>
      </dgm:t>
    </dgm:pt>
    <dgm:pt modelId="{9CA48301-FBCD-4E02-9F21-EE5516AEA9A6}" type="parTrans" cxnId="{7BEBBFD5-794D-4C9D-A7DB-5B45068C4A4E}">
      <dgm:prSet/>
      <dgm:spPr/>
      <dgm:t>
        <a:bodyPr/>
        <a:lstStyle/>
        <a:p>
          <a:endParaRPr lang="en-US"/>
        </a:p>
      </dgm:t>
    </dgm:pt>
    <dgm:pt modelId="{00E9842B-209D-4E79-98FC-AC552148F384}" type="sibTrans" cxnId="{7BEBBFD5-794D-4C9D-A7DB-5B45068C4A4E}">
      <dgm:prSet/>
      <dgm:spPr/>
      <dgm:t>
        <a:bodyPr/>
        <a:lstStyle/>
        <a:p>
          <a:endParaRPr lang="en-US"/>
        </a:p>
      </dgm:t>
    </dgm:pt>
    <dgm:pt modelId="{D5893B45-3126-41AF-A140-CB268BACA303}">
      <dgm:prSet/>
      <dgm:spPr/>
      <dgm:t>
        <a:bodyPr/>
        <a:lstStyle/>
        <a:p>
          <a:pPr>
            <a:lnSpc>
              <a:spcPct val="100000"/>
            </a:lnSpc>
          </a:pPr>
          <a:r>
            <a:rPr lang="en-SG"/>
            <a:t>Input: </a:t>
          </a:r>
          <a:r>
            <a:rPr lang="en-SG" i="1"/>
            <a:t>Text</a:t>
          </a:r>
          <a:r>
            <a:rPr lang="en-SG"/>
            <a:t>, </a:t>
          </a:r>
          <a:r>
            <a:rPr lang="en-SG" i="1"/>
            <a:t>Pattern</a:t>
          </a:r>
          <a:endParaRPr lang="en-US"/>
        </a:p>
      </dgm:t>
    </dgm:pt>
    <dgm:pt modelId="{A8685B25-3A29-4AEF-82FF-6259E7C4EDBE}" type="parTrans" cxnId="{59950FDC-3DD1-4181-81F2-31991AD5FD03}">
      <dgm:prSet/>
      <dgm:spPr/>
      <dgm:t>
        <a:bodyPr/>
        <a:lstStyle/>
        <a:p>
          <a:endParaRPr lang="en-US"/>
        </a:p>
      </dgm:t>
    </dgm:pt>
    <dgm:pt modelId="{FC3C2A02-A6D5-4542-8E01-07C7E6BFD784}" type="sibTrans" cxnId="{59950FDC-3DD1-4181-81F2-31991AD5FD03}">
      <dgm:prSet/>
      <dgm:spPr/>
      <dgm:t>
        <a:bodyPr/>
        <a:lstStyle/>
        <a:p>
          <a:endParaRPr lang="en-US"/>
        </a:p>
      </dgm:t>
    </dgm:pt>
    <dgm:pt modelId="{3C6209D2-DDF8-4785-A552-3D02E8C1EDBD}">
      <dgm:prSet/>
      <dgm:spPr/>
      <dgm:t>
        <a:bodyPr/>
        <a:lstStyle/>
        <a:p>
          <a:pPr>
            <a:lnSpc>
              <a:spcPct val="100000"/>
            </a:lnSpc>
          </a:pPr>
          <a:r>
            <a:rPr lang="en-SG"/>
            <a:t>Output: Count(</a:t>
          </a:r>
          <a:r>
            <a:rPr lang="en-SG" i="1"/>
            <a:t>Text</a:t>
          </a:r>
          <a:r>
            <a:rPr lang="en-SG"/>
            <a:t>, </a:t>
          </a:r>
          <a:r>
            <a:rPr lang="en-SG" i="1"/>
            <a:t>Pattern</a:t>
          </a:r>
          <a:r>
            <a:rPr lang="en-SG"/>
            <a:t>)</a:t>
          </a:r>
          <a:endParaRPr lang="en-US"/>
        </a:p>
      </dgm:t>
    </dgm:pt>
    <dgm:pt modelId="{4813B4B8-6A0C-4C49-A967-37AE3192D2E1}" type="parTrans" cxnId="{5C20C42F-5A74-48AA-97E0-7C9AA279F431}">
      <dgm:prSet/>
      <dgm:spPr/>
      <dgm:t>
        <a:bodyPr/>
        <a:lstStyle/>
        <a:p>
          <a:endParaRPr lang="en-US"/>
        </a:p>
      </dgm:t>
    </dgm:pt>
    <dgm:pt modelId="{BF41FC79-92BD-482E-B392-E539D05050D5}" type="sibTrans" cxnId="{5C20C42F-5A74-48AA-97E0-7C9AA279F431}">
      <dgm:prSet/>
      <dgm:spPr/>
      <dgm:t>
        <a:bodyPr/>
        <a:lstStyle/>
        <a:p>
          <a:endParaRPr lang="en-US"/>
        </a:p>
      </dgm:t>
    </dgm:pt>
    <dgm:pt modelId="{E8E416E2-1645-4E9F-8E91-7F9EF58B87ED}" type="pres">
      <dgm:prSet presAssocID="{D046CAD5-D6C0-4092-B702-D40DB097DA85}" presName="root" presStyleCnt="0">
        <dgm:presLayoutVars>
          <dgm:dir/>
          <dgm:resizeHandles val="exact"/>
        </dgm:presLayoutVars>
      </dgm:prSet>
      <dgm:spPr/>
    </dgm:pt>
    <dgm:pt modelId="{DF7B0123-AE16-4816-8113-9E67520F8AC9}" type="pres">
      <dgm:prSet presAssocID="{9F25529D-673A-4BCC-B4A1-17DBD23CF8B5}" presName="compNode" presStyleCnt="0"/>
      <dgm:spPr/>
    </dgm:pt>
    <dgm:pt modelId="{3D10E542-2466-4303-8842-25AE1BB58811}" type="pres">
      <dgm:prSet presAssocID="{9F25529D-673A-4BCC-B4A1-17DBD23CF8B5}" presName="bgRect" presStyleLbl="bgShp" presStyleIdx="0" presStyleCnt="4"/>
      <dgm:spPr/>
    </dgm:pt>
    <dgm:pt modelId="{59F21663-0AFD-42C5-8540-7B1CBC2B56B1}" type="pres">
      <dgm:prSet presAssocID="{9F25529D-673A-4BCC-B4A1-17DBD23CF8B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uitarOutline"/>
        </a:ext>
      </dgm:extLst>
    </dgm:pt>
    <dgm:pt modelId="{F7580F8C-3F1B-4358-BD18-440F1246D1AC}" type="pres">
      <dgm:prSet presAssocID="{9F25529D-673A-4BCC-B4A1-17DBD23CF8B5}" presName="spaceRect" presStyleCnt="0"/>
      <dgm:spPr/>
    </dgm:pt>
    <dgm:pt modelId="{1CD44493-D221-4638-B96E-956D7899D8A4}" type="pres">
      <dgm:prSet presAssocID="{9F25529D-673A-4BCC-B4A1-17DBD23CF8B5}" presName="parTx" presStyleLbl="revTx" presStyleIdx="0" presStyleCnt="4">
        <dgm:presLayoutVars>
          <dgm:chMax val="0"/>
          <dgm:chPref val="0"/>
        </dgm:presLayoutVars>
      </dgm:prSet>
      <dgm:spPr/>
    </dgm:pt>
    <dgm:pt modelId="{53E2ECC4-60C4-48E3-87BF-A0BCBBD2108C}" type="pres">
      <dgm:prSet presAssocID="{7DA0A91B-15E3-46DA-B3D3-1B20A66EF707}" presName="sibTrans" presStyleCnt="0"/>
      <dgm:spPr/>
    </dgm:pt>
    <dgm:pt modelId="{97F0FE90-7614-47D5-9B04-A8B93F33D125}" type="pres">
      <dgm:prSet presAssocID="{30EA25A9-E74B-4A11-8471-C5D0E44566BD}" presName="compNode" presStyleCnt="0"/>
      <dgm:spPr/>
    </dgm:pt>
    <dgm:pt modelId="{6EBEDA4E-8789-4638-B090-5FA0B68045A8}" type="pres">
      <dgm:prSet presAssocID="{30EA25A9-E74B-4A11-8471-C5D0E44566BD}" presName="bgRect" presStyleLbl="bgShp" presStyleIdx="1" presStyleCnt="4"/>
      <dgm:spPr/>
    </dgm:pt>
    <dgm:pt modelId="{9BCB6DC8-1BD6-49A7-B68F-D1F0B0035CA4}" type="pres">
      <dgm:prSet presAssocID="{30EA25A9-E74B-4A11-8471-C5D0E44566B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ste"/>
        </a:ext>
      </dgm:extLst>
    </dgm:pt>
    <dgm:pt modelId="{AC4B630C-C17A-40EC-AC34-93AC6077A0AC}" type="pres">
      <dgm:prSet presAssocID="{30EA25A9-E74B-4A11-8471-C5D0E44566BD}" presName="spaceRect" presStyleCnt="0"/>
      <dgm:spPr/>
    </dgm:pt>
    <dgm:pt modelId="{41414544-7DB0-4922-99D6-8FEF348C58C1}" type="pres">
      <dgm:prSet presAssocID="{30EA25A9-E74B-4A11-8471-C5D0E44566BD}" presName="parTx" presStyleLbl="revTx" presStyleIdx="1" presStyleCnt="4">
        <dgm:presLayoutVars>
          <dgm:chMax val="0"/>
          <dgm:chPref val="0"/>
        </dgm:presLayoutVars>
      </dgm:prSet>
      <dgm:spPr/>
    </dgm:pt>
    <dgm:pt modelId="{1DB38908-0E91-4F74-BA2F-8C338ECF526E}" type="pres">
      <dgm:prSet presAssocID="{00E9842B-209D-4E79-98FC-AC552148F384}" presName="sibTrans" presStyleCnt="0"/>
      <dgm:spPr/>
    </dgm:pt>
    <dgm:pt modelId="{FD5EA80C-B42E-4049-BF02-5E7E31D4C6BE}" type="pres">
      <dgm:prSet presAssocID="{D5893B45-3126-41AF-A140-CB268BACA303}" presName="compNode" presStyleCnt="0"/>
      <dgm:spPr/>
    </dgm:pt>
    <dgm:pt modelId="{3EC92EA2-B5E9-4D55-9D11-BF284BE1BD7B}" type="pres">
      <dgm:prSet presAssocID="{D5893B45-3126-41AF-A140-CB268BACA303}" presName="bgRect" presStyleLbl="bgShp" presStyleIdx="2" presStyleCnt="4"/>
      <dgm:spPr/>
    </dgm:pt>
    <dgm:pt modelId="{D66C6861-7B63-4CB1-829E-B943237F11E8}" type="pres">
      <dgm:prSet presAssocID="{D5893B45-3126-41AF-A140-CB268BACA30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anslate"/>
        </a:ext>
      </dgm:extLst>
    </dgm:pt>
    <dgm:pt modelId="{4A8DCA95-2030-4B0A-8B48-E289E91B9F1F}" type="pres">
      <dgm:prSet presAssocID="{D5893B45-3126-41AF-A140-CB268BACA303}" presName="spaceRect" presStyleCnt="0"/>
      <dgm:spPr/>
    </dgm:pt>
    <dgm:pt modelId="{CCB474B4-5A6B-4612-9DB0-A6CDD7B1E294}" type="pres">
      <dgm:prSet presAssocID="{D5893B45-3126-41AF-A140-CB268BACA303}" presName="parTx" presStyleLbl="revTx" presStyleIdx="2" presStyleCnt="4">
        <dgm:presLayoutVars>
          <dgm:chMax val="0"/>
          <dgm:chPref val="0"/>
        </dgm:presLayoutVars>
      </dgm:prSet>
      <dgm:spPr/>
    </dgm:pt>
    <dgm:pt modelId="{081E581F-524F-4CA6-B6E8-6B8C8402E691}" type="pres">
      <dgm:prSet presAssocID="{FC3C2A02-A6D5-4542-8E01-07C7E6BFD784}" presName="sibTrans" presStyleCnt="0"/>
      <dgm:spPr/>
    </dgm:pt>
    <dgm:pt modelId="{3642D9CD-605D-4A1C-B914-A56DD75EDD37}" type="pres">
      <dgm:prSet presAssocID="{3C6209D2-DDF8-4785-A552-3D02E8C1EDBD}" presName="compNode" presStyleCnt="0"/>
      <dgm:spPr/>
    </dgm:pt>
    <dgm:pt modelId="{863E52EC-AA41-4B12-896F-9D8F0ADED187}" type="pres">
      <dgm:prSet presAssocID="{3C6209D2-DDF8-4785-A552-3D02E8C1EDBD}" presName="bgRect" presStyleLbl="bgShp" presStyleIdx="3" presStyleCnt="4"/>
      <dgm:spPr/>
    </dgm:pt>
    <dgm:pt modelId="{98F4519D-3253-41B7-84CA-5210531255AB}" type="pres">
      <dgm:prSet presAssocID="{3C6209D2-DDF8-4785-A552-3D02E8C1EDB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oter"/>
        </a:ext>
      </dgm:extLst>
    </dgm:pt>
    <dgm:pt modelId="{E75E0D26-827B-45FB-A214-D6E27464DAE8}" type="pres">
      <dgm:prSet presAssocID="{3C6209D2-DDF8-4785-A552-3D02E8C1EDBD}" presName="spaceRect" presStyleCnt="0"/>
      <dgm:spPr/>
    </dgm:pt>
    <dgm:pt modelId="{934A214F-9FA0-498B-86FF-2F28F09AEDFD}" type="pres">
      <dgm:prSet presAssocID="{3C6209D2-DDF8-4785-A552-3D02E8C1EDBD}" presName="parTx" presStyleLbl="revTx" presStyleIdx="3" presStyleCnt="4">
        <dgm:presLayoutVars>
          <dgm:chMax val="0"/>
          <dgm:chPref val="0"/>
        </dgm:presLayoutVars>
      </dgm:prSet>
      <dgm:spPr/>
    </dgm:pt>
  </dgm:ptLst>
  <dgm:cxnLst>
    <dgm:cxn modelId="{5C20C42F-5A74-48AA-97E0-7C9AA279F431}" srcId="{D046CAD5-D6C0-4092-B702-D40DB097DA85}" destId="{3C6209D2-DDF8-4785-A552-3D02E8C1EDBD}" srcOrd="3" destOrd="0" parTransId="{4813B4B8-6A0C-4C49-A967-37AE3192D2E1}" sibTransId="{BF41FC79-92BD-482E-B392-E539D05050D5}"/>
    <dgm:cxn modelId="{BC421865-CB76-B240-B678-09A6BF4BA3B3}" type="presOf" srcId="{D046CAD5-D6C0-4092-B702-D40DB097DA85}" destId="{E8E416E2-1645-4E9F-8E91-7F9EF58B87ED}" srcOrd="0" destOrd="0" presId="urn:microsoft.com/office/officeart/2018/2/layout/IconVerticalSolidList"/>
    <dgm:cxn modelId="{6FC49C7F-B320-4EE5-A870-F0107811ACB7}" srcId="{D046CAD5-D6C0-4092-B702-D40DB097DA85}" destId="{9F25529D-673A-4BCC-B4A1-17DBD23CF8B5}" srcOrd="0" destOrd="0" parTransId="{BA78B186-FFC5-4A06-A0B3-FE14DF5D4A13}" sibTransId="{7DA0A91B-15E3-46DA-B3D3-1B20A66EF707}"/>
    <dgm:cxn modelId="{59428C83-CBEA-074C-BB22-A125333EC1E8}" type="presOf" srcId="{D5893B45-3126-41AF-A140-CB268BACA303}" destId="{CCB474B4-5A6B-4612-9DB0-A6CDD7B1E294}" srcOrd="0" destOrd="0" presId="urn:microsoft.com/office/officeart/2018/2/layout/IconVerticalSolidList"/>
    <dgm:cxn modelId="{72ED9492-519D-254B-97EA-B38C3D09EEC4}" type="presOf" srcId="{3C6209D2-DDF8-4785-A552-3D02E8C1EDBD}" destId="{934A214F-9FA0-498B-86FF-2F28F09AEDFD}" srcOrd="0" destOrd="0" presId="urn:microsoft.com/office/officeart/2018/2/layout/IconVerticalSolidList"/>
    <dgm:cxn modelId="{85101CC2-01BA-204B-BC5E-3740316D5FB2}" type="presOf" srcId="{9F25529D-673A-4BCC-B4A1-17DBD23CF8B5}" destId="{1CD44493-D221-4638-B96E-956D7899D8A4}" srcOrd="0" destOrd="0" presId="urn:microsoft.com/office/officeart/2018/2/layout/IconVerticalSolidList"/>
    <dgm:cxn modelId="{7BEBBFD5-794D-4C9D-A7DB-5B45068C4A4E}" srcId="{D046CAD5-D6C0-4092-B702-D40DB097DA85}" destId="{30EA25A9-E74B-4A11-8471-C5D0E44566BD}" srcOrd="1" destOrd="0" parTransId="{9CA48301-FBCD-4E02-9F21-EE5516AEA9A6}" sibTransId="{00E9842B-209D-4E79-98FC-AC552148F384}"/>
    <dgm:cxn modelId="{59950FDC-3DD1-4181-81F2-31991AD5FD03}" srcId="{D046CAD5-D6C0-4092-B702-D40DB097DA85}" destId="{D5893B45-3126-41AF-A140-CB268BACA303}" srcOrd="2" destOrd="0" parTransId="{A8685B25-3A29-4AEF-82FF-6259E7C4EDBE}" sibTransId="{FC3C2A02-A6D5-4542-8E01-07C7E6BFD784}"/>
    <dgm:cxn modelId="{4B13EBF8-1EE5-AE4E-B27C-5F0C038DF42E}" type="presOf" srcId="{30EA25A9-E74B-4A11-8471-C5D0E44566BD}" destId="{41414544-7DB0-4922-99D6-8FEF348C58C1}" srcOrd="0" destOrd="0" presId="urn:microsoft.com/office/officeart/2018/2/layout/IconVerticalSolidList"/>
    <dgm:cxn modelId="{1AB18D14-3668-2D42-BD8B-984F7355990B}" type="presParOf" srcId="{E8E416E2-1645-4E9F-8E91-7F9EF58B87ED}" destId="{DF7B0123-AE16-4816-8113-9E67520F8AC9}" srcOrd="0" destOrd="0" presId="urn:microsoft.com/office/officeart/2018/2/layout/IconVerticalSolidList"/>
    <dgm:cxn modelId="{1BDDBE53-0A48-5F46-9B6F-7B9F47C16457}" type="presParOf" srcId="{DF7B0123-AE16-4816-8113-9E67520F8AC9}" destId="{3D10E542-2466-4303-8842-25AE1BB58811}" srcOrd="0" destOrd="0" presId="urn:microsoft.com/office/officeart/2018/2/layout/IconVerticalSolidList"/>
    <dgm:cxn modelId="{4E858EBE-D097-7446-9651-0E6AFF8D1D46}" type="presParOf" srcId="{DF7B0123-AE16-4816-8113-9E67520F8AC9}" destId="{59F21663-0AFD-42C5-8540-7B1CBC2B56B1}" srcOrd="1" destOrd="0" presId="urn:microsoft.com/office/officeart/2018/2/layout/IconVerticalSolidList"/>
    <dgm:cxn modelId="{F201EBC0-203A-974E-B6D6-533551CE2B65}" type="presParOf" srcId="{DF7B0123-AE16-4816-8113-9E67520F8AC9}" destId="{F7580F8C-3F1B-4358-BD18-440F1246D1AC}" srcOrd="2" destOrd="0" presId="urn:microsoft.com/office/officeart/2018/2/layout/IconVerticalSolidList"/>
    <dgm:cxn modelId="{514AD2FA-4DC0-EF44-8BBA-0546CA29F227}" type="presParOf" srcId="{DF7B0123-AE16-4816-8113-9E67520F8AC9}" destId="{1CD44493-D221-4638-B96E-956D7899D8A4}" srcOrd="3" destOrd="0" presId="urn:microsoft.com/office/officeart/2018/2/layout/IconVerticalSolidList"/>
    <dgm:cxn modelId="{85B07474-FC8A-C244-9CB1-49DC3F6DFC4F}" type="presParOf" srcId="{E8E416E2-1645-4E9F-8E91-7F9EF58B87ED}" destId="{53E2ECC4-60C4-48E3-87BF-A0BCBBD2108C}" srcOrd="1" destOrd="0" presId="urn:microsoft.com/office/officeart/2018/2/layout/IconVerticalSolidList"/>
    <dgm:cxn modelId="{E38620DD-DB23-6340-AB8A-433CD75E7CF9}" type="presParOf" srcId="{E8E416E2-1645-4E9F-8E91-7F9EF58B87ED}" destId="{97F0FE90-7614-47D5-9B04-A8B93F33D125}" srcOrd="2" destOrd="0" presId="urn:microsoft.com/office/officeart/2018/2/layout/IconVerticalSolidList"/>
    <dgm:cxn modelId="{5DF6B5E8-EFBA-5746-9238-3279E2020B05}" type="presParOf" srcId="{97F0FE90-7614-47D5-9B04-A8B93F33D125}" destId="{6EBEDA4E-8789-4638-B090-5FA0B68045A8}" srcOrd="0" destOrd="0" presId="urn:microsoft.com/office/officeart/2018/2/layout/IconVerticalSolidList"/>
    <dgm:cxn modelId="{71CF77F2-7245-6444-854C-6E223C0E5F4F}" type="presParOf" srcId="{97F0FE90-7614-47D5-9B04-A8B93F33D125}" destId="{9BCB6DC8-1BD6-49A7-B68F-D1F0B0035CA4}" srcOrd="1" destOrd="0" presId="urn:microsoft.com/office/officeart/2018/2/layout/IconVerticalSolidList"/>
    <dgm:cxn modelId="{EF4D1754-F3AB-0645-A4BA-D8016D671F25}" type="presParOf" srcId="{97F0FE90-7614-47D5-9B04-A8B93F33D125}" destId="{AC4B630C-C17A-40EC-AC34-93AC6077A0AC}" srcOrd="2" destOrd="0" presId="urn:microsoft.com/office/officeart/2018/2/layout/IconVerticalSolidList"/>
    <dgm:cxn modelId="{98B5DD6E-F3BE-1141-B9F4-91343166D8FA}" type="presParOf" srcId="{97F0FE90-7614-47D5-9B04-A8B93F33D125}" destId="{41414544-7DB0-4922-99D6-8FEF348C58C1}" srcOrd="3" destOrd="0" presId="urn:microsoft.com/office/officeart/2018/2/layout/IconVerticalSolidList"/>
    <dgm:cxn modelId="{5A225E98-855C-6E4E-AFB4-9E32F5CFDF14}" type="presParOf" srcId="{E8E416E2-1645-4E9F-8E91-7F9EF58B87ED}" destId="{1DB38908-0E91-4F74-BA2F-8C338ECF526E}" srcOrd="3" destOrd="0" presId="urn:microsoft.com/office/officeart/2018/2/layout/IconVerticalSolidList"/>
    <dgm:cxn modelId="{E0306D17-FED7-DD45-AE2B-C864EEF599E1}" type="presParOf" srcId="{E8E416E2-1645-4E9F-8E91-7F9EF58B87ED}" destId="{FD5EA80C-B42E-4049-BF02-5E7E31D4C6BE}" srcOrd="4" destOrd="0" presId="urn:microsoft.com/office/officeart/2018/2/layout/IconVerticalSolidList"/>
    <dgm:cxn modelId="{768F3C73-3351-6245-99FA-3570D4851BF6}" type="presParOf" srcId="{FD5EA80C-B42E-4049-BF02-5E7E31D4C6BE}" destId="{3EC92EA2-B5E9-4D55-9D11-BF284BE1BD7B}" srcOrd="0" destOrd="0" presId="urn:microsoft.com/office/officeart/2018/2/layout/IconVerticalSolidList"/>
    <dgm:cxn modelId="{B863AE2E-D726-2442-B491-85940EAC8F05}" type="presParOf" srcId="{FD5EA80C-B42E-4049-BF02-5E7E31D4C6BE}" destId="{D66C6861-7B63-4CB1-829E-B943237F11E8}" srcOrd="1" destOrd="0" presId="urn:microsoft.com/office/officeart/2018/2/layout/IconVerticalSolidList"/>
    <dgm:cxn modelId="{6EF12D9B-AEF7-6449-914F-1434828C4506}" type="presParOf" srcId="{FD5EA80C-B42E-4049-BF02-5E7E31D4C6BE}" destId="{4A8DCA95-2030-4B0A-8B48-E289E91B9F1F}" srcOrd="2" destOrd="0" presId="urn:microsoft.com/office/officeart/2018/2/layout/IconVerticalSolidList"/>
    <dgm:cxn modelId="{B5A9E6B7-017C-A349-974A-F16B32D76C42}" type="presParOf" srcId="{FD5EA80C-B42E-4049-BF02-5E7E31D4C6BE}" destId="{CCB474B4-5A6B-4612-9DB0-A6CDD7B1E294}" srcOrd="3" destOrd="0" presId="urn:microsoft.com/office/officeart/2018/2/layout/IconVerticalSolidList"/>
    <dgm:cxn modelId="{580CC006-1C22-4B45-ACAD-351F6138AF13}" type="presParOf" srcId="{E8E416E2-1645-4E9F-8E91-7F9EF58B87ED}" destId="{081E581F-524F-4CA6-B6E8-6B8C8402E691}" srcOrd="5" destOrd="0" presId="urn:microsoft.com/office/officeart/2018/2/layout/IconVerticalSolidList"/>
    <dgm:cxn modelId="{59A12088-C0E8-B24F-AD1B-D3EA337138F0}" type="presParOf" srcId="{E8E416E2-1645-4E9F-8E91-7F9EF58B87ED}" destId="{3642D9CD-605D-4A1C-B914-A56DD75EDD37}" srcOrd="6" destOrd="0" presId="urn:microsoft.com/office/officeart/2018/2/layout/IconVerticalSolidList"/>
    <dgm:cxn modelId="{9D0C77C5-520F-FB4F-A720-34F3C1191878}" type="presParOf" srcId="{3642D9CD-605D-4A1C-B914-A56DD75EDD37}" destId="{863E52EC-AA41-4B12-896F-9D8F0ADED187}" srcOrd="0" destOrd="0" presId="urn:microsoft.com/office/officeart/2018/2/layout/IconVerticalSolidList"/>
    <dgm:cxn modelId="{AEE69FED-E02B-AB40-A77F-4405BED60F2B}" type="presParOf" srcId="{3642D9CD-605D-4A1C-B914-A56DD75EDD37}" destId="{98F4519D-3253-41B7-84CA-5210531255AB}" srcOrd="1" destOrd="0" presId="urn:microsoft.com/office/officeart/2018/2/layout/IconVerticalSolidList"/>
    <dgm:cxn modelId="{9130C315-C151-974F-A156-AF64294A1BBA}" type="presParOf" srcId="{3642D9CD-605D-4A1C-B914-A56DD75EDD37}" destId="{E75E0D26-827B-45FB-A214-D6E27464DAE8}" srcOrd="2" destOrd="0" presId="urn:microsoft.com/office/officeart/2018/2/layout/IconVerticalSolidList"/>
    <dgm:cxn modelId="{FADCFF8D-0424-5440-B066-F1EA7B02BD23}" type="presParOf" srcId="{3642D9CD-605D-4A1C-B914-A56DD75EDD37}" destId="{934A214F-9FA0-498B-86FF-2F28F09AEDF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8BB55D7F-5ECC-42C6-A890-85ACF2E6FC15}"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AC848B6F-B196-443C-A561-9EFA5FCC4703}">
      <dgm:prSet/>
      <dgm:spPr/>
      <dgm:t>
        <a:bodyPr/>
        <a:lstStyle/>
        <a:p>
          <a:r>
            <a:rPr lang="en-GB"/>
            <a:t>What is the output from:</a:t>
          </a:r>
          <a:endParaRPr lang="en-US"/>
        </a:p>
      </dgm:t>
    </dgm:pt>
    <dgm:pt modelId="{56F69A5E-961B-42C0-9B3D-951DFA84DF2A}" type="parTrans" cxnId="{3DAE9AB4-C192-43E9-B3E9-A1ECB6814B35}">
      <dgm:prSet/>
      <dgm:spPr/>
      <dgm:t>
        <a:bodyPr/>
        <a:lstStyle/>
        <a:p>
          <a:endParaRPr lang="en-US"/>
        </a:p>
      </dgm:t>
    </dgm:pt>
    <dgm:pt modelId="{5471147A-1DD9-4B4E-96D2-D1ED96065B3F}" type="sibTrans" cxnId="{3DAE9AB4-C192-43E9-B3E9-A1ECB6814B35}">
      <dgm:prSet/>
      <dgm:spPr/>
      <dgm:t>
        <a:bodyPr/>
        <a:lstStyle/>
        <a:p>
          <a:endParaRPr lang="en-US"/>
        </a:p>
      </dgm:t>
    </dgm:pt>
    <dgm:pt modelId="{4F568861-E3DC-40FE-9464-D38F0D3225BA}">
      <dgm:prSet/>
      <dgm:spPr/>
      <dgm:t>
        <a:bodyPr/>
        <a:lstStyle/>
        <a:p>
          <a:r>
            <a:rPr lang="en-GB"/>
            <a:t>False and True and True or False or True and False</a:t>
          </a:r>
          <a:endParaRPr lang="en-US"/>
        </a:p>
      </dgm:t>
    </dgm:pt>
    <dgm:pt modelId="{C458D2E0-8219-4020-9D7E-6F5263A19E2A}" type="parTrans" cxnId="{EAFB8138-64B1-4FCF-AEAD-A42F39A24B88}">
      <dgm:prSet/>
      <dgm:spPr/>
      <dgm:t>
        <a:bodyPr/>
        <a:lstStyle/>
        <a:p>
          <a:endParaRPr lang="en-US"/>
        </a:p>
      </dgm:t>
    </dgm:pt>
    <dgm:pt modelId="{9754ADA2-5E73-4E50-9D01-BA6BAFDCD7DC}" type="sibTrans" cxnId="{EAFB8138-64B1-4FCF-AEAD-A42F39A24B88}">
      <dgm:prSet/>
      <dgm:spPr/>
      <dgm:t>
        <a:bodyPr/>
        <a:lstStyle/>
        <a:p>
          <a:endParaRPr lang="en-US"/>
        </a:p>
      </dgm:t>
    </dgm:pt>
    <dgm:pt modelId="{7972A17B-34C8-2E42-927C-8E80F9A14D20}" type="pres">
      <dgm:prSet presAssocID="{8BB55D7F-5ECC-42C6-A890-85ACF2E6FC15}" presName="linear" presStyleCnt="0">
        <dgm:presLayoutVars>
          <dgm:animLvl val="lvl"/>
          <dgm:resizeHandles val="exact"/>
        </dgm:presLayoutVars>
      </dgm:prSet>
      <dgm:spPr/>
    </dgm:pt>
    <dgm:pt modelId="{59EFE389-3298-C941-A9D2-6272BE157387}" type="pres">
      <dgm:prSet presAssocID="{AC848B6F-B196-443C-A561-9EFA5FCC4703}" presName="parentText" presStyleLbl="node1" presStyleIdx="0" presStyleCnt="2">
        <dgm:presLayoutVars>
          <dgm:chMax val="0"/>
          <dgm:bulletEnabled val="1"/>
        </dgm:presLayoutVars>
      </dgm:prSet>
      <dgm:spPr/>
    </dgm:pt>
    <dgm:pt modelId="{675BE5E5-CF89-EE43-9ADF-FBCB94974FD8}" type="pres">
      <dgm:prSet presAssocID="{5471147A-1DD9-4B4E-96D2-D1ED96065B3F}" presName="spacer" presStyleCnt="0"/>
      <dgm:spPr/>
    </dgm:pt>
    <dgm:pt modelId="{DB533D80-9A90-8E4E-BEBC-541FCA90B25A}" type="pres">
      <dgm:prSet presAssocID="{4F568861-E3DC-40FE-9464-D38F0D3225BA}" presName="parentText" presStyleLbl="node1" presStyleIdx="1" presStyleCnt="2">
        <dgm:presLayoutVars>
          <dgm:chMax val="0"/>
          <dgm:bulletEnabled val="1"/>
        </dgm:presLayoutVars>
      </dgm:prSet>
      <dgm:spPr/>
    </dgm:pt>
  </dgm:ptLst>
  <dgm:cxnLst>
    <dgm:cxn modelId="{16627D32-6736-034A-BF5D-961D273BB4C4}" type="presOf" srcId="{AC848B6F-B196-443C-A561-9EFA5FCC4703}" destId="{59EFE389-3298-C941-A9D2-6272BE157387}" srcOrd="0" destOrd="0" presId="urn:microsoft.com/office/officeart/2005/8/layout/vList2"/>
    <dgm:cxn modelId="{EAFB8138-64B1-4FCF-AEAD-A42F39A24B88}" srcId="{8BB55D7F-5ECC-42C6-A890-85ACF2E6FC15}" destId="{4F568861-E3DC-40FE-9464-D38F0D3225BA}" srcOrd="1" destOrd="0" parTransId="{C458D2E0-8219-4020-9D7E-6F5263A19E2A}" sibTransId="{9754ADA2-5E73-4E50-9D01-BA6BAFDCD7DC}"/>
    <dgm:cxn modelId="{1FE9ED80-6C24-0A43-8B99-B18631FF2403}" type="presOf" srcId="{8BB55D7F-5ECC-42C6-A890-85ACF2E6FC15}" destId="{7972A17B-34C8-2E42-927C-8E80F9A14D20}" srcOrd="0" destOrd="0" presId="urn:microsoft.com/office/officeart/2005/8/layout/vList2"/>
    <dgm:cxn modelId="{B4FAB88A-7287-3947-9876-37E4ADAEDABD}" type="presOf" srcId="{4F568861-E3DC-40FE-9464-D38F0D3225BA}" destId="{DB533D80-9A90-8E4E-BEBC-541FCA90B25A}" srcOrd="0" destOrd="0" presId="urn:microsoft.com/office/officeart/2005/8/layout/vList2"/>
    <dgm:cxn modelId="{3DAE9AB4-C192-43E9-B3E9-A1ECB6814B35}" srcId="{8BB55D7F-5ECC-42C6-A890-85ACF2E6FC15}" destId="{AC848B6F-B196-443C-A561-9EFA5FCC4703}" srcOrd="0" destOrd="0" parTransId="{56F69A5E-961B-42C0-9B3D-951DFA84DF2A}" sibTransId="{5471147A-1DD9-4B4E-96D2-D1ED96065B3F}"/>
    <dgm:cxn modelId="{F4F8990D-890F-0946-BA02-FA83C517087B}" type="presParOf" srcId="{7972A17B-34C8-2E42-927C-8E80F9A14D20}" destId="{59EFE389-3298-C941-A9D2-6272BE157387}" srcOrd="0" destOrd="0" presId="urn:microsoft.com/office/officeart/2005/8/layout/vList2"/>
    <dgm:cxn modelId="{36A3CF76-617C-6643-A8BB-0762140FE7A7}" type="presParOf" srcId="{7972A17B-34C8-2E42-927C-8E80F9A14D20}" destId="{675BE5E5-CF89-EE43-9ADF-FBCB94974FD8}" srcOrd="1" destOrd="0" presId="urn:microsoft.com/office/officeart/2005/8/layout/vList2"/>
    <dgm:cxn modelId="{C561A4D5-4D06-6247-B61C-E17F493B230E}" type="presParOf" srcId="{7972A17B-34C8-2E42-927C-8E80F9A14D20}" destId="{DB533D80-9A90-8E4E-BEBC-541FCA90B25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6BDDCDC4-4B7D-404E-ACB5-44F008E700E1}"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F3EA6337-AA6C-4A25-B70C-20B145A7EF11}">
      <dgm:prSet/>
      <dgm:spPr/>
      <dgm:t>
        <a:bodyPr/>
        <a:lstStyle/>
        <a:p>
          <a:r>
            <a:rPr lang="en-GB" dirty="0"/>
            <a:t>False and True and True or False or True and False</a:t>
          </a:r>
          <a:endParaRPr lang="en-US" dirty="0"/>
        </a:p>
      </dgm:t>
    </dgm:pt>
    <dgm:pt modelId="{153AC2EA-E7A4-4CBF-AB48-DC8D2380FB58}" type="parTrans" cxnId="{BF281E94-CDCC-467F-8CBD-C06D0CC8B91A}">
      <dgm:prSet/>
      <dgm:spPr/>
      <dgm:t>
        <a:bodyPr/>
        <a:lstStyle/>
        <a:p>
          <a:endParaRPr lang="en-US"/>
        </a:p>
      </dgm:t>
    </dgm:pt>
    <dgm:pt modelId="{7FCF57A2-0907-46EB-ACDD-3A55C390FB5F}" type="sibTrans" cxnId="{BF281E94-CDCC-467F-8CBD-C06D0CC8B91A}">
      <dgm:prSet/>
      <dgm:spPr/>
      <dgm:t>
        <a:bodyPr/>
        <a:lstStyle/>
        <a:p>
          <a:endParaRPr lang="en-US"/>
        </a:p>
      </dgm:t>
    </dgm:pt>
    <dgm:pt modelId="{224E0B41-C670-4177-9304-E7E06C1CCFF3}">
      <dgm:prSet/>
      <dgm:spPr/>
      <dgm:t>
        <a:bodyPr/>
        <a:lstStyle/>
        <a:p>
          <a:r>
            <a:rPr lang="en-GB"/>
            <a:t>(False and True) and (True or False) or (True and False)</a:t>
          </a:r>
          <a:endParaRPr lang="en-US"/>
        </a:p>
      </dgm:t>
    </dgm:pt>
    <dgm:pt modelId="{BAACE4A4-8D86-47C7-ACEF-94A17D8FBAD3}" type="parTrans" cxnId="{398CBE2F-851E-411D-AC67-458FDF83AB65}">
      <dgm:prSet/>
      <dgm:spPr/>
      <dgm:t>
        <a:bodyPr/>
        <a:lstStyle/>
        <a:p>
          <a:endParaRPr lang="en-US"/>
        </a:p>
      </dgm:t>
    </dgm:pt>
    <dgm:pt modelId="{01E03F93-9617-4D2A-9C2C-A02C67B1BC60}" type="sibTrans" cxnId="{398CBE2F-851E-411D-AC67-458FDF83AB65}">
      <dgm:prSet/>
      <dgm:spPr/>
      <dgm:t>
        <a:bodyPr/>
        <a:lstStyle/>
        <a:p>
          <a:endParaRPr lang="en-US"/>
        </a:p>
      </dgm:t>
    </dgm:pt>
    <dgm:pt modelId="{5E6E66CC-9798-4453-BA90-E5F335D157C6}">
      <dgm:prSet/>
      <dgm:spPr/>
      <dgm:t>
        <a:bodyPr/>
        <a:lstStyle/>
        <a:p>
          <a:r>
            <a:rPr lang="en-SG"/>
            <a:t>False and True or False</a:t>
          </a:r>
          <a:endParaRPr lang="en-US"/>
        </a:p>
      </dgm:t>
    </dgm:pt>
    <dgm:pt modelId="{E501D820-AEB8-437B-B573-EC517C233A6F}" type="parTrans" cxnId="{5796BA21-021F-4E2E-9080-B2FED49EA70B}">
      <dgm:prSet/>
      <dgm:spPr/>
      <dgm:t>
        <a:bodyPr/>
        <a:lstStyle/>
        <a:p>
          <a:endParaRPr lang="en-US"/>
        </a:p>
      </dgm:t>
    </dgm:pt>
    <dgm:pt modelId="{A9903241-CEF8-4C3C-834C-1567D840AE5F}" type="sibTrans" cxnId="{5796BA21-021F-4E2E-9080-B2FED49EA70B}">
      <dgm:prSet/>
      <dgm:spPr/>
      <dgm:t>
        <a:bodyPr/>
        <a:lstStyle/>
        <a:p>
          <a:endParaRPr lang="en-US"/>
        </a:p>
      </dgm:t>
    </dgm:pt>
    <dgm:pt modelId="{48762A00-A3C2-4E1D-851C-9898014C3CB7}">
      <dgm:prSet/>
      <dgm:spPr/>
      <dgm:t>
        <a:bodyPr/>
        <a:lstStyle/>
        <a:p>
          <a:r>
            <a:rPr lang="en-SG"/>
            <a:t>False or False</a:t>
          </a:r>
          <a:endParaRPr lang="en-US"/>
        </a:p>
      </dgm:t>
    </dgm:pt>
    <dgm:pt modelId="{730E1DE9-890A-4FE5-8D0F-65BF133AB8D6}" type="parTrans" cxnId="{4642272B-62D3-477E-AD0F-04FF0994E02A}">
      <dgm:prSet/>
      <dgm:spPr/>
      <dgm:t>
        <a:bodyPr/>
        <a:lstStyle/>
        <a:p>
          <a:endParaRPr lang="en-US"/>
        </a:p>
      </dgm:t>
    </dgm:pt>
    <dgm:pt modelId="{E523B222-FF75-47CA-89E0-36ECFADFB249}" type="sibTrans" cxnId="{4642272B-62D3-477E-AD0F-04FF0994E02A}">
      <dgm:prSet/>
      <dgm:spPr/>
      <dgm:t>
        <a:bodyPr/>
        <a:lstStyle/>
        <a:p>
          <a:endParaRPr lang="en-US"/>
        </a:p>
      </dgm:t>
    </dgm:pt>
    <dgm:pt modelId="{E96D437B-1C54-4ACF-9CBA-FC9DFD02C817}">
      <dgm:prSet/>
      <dgm:spPr/>
      <dgm:t>
        <a:bodyPr/>
        <a:lstStyle/>
        <a:p>
          <a:r>
            <a:rPr lang="en-SG" b="1"/>
            <a:t>False</a:t>
          </a:r>
          <a:endParaRPr lang="en-US"/>
        </a:p>
      </dgm:t>
    </dgm:pt>
    <dgm:pt modelId="{A25DA3A3-A4AD-4455-9F9E-788F726BB9E7}" type="parTrans" cxnId="{6EF789A3-B89B-446B-92A8-B957245E10D3}">
      <dgm:prSet/>
      <dgm:spPr/>
      <dgm:t>
        <a:bodyPr/>
        <a:lstStyle/>
        <a:p>
          <a:endParaRPr lang="en-US"/>
        </a:p>
      </dgm:t>
    </dgm:pt>
    <dgm:pt modelId="{07D1AC3E-E745-406E-8FAC-141ABC67F6CA}" type="sibTrans" cxnId="{6EF789A3-B89B-446B-92A8-B957245E10D3}">
      <dgm:prSet/>
      <dgm:spPr/>
      <dgm:t>
        <a:bodyPr/>
        <a:lstStyle/>
        <a:p>
          <a:endParaRPr lang="en-US"/>
        </a:p>
      </dgm:t>
    </dgm:pt>
    <dgm:pt modelId="{486FB740-C5AF-F146-8CFC-72E258211976}" type="pres">
      <dgm:prSet presAssocID="{6BDDCDC4-4B7D-404E-ACB5-44F008E700E1}" presName="vert0" presStyleCnt="0">
        <dgm:presLayoutVars>
          <dgm:dir/>
          <dgm:animOne val="branch"/>
          <dgm:animLvl val="lvl"/>
        </dgm:presLayoutVars>
      </dgm:prSet>
      <dgm:spPr/>
    </dgm:pt>
    <dgm:pt modelId="{B978D9EF-117F-DE4B-872B-D7B787D46A0E}" type="pres">
      <dgm:prSet presAssocID="{F3EA6337-AA6C-4A25-B70C-20B145A7EF11}" presName="thickLine" presStyleLbl="alignNode1" presStyleIdx="0" presStyleCnt="5"/>
      <dgm:spPr/>
    </dgm:pt>
    <dgm:pt modelId="{12FC5458-829E-6A41-9A81-BF3314061793}" type="pres">
      <dgm:prSet presAssocID="{F3EA6337-AA6C-4A25-B70C-20B145A7EF11}" presName="horz1" presStyleCnt="0"/>
      <dgm:spPr/>
    </dgm:pt>
    <dgm:pt modelId="{E61D6F8E-AA25-8242-A1AE-33DBD0784F61}" type="pres">
      <dgm:prSet presAssocID="{F3EA6337-AA6C-4A25-B70C-20B145A7EF11}" presName="tx1" presStyleLbl="revTx" presStyleIdx="0" presStyleCnt="5"/>
      <dgm:spPr/>
    </dgm:pt>
    <dgm:pt modelId="{8FF96C86-CE54-0748-B127-692ED507314F}" type="pres">
      <dgm:prSet presAssocID="{F3EA6337-AA6C-4A25-B70C-20B145A7EF11}" presName="vert1" presStyleCnt="0"/>
      <dgm:spPr/>
    </dgm:pt>
    <dgm:pt modelId="{862A211A-3B62-844C-9F60-2AD9BDDD5F79}" type="pres">
      <dgm:prSet presAssocID="{224E0B41-C670-4177-9304-E7E06C1CCFF3}" presName="thickLine" presStyleLbl="alignNode1" presStyleIdx="1" presStyleCnt="5"/>
      <dgm:spPr/>
    </dgm:pt>
    <dgm:pt modelId="{DFDC3752-6C84-7041-B354-57D227B99432}" type="pres">
      <dgm:prSet presAssocID="{224E0B41-C670-4177-9304-E7E06C1CCFF3}" presName="horz1" presStyleCnt="0"/>
      <dgm:spPr/>
    </dgm:pt>
    <dgm:pt modelId="{E9A6743F-2038-7144-831D-E998541ADBDB}" type="pres">
      <dgm:prSet presAssocID="{224E0B41-C670-4177-9304-E7E06C1CCFF3}" presName="tx1" presStyleLbl="revTx" presStyleIdx="1" presStyleCnt="5"/>
      <dgm:spPr/>
    </dgm:pt>
    <dgm:pt modelId="{9041B39E-D7F7-B34A-A74A-7ADB24CF7D37}" type="pres">
      <dgm:prSet presAssocID="{224E0B41-C670-4177-9304-E7E06C1CCFF3}" presName="vert1" presStyleCnt="0"/>
      <dgm:spPr/>
    </dgm:pt>
    <dgm:pt modelId="{1F7E3652-8810-0F41-B239-946A8346BFE6}" type="pres">
      <dgm:prSet presAssocID="{5E6E66CC-9798-4453-BA90-E5F335D157C6}" presName="thickLine" presStyleLbl="alignNode1" presStyleIdx="2" presStyleCnt="5"/>
      <dgm:spPr/>
    </dgm:pt>
    <dgm:pt modelId="{57E0DC29-001D-8B4C-BC33-65EB8BEF9394}" type="pres">
      <dgm:prSet presAssocID="{5E6E66CC-9798-4453-BA90-E5F335D157C6}" presName="horz1" presStyleCnt="0"/>
      <dgm:spPr/>
    </dgm:pt>
    <dgm:pt modelId="{7B79A085-C34F-0E4C-9867-9FB9920A14E8}" type="pres">
      <dgm:prSet presAssocID="{5E6E66CC-9798-4453-BA90-E5F335D157C6}" presName="tx1" presStyleLbl="revTx" presStyleIdx="2" presStyleCnt="5"/>
      <dgm:spPr/>
    </dgm:pt>
    <dgm:pt modelId="{980FDBCF-3367-FA4E-B365-AB98AD6CA807}" type="pres">
      <dgm:prSet presAssocID="{5E6E66CC-9798-4453-BA90-E5F335D157C6}" presName="vert1" presStyleCnt="0"/>
      <dgm:spPr/>
    </dgm:pt>
    <dgm:pt modelId="{7E8987B6-E5B0-CE42-8BA6-CD2786AD474A}" type="pres">
      <dgm:prSet presAssocID="{48762A00-A3C2-4E1D-851C-9898014C3CB7}" presName="thickLine" presStyleLbl="alignNode1" presStyleIdx="3" presStyleCnt="5"/>
      <dgm:spPr/>
    </dgm:pt>
    <dgm:pt modelId="{A7E28547-667D-DE44-9621-E39F3716A140}" type="pres">
      <dgm:prSet presAssocID="{48762A00-A3C2-4E1D-851C-9898014C3CB7}" presName="horz1" presStyleCnt="0"/>
      <dgm:spPr/>
    </dgm:pt>
    <dgm:pt modelId="{790C1E62-A154-C945-B299-E2A26745B472}" type="pres">
      <dgm:prSet presAssocID="{48762A00-A3C2-4E1D-851C-9898014C3CB7}" presName="tx1" presStyleLbl="revTx" presStyleIdx="3" presStyleCnt="5"/>
      <dgm:spPr/>
    </dgm:pt>
    <dgm:pt modelId="{DC533FB0-CC9A-A747-8CBA-44A13F64B528}" type="pres">
      <dgm:prSet presAssocID="{48762A00-A3C2-4E1D-851C-9898014C3CB7}" presName="vert1" presStyleCnt="0"/>
      <dgm:spPr/>
    </dgm:pt>
    <dgm:pt modelId="{11480565-2509-5B43-9916-E9122980528C}" type="pres">
      <dgm:prSet presAssocID="{E96D437B-1C54-4ACF-9CBA-FC9DFD02C817}" presName="thickLine" presStyleLbl="alignNode1" presStyleIdx="4" presStyleCnt="5"/>
      <dgm:spPr/>
    </dgm:pt>
    <dgm:pt modelId="{E1AB5345-1A14-494F-ABCC-9C70C464EE67}" type="pres">
      <dgm:prSet presAssocID="{E96D437B-1C54-4ACF-9CBA-FC9DFD02C817}" presName="horz1" presStyleCnt="0"/>
      <dgm:spPr/>
    </dgm:pt>
    <dgm:pt modelId="{45285D91-D183-4D49-A96E-C7F34BFF4050}" type="pres">
      <dgm:prSet presAssocID="{E96D437B-1C54-4ACF-9CBA-FC9DFD02C817}" presName="tx1" presStyleLbl="revTx" presStyleIdx="4" presStyleCnt="5"/>
      <dgm:spPr/>
    </dgm:pt>
    <dgm:pt modelId="{A5DB5D2E-738F-704A-8DEF-7BE03B9992DB}" type="pres">
      <dgm:prSet presAssocID="{E96D437B-1C54-4ACF-9CBA-FC9DFD02C817}" presName="vert1" presStyleCnt="0"/>
      <dgm:spPr/>
    </dgm:pt>
  </dgm:ptLst>
  <dgm:cxnLst>
    <dgm:cxn modelId="{7EF03D15-6608-8F43-9E8B-A95D2C493A18}" type="presOf" srcId="{6BDDCDC4-4B7D-404E-ACB5-44F008E700E1}" destId="{486FB740-C5AF-F146-8CFC-72E258211976}" srcOrd="0" destOrd="0" presId="urn:microsoft.com/office/officeart/2008/layout/LinedList"/>
    <dgm:cxn modelId="{5796BA21-021F-4E2E-9080-B2FED49EA70B}" srcId="{6BDDCDC4-4B7D-404E-ACB5-44F008E700E1}" destId="{5E6E66CC-9798-4453-BA90-E5F335D157C6}" srcOrd="2" destOrd="0" parTransId="{E501D820-AEB8-437B-B573-EC517C233A6F}" sibTransId="{A9903241-CEF8-4C3C-834C-1567D840AE5F}"/>
    <dgm:cxn modelId="{4642272B-62D3-477E-AD0F-04FF0994E02A}" srcId="{6BDDCDC4-4B7D-404E-ACB5-44F008E700E1}" destId="{48762A00-A3C2-4E1D-851C-9898014C3CB7}" srcOrd="3" destOrd="0" parTransId="{730E1DE9-890A-4FE5-8D0F-65BF133AB8D6}" sibTransId="{E523B222-FF75-47CA-89E0-36ECFADFB249}"/>
    <dgm:cxn modelId="{98692F2C-B6FB-6844-83EA-A32E75661FE4}" type="presOf" srcId="{48762A00-A3C2-4E1D-851C-9898014C3CB7}" destId="{790C1E62-A154-C945-B299-E2A26745B472}" srcOrd="0" destOrd="0" presId="urn:microsoft.com/office/officeart/2008/layout/LinedList"/>
    <dgm:cxn modelId="{398CBE2F-851E-411D-AC67-458FDF83AB65}" srcId="{6BDDCDC4-4B7D-404E-ACB5-44F008E700E1}" destId="{224E0B41-C670-4177-9304-E7E06C1CCFF3}" srcOrd="1" destOrd="0" parTransId="{BAACE4A4-8D86-47C7-ACEF-94A17D8FBAD3}" sibTransId="{01E03F93-9617-4D2A-9C2C-A02C67B1BC60}"/>
    <dgm:cxn modelId="{925E0577-8780-2741-BB00-BB815660DBFB}" type="presOf" srcId="{224E0B41-C670-4177-9304-E7E06C1CCFF3}" destId="{E9A6743F-2038-7144-831D-E998541ADBDB}" srcOrd="0" destOrd="0" presId="urn:microsoft.com/office/officeart/2008/layout/LinedList"/>
    <dgm:cxn modelId="{BF281E94-CDCC-467F-8CBD-C06D0CC8B91A}" srcId="{6BDDCDC4-4B7D-404E-ACB5-44F008E700E1}" destId="{F3EA6337-AA6C-4A25-B70C-20B145A7EF11}" srcOrd="0" destOrd="0" parTransId="{153AC2EA-E7A4-4CBF-AB48-DC8D2380FB58}" sibTransId="{7FCF57A2-0907-46EB-ACDD-3A55C390FB5F}"/>
    <dgm:cxn modelId="{6EF789A3-B89B-446B-92A8-B957245E10D3}" srcId="{6BDDCDC4-4B7D-404E-ACB5-44F008E700E1}" destId="{E96D437B-1C54-4ACF-9CBA-FC9DFD02C817}" srcOrd="4" destOrd="0" parTransId="{A25DA3A3-A4AD-4455-9F9E-788F726BB9E7}" sibTransId="{07D1AC3E-E745-406E-8FAC-141ABC67F6CA}"/>
    <dgm:cxn modelId="{618E0DD1-7348-8040-8675-C96558F41593}" type="presOf" srcId="{5E6E66CC-9798-4453-BA90-E5F335D157C6}" destId="{7B79A085-C34F-0E4C-9867-9FB9920A14E8}" srcOrd="0" destOrd="0" presId="urn:microsoft.com/office/officeart/2008/layout/LinedList"/>
    <dgm:cxn modelId="{F58CD5D2-65C7-BE47-A831-E5ABDAD31AD0}" type="presOf" srcId="{E96D437B-1C54-4ACF-9CBA-FC9DFD02C817}" destId="{45285D91-D183-4D49-A96E-C7F34BFF4050}" srcOrd="0" destOrd="0" presId="urn:microsoft.com/office/officeart/2008/layout/LinedList"/>
    <dgm:cxn modelId="{B9A067FE-E134-2E4C-8D68-ED984F119C89}" type="presOf" srcId="{F3EA6337-AA6C-4A25-B70C-20B145A7EF11}" destId="{E61D6F8E-AA25-8242-A1AE-33DBD0784F61}" srcOrd="0" destOrd="0" presId="urn:microsoft.com/office/officeart/2008/layout/LinedList"/>
    <dgm:cxn modelId="{BEEE8D7C-1D36-5149-9A05-48AD28F6A775}" type="presParOf" srcId="{486FB740-C5AF-F146-8CFC-72E258211976}" destId="{B978D9EF-117F-DE4B-872B-D7B787D46A0E}" srcOrd="0" destOrd="0" presId="urn:microsoft.com/office/officeart/2008/layout/LinedList"/>
    <dgm:cxn modelId="{C52D4FFA-9504-6946-BE70-3746AC62F9AD}" type="presParOf" srcId="{486FB740-C5AF-F146-8CFC-72E258211976}" destId="{12FC5458-829E-6A41-9A81-BF3314061793}" srcOrd="1" destOrd="0" presId="urn:microsoft.com/office/officeart/2008/layout/LinedList"/>
    <dgm:cxn modelId="{AAA7A044-0BA2-4146-9D67-45B5364C9515}" type="presParOf" srcId="{12FC5458-829E-6A41-9A81-BF3314061793}" destId="{E61D6F8E-AA25-8242-A1AE-33DBD0784F61}" srcOrd="0" destOrd="0" presId="urn:microsoft.com/office/officeart/2008/layout/LinedList"/>
    <dgm:cxn modelId="{67FEAFD9-6902-8145-86A3-51B9E0DE6DE9}" type="presParOf" srcId="{12FC5458-829E-6A41-9A81-BF3314061793}" destId="{8FF96C86-CE54-0748-B127-692ED507314F}" srcOrd="1" destOrd="0" presId="urn:microsoft.com/office/officeart/2008/layout/LinedList"/>
    <dgm:cxn modelId="{8C628F6D-35E7-8C48-8850-89B260C1BC53}" type="presParOf" srcId="{486FB740-C5AF-F146-8CFC-72E258211976}" destId="{862A211A-3B62-844C-9F60-2AD9BDDD5F79}" srcOrd="2" destOrd="0" presId="urn:microsoft.com/office/officeart/2008/layout/LinedList"/>
    <dgm:cxn modelId="{59CAB4E9-7787-9E40-96E4-94DABEAA6B62}" type="presParOf" srcId="{486FB740-C5AF-F146-8CFC-72E258211976}" destId="{DFDC3752-6C84-7041-B354-57D227B99432}" srcOrd="3" destOrd="0" presId="urn:microsoft.com/office/officeart/2008/layout/LinedList"/>
    <dgm:cxn modelId="{5DFBE4AE-CA1D-D641-9EEF-76BB389C7DBF}" type="presParOf" srcId="{DFDC3752-6C84-7041-B354-57D227B99432}" destId="{E9A6743F-2038-7144-831D-E998541ADBDB}" srcOrd="0" destOrd="0" presId="urn:microsoft.com/office/officeart/2008/layout/LinedList"/>
    <dgm:cxn modelId="{4F719A0E-F9A3-F949-BA0E-D58EA7DEFFFF}" type="presParOf" srcId="{DFDC3752-6C84-7041-B354-57D227B99432}" destId="{9041B39E-D7F7-B34A-A74A-7ADB24CF7D37}" srcOrd="1" destOrd="0" presId="urn:microsoft.com/office/officeart/2008/layout/LinedList"/>
    <dgm:cxn modelId="{8AD2CB97-8DD6-7B42-B736-B20A98F3FCF9}" type="presParOf" srcId="{486FB740-C5AF-F146-8CFC-72E258211976}" destId="{1F7E3652-8810-0F41-B239-946A8346BFE6}" srcOrd="4" destOrd="0" presId="urn:microsoft.com/office/officeart/2008/layout/LinedList"/>
    <dgm:cxn modelId="{E38E6C73-BEBC-424F-9456-C0569C020F67}" type="presParOf" srcId="{486FB740-C5AF-F146-8CFC-72E258211976}" destId="{57E0DC29-001D-8B4C-BC33-65EB8BEF9394}" srcOrd="5" destOrd="0" presId="urn:microsoft.com/office/officeart/2008/layout/LinedList"/>
    <dgm:cxn modelId="{D7FFA131-18F7-2B48-9B6E-7DBC017427A7}" type="presParOf" srcId="{57E0DC29-001D-8B4C-BC33-65EB8BEF9394}" destId="{7B79A085-C34F-0E4C-9867-9FB9920A14E8}" srcOrd="0" destOrd="0" presId="urn:microsoft.com/office/officeart/2008/layout/LinedList"/>
    <dgm:cxn modelId="{A8D56089-FAE8-2C47-9522-A1DFBA75C71A}" type="presParOf" srcId="{57E0DC29-001D-8B4C-BC33-65EB8BEF9394}" destId="{980FDBCF-3367-FA4E-B365-AB98AD6CA807}" srcOrd="1" destOrd="0" presId="urn:microsoft.com/office/officeart/2008/layout/LinedList"/>
    <dgm:cxn modelId="{230A3474-A334-4E42-93E6-50D690C0D089}" type="presParOf" srcId="{486FB740-C5AF-F146-8CFC-72E258211976}" destId="{7E8987B6-E5B0-CE42-8BA6-CD2786AD474A}" srcOrd="6" destOrd="0" presId="urn:microsoft.com/office/officeart/2008/layout/LinedList"/>
    <dgm:cxn modelId="{4A22A6C3-5EFA-B647-8771-7FB9F7ACF1A6}" type="presParOf" srcId="{486FB740-C5AF-F146-8CFC-72E258211976}" destId="{A7E28547-667D-DE44-9621-E39F3716A140}" srcOrd="7" destOrd="0" presId="urn:microsoft.com/office/officeart/2008/layout/LinedList"/>
    <dgm:cxn modelId="{86F93BAF-A3F0-9C4A-A162-1FDEDA01CB5A}" type="presParOf" srcId="{A7E28547-667D-DE44-9621-E39F3716A140}" destId="{790C1E62-A154-C945-B299-E2A26745B472}" srcOrd="0" destOrd="0" presId="urn:microsoft.com/office/officeart/2008/layout/LinedList"/>
    <dgm:cxn modelId="{B763EE4B-6929-C146-A148-A39D22769323}" type="presParOf" srcId="{A7E28547-667D-DE44-9621-E39F3716A140}" destId="{DC533FB0-CC9A-A747-8CBA-44A13F64B528}" srcOrd="1" destOrd="0" presId="urn:microsoft.com/office/officeart/2008/layout/LinedList"/>
    <dgm:cxn modelId="{AABAB69B-E1F6-294D-BF95-C4E22DD0F5A9}" type="presParOf" srcId="{486FB740-C5AF-F146-8CFC-72E258211976}" destId="{11480565-2509-5B43-9916-E9122980528C}" srcOrd="8" destOrd="0" presId="urn:microsoft.com/office/officeart/2008/layout/LinedList"/>
    <dgm:cxn modelId="{8C1BC5D6-1D0E-234D-887C-0F9E4BFB8335}" type="presParOf" srcId="{486FB740-C5AF-F146-8CFC-72E258211976}" destId="{E1AB5345-1A14-494F-ABCC-9C70C464EE67}" srcOrd="9" destOrd="0" presId="urn:microsoft.com/office/officeart/2008/layout/LinedList"/>
    <dgm:cxn modelId="{0CCE56C3-B598-8642-8910-BF7A81FAB347}" type="presParOf" srcId="{E1AB5345-1A14-494F-ABCC-9C70C464EE67}" destId="{45285D91-D183-4D49-A96E-C7F34BFF4050}" srcOrd="0" destOrd="0" presId="urn:microsoft.com/office/officeart/2008/layout/LinedList"/>
    <dgm:cxn modelId="{57FB08D1-50B5-0541-BC92-6A594577E9CA}" type="presParOf" srcId="{E1AB5345-1A14-494F-ABCC-9C70C464EE67}" destId="{A5DB5D2E-738F-704A-8DEF-7BE03B9992D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918DDF15-88B2-4298-8591-09DF4D93A0A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8F148E2-87B8-4314-AE62-DAD6F025FA23}">
      <dgm:prSet/>
      <dgm:spPr/>
      <dgm:t>
        <a:bodyPr/>
        <a:lstStyle/>
        <a:p>
          <a:pPr>
            <a:lnSpc>
              <a:spcPct val="100000"/>
            </a:lnSpc>
          </a:pPr>
          <a:r>
            <a:rPr lang="en-US"/>
            <a:t>When you have multiple conditions that need to be fulfilled in some manner</a:t>
          </a:r>
        </a:p>
      </dgm:t>
    </dgm:pt>
    <dgm:pt modelId="{55A1E4D8-CBE4-4B2B-B2DB-65B21B06269C}" type="parTrans" cxnId="{43862658-27B3-454C-8264-F1F87229CAE0}">
      <dgm:prSet/>
      <dgm:spPr/>
      <dgm:t>
        <a:bodyPr/>
        <a:lstStyle/>
        <a:p>
          <a:endParaRPr lang="en-US"/>
        </a:p>
      </dgm:t>
    </dgm:pt>
    <dgm:pt modelId="{3018C712-2BFE-4465-A4A5-83DD058B275B}" type="sibTrans" cxnId="{43862658-27B3-454C-8264-F1F87229CAE0}">
      <dgm:prSet/>
      <dgm:spPr/>
      <dgm:t>
        <a:bodyPr/>
        <a:lstStyle/>
        <a:p>
          <a:endParaRPr lang="en-US"/>
        </a:p>
      </dgm:t>
    </dgm:pt>
    <dgm:pt modelId="{C63541E6-9FFC-4915-9345-74157F91831E}">
      <dgm:prSet/>
      <dgm:spPr/>
      <dgm:t>
        <a:bodyPr/>
        <a:lstStyle/>
        <a:p>
          <a:pPr>
            <a:lnSpc>
              <a:spcPct val="100000"/>
            </a:lnSpc>
          </a:pPr>
          <a:r>
            <a:rPr lang="en-US"/>
            <a:t>Like finding an ideal marriage partner!</a:t>
          </a:r>
        </a:p>
      </dgm:t>
    </dgm:pt>
    <dgm:pt modelId="{2DBF08FC-0867-44B6-B81B-91162DB12ABA}" type="parTrans" cxnId="{A1BF9E44-A39D-447F-844D-7A2848368070}">
      <dgm:prSet/>
      <dgm:spPr/>
      <dgm:t>
        <a:bodyPr/>
        <a:lstStyle/>
        <a:p>
          <a:endParaRPr lang="en-US"/>
        </a:p>
      </dgm:t>
    </dgm:pt>
    <dgm:pt modelId="{FC756999-6387-44D4-B5D1-30623697ED30}" type="sibTrans" cxnId="{A1BF9E44-A39D-447F-844D-7A2848368070}">
      <dgm:prSet/>
      <dgm:spPr/>
      <dgm:t>
        <a:bodyPr/>
        <a:lstStyle/>
        <a:p>
          <a:endParaRPr lang="en-US"/>
        </a:p>
      </dgm:t>
    </dgm:pt>
    <dgm:pt modelId="{59840B5C-14EC-462D-B89F-368CF1903ED0}">
      <dgm:prSet/>
      <dgm:spPr/>
      <dgm:t>
        <a:bodyPr/>
        <a:lstStyle/>
        <a:p>
          <a:pPr>
            <a:lnSpc>
              <a:spcPct val="100000"/>
            </a:lnSpc>
          </a:pPr>
          <a:r>
            <a:rPr lang="en-US"/>
            <a:t>Must be Kind</a:t>
          </a:r>
        </a:p>
      </dgm:t>
    </dgm:pt>
    <dgm:pt modelId="{19019EFE-2AFC-4AB4-917D-14BA291E318C}" type="parTrans" cxnId="{20204837-6666-4DA3-AB3C-7AEE338C08E2}">
      <dgm:prSet/>
      <dgm:spPr/>
      <dgm:t>
        <a:bodyPr/>
        <a:lstStyle/>
        <a:p>
          <a:endParaRPr lang="en-US"/>
        </a:p>
      </dgm:t>
    </dgm:pt>
    <dgm:pt modelId="{C4EDA118-05EA-4C12-85D6-7BB298C36AEC}" type="sibTrans" cxnId="{20204837-6666-4DA3-AB3C-7AEE338C08E2}">
      <dgm:prSet/>
      <dgm:spPr/>
      <dgm:t>
        <a:bodyPr/>
        <a:lstStyle/>
        <a:p>
          <a:endParaRPr lang="en-US"/>
        </a:p>
      </dgm:t>
    </dgm:pt>
    <dgm:pt modelId="{5371A9B5-7385-4241-96AE-D7AC8FF31DF0}">
      <dgm:prSet/>
      <dgm:spPr/>
      <dgm:t>
        <a:bodyPr/>
        <a:lstStyle/>
        <a:p>
          <a:pPr>
            <a:lnSpc>
              <a:spcPct val="100000"/>
            </a:lnSpc>
          </a:pPr>
          <a:r>
            <a:rPr lang="en-US"/>
            <a:t>Must be Smart</a:t>
          </a:r>
        </a:p>
      </dgm:t>
    </dgm:pt>
    <dgm:pt modelId="{D493C3FA-F0AA-414B-A7E1-D199F296B953}" type="parTrans" cxnId="{B2315228-9872-49D9-BE3A-1D1F60D5196B}">
      <dgm:prSet/>
      <dgm:spPr/>
      <dgm:t>
        <a:bodyPr/>
        <a:lstStyle/>
        <a:p>
          <a:endParaRPr lang="en-US"/>
        </a:p>
      </dgm:t>
    </dgm:pt>
    <dgm:pt modelId="{CE6EE76E-9C2B-4759-B310-9388A4B9B9E7}" type="sibTrans" cxnId="{B2315228-9872-49D9-BE3A-1D1F60D5196B}">
      <dgm:prSet/>
      <dgm:spPr/>
      <dgm:t>
        <a:bodyPr/>
        <a:lstStyle/>
        <a:p>
          <a:endParaRPr lang="en-US"/>
        </a:p>
      </dgm:t>
    </dgm:pt>
    <dgm:pt modelId="{2934DC98-184C-4B03-B3C3-8536712EE9AF}">
      <dgm:prSet/>
      <dgm:spPr/>
      <dgm:t>
        <a:bodyPr/>
        <a:lstStyle/>
        <a:p>
          <a:pPr>
            <a:lnSpc>
              <a:spcPct val="100000"/>
            </a:lnSpc>
          </a:pPr>
          <a:r>
            <a:rPr lang="en-US"/>
            <a:t>Must be Rich</a:t>
          </a:r>
        </a:p>
      </dgm:t>
    </dgm:pt>
    <dgm:pt modelId="{FF4914FD-C199-4FB8-9ACA-1CECFC8B111B}" type="parTrans" cxnId="{389A6E98-2A9C-43F4-A8BB-7420D4506383}">
      <dgm:prSet/>
      <dgm:spPr/>
      <dgm:t>
        <a:bodyPr/>
        <a:lstStyle/>
        <a:p>
          <a:endParaRPr lang="en-US"/>
        </a:p>
      </dgm:t>
    </dgm:pt>
    <dgm:pt modelId="{9A45017C-5A6D-49CA-B1A9-8F9D4CD53849}" type="sibTrans" cxnId="{389A6E98-2A9C-43F4-A8BB-7420D4506383}">
      <dgm:prSet/>
      <dgm:spPr/>
      <dgm:t>
        <a:bodyPr/>
        <a:lstStyle/>
        <a:p>
          <a:endParaRPr lang="en-US"/>
        </a:p>
      </dgm:t>
    </dgm:pt>
    <dgm:pt modelId="{B43567BC-D002-4376-9118-A21F1340B4CA}">
      <dgm:prSet/>
      <dgm:spPr/>
      <dgm:t>
        <a:bodyPr/>
        <a:lstStyle/>
        <a:p>
          <a:pPr>
            <a:lnSpc>
              <a:spcPct val="100000"/>
            </a:lnSpc>
          </a:pPr>
          <a:r>
            <a:rPr lang="en-US"/>
            <a:t>Must be Asian</a:t>
          </a:r>
        </a:p>
      </dgm:t>
    </dgm:pt>
    <dgm:pt modelId="{492C4348-03F0-41EC-96AA-57B82ED65870}" type="parTrans" cxnId="{FA874444-DCA3-460A-82CA-011C84F229A3}">
      <dgm:prSet/>
      <dgm:spPr/>
      <dgm:t>
        <a:bodyPr/>
        <a:lstStyle/>
        <a:p>
          <a:endParaRPr lang="en-US"/>
        </a:p>
      </dgm:t>
    </dgm:pt>
    <dgm:pt modelId="{72336DE3-A281-43E0-99BA-3FD65626D411}" type="sibTrans" cxnId="{FA874444-DCA3-460A-82CA-011C84F229A3}">
      <dgm:prSet/>
      <dgm:spPr/>
      <dgm:t>
        <a:bodyPr/>
        <a:lstStyle/>
        <a:p>
          <a:endParaRPr lang="en-US"/>
        </a:p>
      </dgm:t>
    </dgm:pt>
    <dgm:pt modelId="{42B8148E-9A04-439E-A7F8-19A38743440C}">
      <dgm:prSet/>
      <dgm:spPr/>
      <dgm:t>
        <a:bodyPr/>
        <a:lstStyle/>
        <a:p>
          <a:pPr>
            <a:lnSpc>
              <a:spcPct val="100000"/>
            </a:lnSpc>
          </a:pPr>
          <a:r>
            <a:rPr lang="en-US"/>
            <a:t>Which denotes a stronger requirement?</a:t>
          </a:r>
        </a:p>
      </dgm:t>
    </dgm:pt>
    <dgm:pt modelId="{5614BBD6-D258-49FA-851C-F673F0DE2814}" type="parTrans" cxnId="{D0C0BFD6-FFB6-40BB-8E36-9EA7ABF9A96F}">
      <dgm:prSet/>
      <dgm:spPr/>
      <dgm:t>
        <a:bodyPr/>
        <a:lstStyle/>
        <a:p>
          <a:endParaRPr lang="en-US"/>
        </a:p>
      </dgm:t>
    </dgm:pt>
    <dgm:pt modelId="{DC212134-738E-4748-96F5-98EC66D5D25A}" type="sibTrans" cxnId="{D0C0BFD6-FFB6-40BB-8E36-9EA7ABF9A96F}">
      <dgm:prSet/>
      <dgm:spPr/>
      <dgm:t>
        <a:bodyPr/>
        <a:lstStyle/>
        <a:p>
          <a:endParaRPr lang="en-US"/>
        </a:p>
      </dgm:t>
    </dgm:pt>
    <dgm:pt modelId="{CEE2AFC1-6B09-4DCA-8863-091F6DDA3AC1}">
      <dgm:prSet/>
      <dgm:spPr/>
      <dgm:t>
        <a:bodyPr/>
        <a:lstStyle/>
        <a:p>
          <a:pPr>
            <a:lnSpc>
              <a:spcPct val="100000"/>
            </a:lnSpc>
          </a:pPr>
          <a:r>
            <a:rPr lang="en-US"/>
            <a:t>Kind AND Smart AND Rich AND Asian?</a:t>
          </a:r>
        </a:p>
      </dgm:t>
    </dgm:pt>
    <dgm:pt modelId="{DB8C3B46-8933-41A2-ADBD-BA034BD43011}" type="parTrans" cxnId="{9058DC4D-A779-4A53-8D47-BB7ABB4FC2E2}">
      <dgm:prSet/>
      <dgm:spPr/>
      <dgm:t>
        <a:bodyPr/>
        <a:lstStyle/>
        <a:p>
          <a:endParaRPr lang="en-US"/>
        </a:p>
      </dgm:t>
    </dgm:pt>
    <dgm:pt modelId="{2F52ED93-9D40-4AEF-9943-3B80E0AE69F5}" type="sibTrans" cxnId="{9058DC4D-A779-4A53-8D47-BB7ABB4FC2E2}">
      <dgm:prSet/>
      <dgm:spPr/>
      <dgm:t>
        <a:bodyPr/>
        <a:lstStyle/>
        <a:p>
          <a:endParaRPr lang="en-US"/>
        </a:p>
      </dgm:t>
    </dgm:pt>
    <dgm:pt modelId="{E3B36188-9AAB-487E-AAF6-266BA4BC0393}">
      <dgm:prSet/>
      <dgm:spPr/>
      <dgm:t>
        <a:bodyPr/>
        <a:lstStyle/>
        <a:p>
          <a:pPr>
            <a:lnSpc>
              <a:spcPct val="100000"/>
            </a:lnSpc>
          </a:pPr>
          <a:r>
            <a:rPr lang="en-US"/>
            <a:t>Kind AND SMART OR Rich OR Asian?</a:t>
          </a:r>
        </a:p>
      </dgm:t>
    </dgm:pt>
    <dgm:pt modelId="{983747EA-002E-46D6-A05C-2198DC73C2BC}" type="parTrans" cxnId="{283BC5D1-E083-4FDD-B69C-931F31916469}">
      <dgm:prSet/>
      <dgm:spPr/>
      <dgm:t>
        <a:bodyPr/>
        <a:lstStyle/>
        <a:p>
          <a:endParaRPr lang="en-US"/>
        </a:p>
      </dgm:t>
    </dgm:pt>
    <dgm:pt modelId="{D7D1ADE8-31ED-4592-98B8-4DAF0884BFDC}" type="sibTrans" cxnId="{283BC5D1-E083-4FDD-B69C-931F31916469}">
      <dgm:prSet/>
      <dgm:spPr/>
      <dgm:t>
        <a:bodyPr/>
        <a:lstStyle/>
        <a:p>
          <a:endParaRPr lang="en-US"/>
        </a:p>
      </dgm:t>
    </dgm:pt>
    <dgm:pt modelId="{D3C8ECAF-AF09-4739-874E-B0316E479E74}" type="pres">
      <dgm:prSet presAssocID="{918DDF15-88B2-4298-8591-09DF4D93A0A3}" presName="root" presStyleCnt="0">
        <dgm:presLayoutVars>
          <dgm:dir/>
          <dgm:resizeHandles val="exact"/>
        </dgm:presLayoutVars>
      </dgm:prSet>
      <dgm:spPr/>
    </dgm:pt>
    <dgm:pt modelId="{9C3F259B-26B9-4665-9383-2B9C7BEAD985}" type="pres">
      <dgm:prSet presAssocID="{28F148E2-87B8-4314-AE62-DAD6F025FA23}" presName="compNode" presStyleCnt="0"/>
      <dgm:spPr/>
    </dgm:pt>
    <dgm:pt modelId="{8D287733-52DD-433C-8027-98FD970DC668}" type="pres">
      <dgm:prSet presAssocID="{28F148E2-87B8-4314-AE62-DAD6F025FA23}" presName="bgRect" presStyleLbl="bgShp" presStyleIdx="0" presStyleCnt="3"/>
      <dgm:spPr/>
    </dgm:pt>
    <dgm:pt modelId="{8DF835A4-D5FB-41C3-9276-57EE1E68A00E}" type="pres">
      <dgm:prSet presAssocID="{28F148E2-87B8-4314-AE62-DAD6F025FA2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ople"/>
        </a:ext>
      </dgm:extLst>
    </dgm:pt>
    <dgm:pt modelId="{E161B8A7-6430-4C30-81D0-276FD1B7608C}" type="pres">
      <dgm:prSet presAssocID="{28F148E2-87B8-4314-AE62-DAD6F025FA23}" presName="spaceRect" presStyleCnt="0"/>
      <dgm:spPr/>
    </dgm:pt>
    <dgm:pt modelId="{E6107127-26AA-4BED-B805-A9F0BED0864A}" type="pres">
      <dgm:prSet presAssocID="{28F148E2-87B8-4314-AE62-DAD6F025FA23}" presName="parTx" presStyleLbl="revTx" presStyleIdx="0" presStyleCnt="5">
        <dgm:presLayoutVars>
          <dgm:chMax val="0"/>
          <dgm:chPref val="0"/>
        </dgm:presLayoutVars>
      </dgm:prSet>
      <dgm:spPr/>
    </dgm:pt>
    <dgm:pt modelId="{970851A5-0FF5-4A19-81E0-CA5AF984F3AA}" type="pres">
      <dgm:prSet presAssocID="{3018C712-2BFE-4465-A4A5-83DD058B275B}" presName="sibTrans" presStyleCnt="0"/>
      <dgm:spPr/>
    </dgm:pt>
    <dgm:pt modelId="{D6D2B5C9-96B5-4BA4-87BA-F4FC368AB956}" type="pres">
      <dgm:prSet presAssocID="{C63541E6-9FFC-4915-9345-74157F91831E}" presName="compNode" presStyleCnt="0"/>
      <dgm:spPr/>
    </dgm:pt>
    <dgm:pt modelId="{2A840981-F3B6-4175-BED8-B2FD8FD1B316}" type="pres">
      <dgm:prSet presAssocID="{C63541E6-9FFC-4915-9345-74157F91831E}" presName="bgRect" presStyleLbl="bgShp" presStyleIdx="1" presStyleCnt="3"/>
      <dgm:spPr/>
    </dgm:pt>
    <dgm:pt modelId="{BA52483D-D661-4D77-B475-6C4BBB2C9932}" type="pres">
      <dgm:prSet presAssocID="{C63541E6-9FFC-4915-9345-74157F91831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mily"/>
        </a:ext>
      </dgm:extLst>
    </dgm:pt>
    <dgm:pt modelId="{800EC39D-8C65-4DFA-8EBA-E8C4B86FDA46}" type="pres">
      <dgm:prSet presAssocID="{C63541E6-9FFC-4915-9345-74157F91831E}" presName="spaceRect" presStyleCnt="0"/>
      <dgm:spPr/>
    </dgm:pt>
    <dgm:pt modelId="{D3480341-46D0-4C16-B865-AFFC7D7809E1}" type="pres">
      <dgm:prSet presAssocID="{C63541E6-9FFC-4915-9345-74157F91831E}" presName="parTx" presStyleLbl="revTx" presStyleIdx="1" presStyleCnt="5">
        <dgm:presLayoutVars>
          <dgm:chMax val="0"/>
          <dgm:chPref val="0"/>
        </dgm:presLayoutVars>
      </dgm:prSet>
      <dgm:spPr/>
    </dgm:pt>
    <dgm:pt modelId="{5EA80D11-6F12-4B95-97F5-7F7EAB531628}" type="pres">
      <dgm:prSet presAssocID="{C63541E6-9FFC-4915-9345-74157F91831E}" presName="desTx" presStyleLbl="revTx" presStyleIdx="2" presStyleCnt="5">
        <dgm:presLayoutVars/>
      </dgm:prSet>
      <dgm:spPr/>
    </dgm:pt>
    <dgm:pt modelId="{5BD24814-267A-46A9-887C-F0A7880F9688}" type="pres">
      <dgm:prSet presAssocID="{FC756999-6387-44D4-B5D1-30623697ED30}" presName="sibTrans" presStyleCnt="0"/>
      <dgm:spPr/>
    </dgm:pt>
    <dgm:pt modelId="{A8D3FF42-90C7-43F8-A1D2-B23427B55794}" type="pres">
      <dgm:prSet presAssocID="{42B8148E-9A04-439E-A7F8-19A38743440C}" presName="compNode" presStyleCnt="0"/>
      <dgm:spPr/>
    </dgm:pt>
    <dgm:pt modelId="{E65818CB-7EDF-4ED7-8F43-725AA1286974}" type="pres">
      <dgm:prSet presAssocID="{42B8148E-9A04-439E-A7F8-19A38743440C}" presName="bgRect" presStyleLbl="bgShp" presStyleIdx="2" presStyleCnt="3"/>
      <dgm:spPr/>
    </dgm:pt>
    <dgm:pt modelId="{D94A0490-2D43-4884-824D-49AFFC318DA0}" type="pres">
      <dgm:prSet presAssocID="{42B8148E-9A04-439E-A7F8-19A38743440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ctionaryRemove"/>
        </a:ext>
      </dgm:extLst>
    </dgm:pt>
    <dgm:pt modelId="{8347DAF8-BFF9-4718-AD2D-16A10BC4C5C3}" type="pres">
      <dgm:prSet presAssocID="{42B8148E-9A04-439E-A7F8-19A38743440C}" presName="spaceRect" presStyleCnt="0"/>
      <dgm:spPr/>
    </dgm:pt>
    <dgm:pt modelId="{301CD3D4-6F50-4088-A940-21FFE7C37C86}" type="pres">
      <dgm:prSet presAssocID="{42B8148E-9A04-439E-A7F8-19A38743440C}" presName="parTx" presStyleLbl="revTx" presStyleIdx="3" presStyleCnt="5">
        <dgm:presLayoutVars>
          <dgm:chMax val="0"/>
          <dgm:chPref val="0"/>
        </dgm:presLayoutVars>
      </dgm:prSet>
      <dgm:spPr/>
    </dgm:pt>
    <dgm:pt modelId="{56113988-5A0C-439F-B309-E3E629149F58}" type="pres">
      <dgm:prSet presAssocID="{42B8148E-9A04-439E-A7F8-19A38743440C}" presName="desTx" presStyleLbl="revTx" presStyleIdx="4" presStyleCnt="5">
        <dgm:presLayoutVars/>
      </dgm:prSet>
      <dgm:spPr/>
    </dgm:pt>
  </dgm:ptLst>
  <dgm:cxnLst>
    <dgm:cxn modelId="{B2315228-9872-49D9-BE3A-1D1F60D5196B}" srcId="{C63541E6-9FFC-4915-9345-74157F91831E}" destId="{5371A9B5-7385-4241-96AE-D7AC8FF31DF0}" srcOrd="1" destOrd="0" parTransId="{D493C3FA-F0AA-414B-A7E1-D199F296B953}" sibTransId="{CE6EE76E-9C2B-4759-B310-9388A4B9B9E7}"/>
    <dgm:cxn modelId="{20204837-6666-4DA3-AB3C-7AEE338C08E2}" srcId="{C63541E6-9FFC-4915-9345-74157F91831E}" destId="{59840B5C-14EC-462D-B89F-368CF1903ED0}" srcOrd="0" destOrd="0" parTransId="{19019EFE-2AFC-4AB4-917D-14BA291E318C}" sibTransId="{C4EDA118-05EA-4C12-85D6-7BB298C36AEC}"/>
    <dgm:cxn modelId="{FA874444-DCA3-460A-82CA-011C84F229A3}" srcId="{C63541E6-9FFC-4915-9345-74157F91831E}" destId="{B43567BC-D002-4376-9118-A21F1340B4CA}" srcOrd="3" destOrd="0" parTransId="{492C4348-03F0-41EC-96AA-57B82ED65870}" sibTransId="{72336DE3-A281-43E0-99BA-3FD65626D411}"/>
    <dgm:cxn modelId="{A1BF9E44-A39D-447F-844D-7A2848368070}" srcId="{918DDF15-88B2-4298-8591-09DF4D93A0A3}" destId="{C63541E6-9FFC-4915-9345-74157F91831E}" srcOrd="1" destOrd="0" parTransId="{2DBF08FC-0867-44B6-B81B-91162DB12ABA}" sibTransId="{FC756999-6387-44D4-B5D1-30623697ED30}"/>
    <dgm:cxn modelId="{9058DC4D-A779-4A53-8D47-BB7ABB4FC2E2}" srcId="{42B8148E-9A04-439E-A7F8-19A38743440C}" destId="{CEE2AFC1-6B09-4DCA-8863-091F6DDA3AC1}" srcOrd="0" destOrd="0" parTransId="{DB8C3B46-8933-41A2-ADBD-BA034BD43011}" sibTransId="{2F52ED93-9D40-4AEF-9943-3B80E0AE69F5}"/>
    <dgm:cxn modelId="{43862658-27B3-454C-8264-F1F87229CAE0}" srcId="{918DDF15-88B2-4298-8591-09DF4D93A0A3}" destId="{28F148E2-87B8-4314-AE62-DAD6F025FA23}" srcOrd="0" destOrd="0" parTransId="{55A1E4D8-CBE4-4B2B-B2DB-65B21B06269C}" sibTransId="{3018C712-2BFE-4465-A4A5-83DD058B275B}"/>
    <dgm:cxn modelId="{BF907163-A106-2149-A25E-F228F20BCC4D}" type="presOf" srcId="{CEE2AFC1-6B09-4DCA-8863-091F6DDA3AC1}" destId="{56113988-5A0C-439F-B309-E3E629149F58}" srcOrd="0" destOrd="0" presId="urn:microsoft.com/office/officeart/2018/2/layout/IconVerticalSolidList"/>
    <dgm:cxn modelId="{0CCBA66D-99A6-5245-8BA8-6F8D94EDE190}" type="presOf" srcId="{59840B5C-14EC-462D-B89F-368CF1903ED0}" destId="{5EA80D11-6F12-4B95-97F5-7F7EAB531628}" srcOrd="0" destOrd="0" presId="urn:microsoft.com/office/officeart/2018/2/layout/IconVerticalSolidList"/>
    <dgm:cxn modelId="{B648B874-FE6D-C146-8F17-48493B8D6281}" type="presOf" srcId="{E3B36188-9AAB-487E-AAF6-266BA4BC0393}" destId="{56113988-5A0C-439F-B309-E3E629149F58}" srcOrd="0" destOrd="1" presId="urn:microsoft.com/office/officeart/2018/2/layout/IconVerticalSolidList"/>
    <dgm:cxn modelId="{D8455580-5872-8F4D-8D84-723431E68BFD}" type="presOf" srcId="{42B8148E-9A04-439E-A7F8-19A38743440C}" destId="{301CD3D4-6F50-4088-A940-21FFE7C37C86}" srcOrd="0" destOrd="0" presId="urn:microsoft.com/office/officeart/2018/2/layout/IconVerticalSolidList"/>
    <dgm:cxn modelId="{9AD7FC87-CAD3-A04D-B042-AAD7987C6A7C}" type="presOf" srcId="{5371A9B5-7385-4241-96AE-D7AC8FF31DF0}" destId="{5EA80D11-6F12-4B95-97F5-7F7EAB531628}" srcOrd="0" destOrd="1" presId="urn:microsoft.com/office/officeart/2018/2/layout/IconVerticalSolidList"/>
    <dgm:cxn modelId="{389A6E98-2A9C-43F4-A8BB-7420D4506383}" srcId="{C63541E6-9FFC-4915-9345-74157F91831E}" destId="{2934DC98-184C-4B03-B3C3-8536712EE9AF}" srcOrd="2" destOrd="0" parTransId="{FF4914FD-C199-4FB8-9ACA-1CECFC8B111B}" sibTransId="{9A45017C-5A6D-49CA-B1A9-8F9D4CD53849}"/>
    <dgm:cxn modelId="{5A37DCAE-58BC-4F4B-A303-D7BFAA0D4E69}" type="presOf" srcId="{C63541E6-9FFC-4915-9345-74157F91831E}" destId="{D3480341-46D0-4C16-B865-AFFC7D7809E1}" srcOrd="0" destOrd="0" presId="urn:microsoft.com/office/officeart/2018/2/layout/IconVerticalSolidList"/>
    <dgm:cxn modelId="{C4A1E6C5-DD10-1B4F-933A-4448149424A0}" type="presOf" srcId="{28F148E2-87B8-4314-AE62-DAD6F025FA23}" destId="{E6107127-26AA-4BED-B805-A9F0BED0864A}" srcOrd="0" destOrd="0" presId="urn:microsoft.com/office/officeart/2018/2/layout/IconVerticalSolidList"/>
    <dgm:cxn modelId="{283BC5D1-E083-4FDD-B69C-931F31916469}" srcId="{42B8148E-9A04-439E-A7F8-19A38743440C}" destId="{E3B36188-9AAB-487E-AAF6-266BA4BC0393}" srcOrd="1" destOrd="0" parTransId="{983747EA-002E-46D6-A05C-2198DC73C2BC}" sibTransId="{D7D1ADE8-31ED-4592-98B8-4DAF0884BFDC}"/>
    <dgm:cxn modelId="{51860ED4-614B-8A4F-885E-7262D62BFCAD}" type="presOf" srcId="{918DDF15-88B2-4298-8591-09DF4D93A0A3}" destId="{D3C8ECAF-AF09-4739-874E-B0316E479E74}" srcOrd="0" destOrd="0" presId="urn:microsoft.com/office/officeart/2018/2/layout/IconVerticalSolidList"/>
    <dgm:cxn modelId="{D0C0BFD6-FFB6-40BB-8E36-9EA7ABF9A96F}" srcId="{918DDF15-88B2-4298-8591-09DF4D93A0A3}" destId="{42B8148E-9A04-439E-A7F8-19A38743440C}" srcOrd="2" destOrd="0" parTransId="{5614BBD6-D258-49FA-851C-F673F0DE2814}" sibTransId="{DC212134-738E-4748-96F5-98EC66D5D25A}"/>
    <dgm:cxn modelId="{7B4BF6DF-0F92-3945-871C-420D06A1FE21}" type="presOf" srcId="{B43567BC-D002-4376-9118-A21F1340B4CA}" destId="{5EA80D11-6F12-4B95-97F5-7F7EAB531628}" srcOrd="0" destOrd="3" presId="urn:microsoft.com/office/officeart/2018/2/layout/IconVerticalSolidList"/>
    <dgm:cxn modelId="{0F8DAFEF-A733-534A-85A8-9EDE37D20099}" type="presOf" srcId="{2934DC98-184C-4B03-B3C3-8536712EE9AF}" destId="{5EA80D11-6F12-4B95-97F5-7F7EAB531628}" srcOrd="0" destOrd="2" presId="urn:microsoft.com/office/officeart/2018/2/layout/IconVerticalSolidList"/>
    <dgm:cxn modelId="{A97B63EE-9D1D-6C4E-979A-F5BA23ED266E}" type="presParOf" srcId="{D3C8ECAF-AF09-4739-874E-B0316E479E74}" destId="{9C3F259B-26B9-4665-9383-2B9C7BEAD985}" srcOrd="0" destOrd="0" presId="urn:microsoft.com/office/officeart/2018/2/layout/IconVerticalSolidList"/>
    <dgm:cxn modelId="{2F2A483B-B8A5-9C46-9ED2-A1A686CD4D03}" type="presParOf" srcId="{9C3F259B-26B9-4665-9383-2B9C7BEAD985}" destId="{8D287733-52DD-433C-8027-98FD970DC668}" srcOrd="0" destOrd="0" presId="urn:microsoft.com/office/officeart/2018/2/layout/IconVerticalSolidList"/>
    <dgm:cxn modelId="{1562D85B-423C-704E-B5FD-96F4E65039C9}" type="presParOf" srcId="{9C3F259B-26B9-4665-9383-2B9C7BEAD985}" destId="{8DF835A4-D5FB-41C3-9276-57EE1E68A00E}" srcOrd="1" destOrd="0" presId="urn:microsoft.com/office/officeart/2018/2/layout/IconVerticalSolidList"/>
    <dgm:cxn modelId="{5F5AEF37-126B-CA49-955F-7620091E56C4}" type="presParOf" srcId="{9C3F259B-26B9-4665-9383-2B9C7BEAD985}" destId="{E161B8A7-6430-4C30-81D0-276FD1B7608C}" srcOrd="2" destOrd="0" presId="urn:microsoft.com/office/officeart/2018/2/layout/IconVerticalSolidList"/>
    <dgm:cxn modelId="{BFBEDF66-7B82-184D-8181-923A9CE63D04}" type="presParOf" srcId="{9C3F259B-26B9-4665-9383-2B9C7BEAD985}" destId="{E6107127-26AA-4BED-B805-A9F0BED0864A}" srcOrd="3" destOrd="0" presId="urn:microsoft.com/office/officeart/2018/2/layout/IconVerticalSolidList"/>
    <dgm:cxn modelId="{66B5248C-C01E-AD41-9A6B-FB217BFC8636}" type="presParOf" srcId="{D3C8ECAF-AF09-4739-874E-B0316E479E74}" destId="{970851A5-0FF5-4A19-81E0-CA5AF984F3AA}" srcOrd="1" destOrd="0" presId="urn:microsoft.com/office/officeart/2018/2/layout/IconVerticalSolidList"/>
    <dgm:cxn modelId="{BA6ACDD4-20B2-B341-A940-F0E16A44E145}" type="presParOf" srcId="{D3C8ECAF-AF09-4739-874E-B0316E479E74}" destId="{D6D2B5C9-96B5-4BA4-87BA-F4FC368AB956}" srcOrd="2" destOrd="0" presId="urn:microsoft.com/office/officeart/2018/2/layout/IconVerticalSolidList"/>
    <dgm:cxn modelId="{1BF24FDD-44D1-7C4A-B1CE-1F51CBFA0141}" type="presParOf" srcId="{D6D2B5C9-96B5-4BA4-87BA-F4FC368AB956}" destId="{2A840981-F3B6-4175-BED8-B2FD8FD1B316}" srcOrd="0" destOrd="0" presId="urn:microsoft.com/office/officeart/2018/2/layout/IconVerticalSolidList"/>
    <dgm:cxn modelId="{527602AE-19AC-D94A-A7CA-9AF0D80EF18E}" type="presParOf" srcId="{D6D2B5C9-96B5-4BA4-87BA-F4FC368AB956}" destId="{BA52483D-D661-4D77-B475-6C4BBB2C9932}" srcOrd="1" destOrd="0" presId="urn:microsoft.com/office/officeart/2018/2/layout/IconVerticalSolidList"/>
    <dgm:cxn modelId="{BA433BBB-ACD8-0943-B263-CCA6E5CDC3E3}" type="presParOf" srcId="{D6D2B5C9-96B5-4BA4-87BA-F4FC368AB956}" destId="{800EC39D-8C65-4DFA-8EBA-E8C4B86FDA46}" srcOrd="2" destOrd="0" presId="urn:microsoft.com/office/officeart/2018/2/layout/IconVerticalSolidList"/>
    <dgm:cxn modelId="{E9A8A1C9-7297-8A40-BA95-A58893E9986B}" type="presParOf" srcId="{D6D2B5C9-96B5-4BA4-87BA-F4FC368AB956}" destId="{D3480341-46D0-4C16-B865-AFFC7D7809E1}" srcOrd="3" destOrd="0" presId="urn:microsoft.com/office/officeart/2018/2/layout/IconVerticalSolidList"/>
    <dgm:cxn modelId="{D207A528-E5BD-EB43-B034-D767BC53BE5D}" type="presParOf" srcId="{D6D2B5C9-96B5-4BA4-87BA-F4FC368AB956}" destId="{5EA80D11-6F12-4B95-97F5-7F7EAB531628}" srcOrd="4" destOrd="0" presId="urn:microsoft.com/office/officeart/2018/2/layout/IconVerticalSolidList"/>
    <dgm:cxn modelId="{F8DF50E7-E3BF-9942-9BD2-ADD7EDA8A33B}" type="presParOf" srcId="{D3C8ECAF-AF09-4739-874E-B0316E479E74}" destId="{5BD24814-267A-46A9-887C-F0A7880F9688}" srcOrd="3" destOrd="0" presId="urn:microsoft.com/office/officeart/2018/2/layout/IconVerticalSolidList"/>
    <dgm:cxn modelId="{2E2A4EA1-29CD-874E-9285-42D5549413D1}" type="presParOf" srcId="{D3C8ECAF-AF09-4739-874E-B0316E479E74}" destId="{A8D3FF42-90C7-43F8-A1D2-B23427B55794}" srcOrd="4" destOrd="0" presId="urn:microsoft.com/office/officeart/2018/2/layout/IconVerticalSolidList"/>
    <dgm:cxn modelId="{D4014A8D-E69D-3B49-8E9A-B3253EFB2E63}" type="presParOf" srcId="{A8D3FF42-90C7-43F8-A1D2-B23427B55794}" destId="{E65818CB-7EDF-4ED7-8F43-725AA1286974}" srcOrd="0" destOrd="0" presId="urn:microsoft.com/office/officeart/2018/2/layout/IconVerticalSolidList"/>
    <dgm:cxn modelId="{768F1B21-DE0F-FA46-96F1-E39BC73FB2F6}" type="presParOf" srcId="{A8D3FF42-90C7-43F8-A1D2-B23427B55794}" destId="{D94A0490-2D43-4884-824D-49AFFC318DA0}" srcOrd="1" destOrd="0" presId="urn:microsoft.com/office/officeart/2018/2/layout/IconVerticalSolidList"/>
    <dgm:cxn modelId="{F6A8CB3E-A09A-D24E-966E-5C15EDE7903D}" type="presParOf" srcId="{A8D3FF42-90C7-43F8-A1D2-B23427B55794}" destId="{8347DAF8-BFF9-4718-AD2D-16A10BC4C5C3}" srcOrd="2" destOrd="0" presId="urn:microsoft.com/office/officeart/2018/2/layout/IconVerticalSolidList"/>
    <dgm:cxn modelId="{7F21C9C9-B479-B742-9483-EA57B277AD7A}" type="presParOf" srcId="{A8D3FF42-90C7-43F8-A1D2-B23427B55794}" destId="{301CD3D4-6F50-4088-A940-21FFE7C37C86}" srcOrd="3" destOrd="0" presId="urn:microsoft.com/office/officeart/2018/2/layout/IconVerticalSolidList"/>
    <dgm:cxn modelId="{EB840DCE-D77E-9741-BFE0-8E59C73446C8}" type="presParOf" srcId="{A8D3FF42-90C7-43F8-A1D2-B23427B55794}" destId="{56113988-5A0C-439F-B309-E3E629149F58}"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4C6AC2FB-2F6F-4393-A683-182D1587407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938A6C1-9D3A-41AC-8E6F-030C62B8525F}">
      <dgm:prSet/>
      <dgm:spPr/>
      <dgm:t>
        <a:bodyPr/>
        <a:lstStyle/>
        <a:p>
          <a:pPr>
            <a:lnSpc>
              <a:spcPct val="100000"/>
            </a:lnSpc>
          </a:pPr>
          <a:r>
            <a:rPr lang="en-US"/>
            <a:t>You can also do chaining with numerical comparisons</a:t>
          </a:r>
        </a:p>
      </dgm:t>
    </dgm:pt>
    <dgm:pt modelId="{050C9EA5-F588-4861-BAEA-723BBE47B191}" type="parTrans" cxnId="{3A8FA813-09A5-4228-95B5-65F2BB626E59}">
      <dgm:prSet/>
      <dgm:spPr/>
      <dgm:t>
        <a:bodyPr/>
        <a:lstStyle/>
        <a:p>
          <a:endParaRPr lang="en-US"/>
        </a:p>
      </dgm:t>
    </dgm:pt>
    <dgm:pt modelId="{E8EB098F-6342-4F90-9380-57C2E08A19E3}" type="sibTrans" cxnId="{3A8FA813-09A5-4228-95B5-65F2BB626E59}">
      <dgm:prSet/>
      <dgm:spPr/>
      <dgm:t>
        <a:bodyPr/>
        <a:lstStyle/>
        <a:p>
          <a:endParaRPr lang="en-US"/>
        </a:p>
      </dgm:t>
    </dgm:pt>
    <dgm:pt modelId="{9EA9AD60-76E3-495A-A929-99256E4FD274}">
      <dgm:prSet/>
      <dgm:spPr/>
      <dgm:t>
        <a:bodyPr/>
        <a:lstStyle/>
        <a:p>
          <a:pPr>
            <a:lnSpc>
              <a:spcPct val="100000"/>
            </a:lnSpc>
          </a:pPr>
          <a:r>
            <a:rPr lang="en-US"/>
            <a:t>The syntax for AND in R is double or single ampersand (&amp;&amp; or &amp;)</a:t>
          </a:r>
        </a:p>
      </dgm:t>
    </dgm:pt>
    <dgm:pt modelId="{B244D55D-09C6-42E3-A272-E665B9B580CE}" type="parTrans" cxnId="{FDE9B6A4-369D-4099-9E7E-D40F87D99F2D}">
      <dgm:prSet/>
      <dgm:spPr/>
      <dgm:t>
        <a:bodyPr/>
        <a:lstStyle/>
        <a:p>
          <a:endParaRPr lang="en-US"/>
        </a:p>
      </dgm:t>
    </dgm:pt>
    <dgm:pt modelId="{A4AA3113-EA9A-443D-8AC2-072ED61144EF}" type="sibTrans" cxnId="{FDE9B6A4-369D-4099-9E7E-D40F87D99F2D}">
      <dgm:prSet/>
      <dgm:spPr/>
      <dgm:t>
        <a:bodyPr/>
        <a:lstStyle/>
        <a:p>
          <a:endParaRPr lang="en-US"/>
        </a:p>
      </dgm:t>
    </dgm:pt>
    <dgm:pt modelId="{C2005C87-D20E-45B0-A60A-1E692C1425EB}">
      <dgm:prSet/>
      <dgm:spPr/>
      <dgm:t>
        <a:bodyPr/>
        <a:lstStyle/>
        <a:p>
          <a:pPr>
            <a:lnSpc>
              <a:spcPct val="100000"/>
            </a:lnSpc>
          </a:pPr>
          <a:r>
            <a:rPr lang="en-US"/>
            <a:t>Try:</a:t>
          </a:r>
        </a:p>
      </dgm:t>
    </dgm:pt>
    <dgm:pt modelId="{150E6405-99F5-4369-855E-A9E0328C1A3F}" type="parTrans" cxnId="{C3F1ACCE-BEAF-414F-B188-100862B01D63}">
      <dgm:prSet/>
      <dgm:spPr/>
      <dgm:t>
        <a:bodyPr/>
        <a:lstStyle/>
        <a:p>
          <a:endParaRPr lang="en-US"/>
        </a:p>
      </dgm:t>
    </dgm:pt>
    <dgm:pt modelId="{51994DAD-B849-46EE-997A-D2F430079ADF}" type="sibTrans" cxnId="{C3F1ACCE-BEAF-414F-B188-100862B01D63}">
      <dgm:prSet/>
      <dgm:spPr/>
      <dgm:t>
        <a:bodyPr/>
        <a:lstStyle/>
        <a:p>
          <a:endParaRPr lang="en-US"/>
        </a:p>
      </dgm:t>
    </dgm:pt>
    <dgm:pt modelId="{9091D5DC-1FF1-4A4D-8457-78F4C6DA19F6}">
      <dgm:prSet/>
      <dgm:spPr/>
      <dgm:t>
        <a:bodyPr/>
        <a:lstStyle/>
        <a:p>
          <a:pPr>
            <a:lnSpc>
              <a:spcPct val="100000"/>
            </a:lnSpc>
          </a:pPr>
          <a:r>
            <a:rPr lang="en-SG"/>
            <a:t>measured_BP &lt;- 130</a:t>
          </a:r>
          <a:endParaRPr lang="en-US"/>
        </a:p>
      </dgm:t>
    </dgm:pt>
    <dgm:pt modelId="{4AC9240B-9FE5-4268-9399-92E0878191ED}" type="parTrans" cxnId="{DC8E93DC-9654-4124-A49D-E55AD6EC398C}">
      <dgm:prSet/>
      <dgm:spPr/>
      <dgm:t>
        <a:bodyPr/>
        <a:lstStyle/>
        <a:p>
          <a:endParaRPr lang="en-US"/>
        </a:p>
      </dgm:t>
    </dgm:pt>
    <dgm:pt modelId="{E8B5BCB1-8D7A-442D-833B-797856ACF90D}" type="sibTrans" cxnId="{DC8E93DC-9654-4124-A49D-E55AD6EC398C}">
      <dgm:prSet/>
      <dgm:spPr/>
      <dgm:t>
        <a:bodyPr/>
        <a:lstStyle/>
        <a:p>
          <a:endParaRPr lang="en-US"/>
        </a:p>
      </dgm:t>
    </dgm:pt>
    <dgm:pt modelId="{24734F7D-EAF1-47CC-BBB0-B8A60590AF9B}">
      <dgm:prSet/>
      <dgm:spPr/>
      <dgm:t>
        <a:bodyPr/>
        <a:lstStyle/>
        <a:p>
          <a:pPr>
            <a:lnSpc>
              <a:spcPct val="100000"/>
            </a:lnSpc>
          </a:pPr>
          <a:r>
            <a:rPr lang="en-SG"/>
            <a:t>#A good blood pressure needs to be below 140 and also above 90</a:t>
          </a:r>
        </a:p>
        <a:p>
          <a:pPr>
            <a:lnSpc>
              <a:spcPct val="100000"/>
            </a:lnSpc>
          </a:pPr>
          <a:r>
            <a:rPr lang="en-SG"/>
            <a:t>(90 &lt; measured_BP) &amp;&amp; (measured_BP &lt; 140) </a:t>
          </a:r>
          <a:r>
            <a:rPr lang="en-US"/>
            <a:t>#This returns as TRUE</a:t>
          </a:r>
        </a:p>
      </dgm:t>
    </dgm:pt>
    <dgm:pt modelId="{EF152459-26FE-4E7D-85A0-F80E8D9C5D3C}" type="parTrans" cxnId="{CC5D57C5-37B5-4C19-B172-45C4B8B009A5}">
      <dgm:prSet/>
      <dgm:spPr/>
      <dgm:t>
        <a:bodyPr/>
        <a:lstStyle/>
        <a:p>
          <a:endParaRPr lang="en-US"/>
        </a:p>
      </dgm:t>
    </dgm:pt>
    <dgm:pt modelId="{D934E8A9-8698-41E9-AD6B-3941DFC8368A}" type="sibTrans" cxnId="{CC5D57C5-37B5-4C19-B172-45C4B8B009A5}">
      <dgm:prSet/>
      <dgm:spPr/>
      <dgm:t>
        <a:bodyPr/>
        <a:lstStyle/>
        <a:p>
          <a:endParaRPr lang="en-US"/>
        </a:p>
      </dgm:t>
    </dgm:pt>
    <dgm:pt modelId="{A0794F6B-F0CB-43DC-AE0F-78E824AA8093}" type="pres">
      <dgm:prSet presAssocID="{4C6AC2FB-2F6F-4393-A683-182D15874073}" presName="root" presStyleCnt="0">
        <dgm:presLayoutVars>
          <dgm:dir/>
          <dgm:resizeHandles val="exact"/>
        </dgm:presLayoutVars>
      </dgm:prSet>
      <dgm:spPr/>
    </dgm:pt>
    <dgm:pt modelId="{CA74F364-845B-459E-8DE8-425E7509A791}" type="pres">
      <dgm:prSet presAssocID="{8938A6C1-9D3A-41AC-8E6F-030C62B8525F}" presName="compNode" presStyleCnt="0"/>
      <dgm:spPr/>
    </dgm:pt>
    <dgm:pt modelId="{13758424-733E-4A0F-B507-E1E984D855A1}" type="pres">
      <dgm:prSet presAssocID="{8938A6C1-9D3A-41AC-8E6F-030C62B8525F}" presName="bgRect" presStyleLbl="bgShp" presStyleIdx="0" presStyleCnt="3"/>
      <dgm:spPr/>
    </dgm:pt>
    <dgm:pt modelId="{0C85D11F-A3F9-441F-8D54-51AE9D2087BA}" type="pres">
      <dgm:prSet presAssocID="{8938A6C1-9D3A-41AC-8E6F-030C62B8525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4590227F-FE7E-44D0-8544-7D3ECC6B0A07}" type="pres">
      <dgm:prSet presAssocID="{8938A6C1-9D3A-41AC-8E6F-030C62B8525F}" presName="spaceRect" presStyleCnt="0"/>
      <dgm:spPr/>
    </dgm:pt>
    <dgm:pt modelId="{7D515117-D895-4201-8F88-1C201A11EDE7}" type="pres">
      <dgm:prSet presAssocID="{8938A6C1-9D3A-41AC-8E6F-030C62B8525F}" presName="parTx" presStyleLbl="revTx" presStyleIdx="0" presStyleCnt="4">
        <dgm:presLayoutVars>
          <dgm:chMax val="0"/>
          <dgm:chPref val="0"/>
        </dgm:presLayoutVars>
      </dgm:prSet>
      <dgm:spPr/>
    </dgm:pt>
    <dgm:pt modelId="{8F289C0E-8AEE-48E5-8B33-A5639573F494}" type="pres">
      <dgm:prSet presAssocID="{E8EB098F-6342-4F90-9380-57C2E08A19E3}" presName="sibTrans" presStyleCnt="0"/>
      <dgm:spPr/>
    </dgm:pt>
    <dgm:pt modelId="{A59ADE1C-5E75-430C-8D2A-9071B7844176}" type="pres">
      <dgm:prSet presAssocID="{9EA9AD60-76E3-495A-A929-99256E4FD274}" presName="compNode" presStyleCnt="0"/>
      <dgm:spPr/>
    </dgm:pt>
    <dgm:pt modelId="{632C5DB8-18F4-4107-BF87-ADE68B6BAE2D}" type="pres">
      <dgm:prSet presAssocID="{9EA9AD60-76E3-495A-A929-99256E4FD274}" presName="bgRect" presStyleLbl="bgShp" presStyleIdx="1" presStyleCnt="3"/>
      <dgm:spPr/>
    </dgm:pt>
    <dgm:pt modelId="{4F59AAB2-62BF-4CB9-B20F-55C8E52B2842}" type="pres">
      <dgm:prSet presAssocID="{9EA9AD60-76E3-495A-A929-99256E4FD27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FBE3A075-DF11-4DC5-B1A0-82A2221F67BA}" type="pres">
      <dgm:prSet presAssocID="{9EA9AD60-76E3-495A-A929-99256E4FD274}" presName="spaceRect" presStyleCnt="0"/>
      <dgm:spPr/>
    </dgm:pt>
    <dgm:pt modelId="{8114F0EE-E5CD-44D3-8084-10B31964BF78}" type="pres">
      <dgm:prSet presAssocID="{9EA9AD60-76E3-495A-A929-99256E4FD274}" presName="parTx" presStyleLbl="revTx" presStyleIdx="1" presStyleCnt="4">
        <dgm:presLayoutVars>
          <dgm:chMax val="0"/>
          <dgm:chPref val="0"/>
        </dgm:presLayoutVars>
      </dgm:prSet>
      <dgm:spPr/>
    </dgm:pt>
    <dgm:pt modelId="{8BFC3939-7B4B-4B40-93E5-2F0D337081A5}" type="pres">
      <dgm:prSet presAssocID="{A4AA3113-EA9A-443D-8AC2-072ED61144EF}" presName="sibTrans" presStyleCnt="0"/>
      <dgm:spPr/>
    </dgm:pt>
    <dgm:pt modelId="{10CF60E1-57CC-42BB-8F66-24CDE9919155}" type="pres">
      <dgm:prSet presAssocID="{C2005C87-D20E-45B0-A60A-1E692C1425EB}" presName="compNode" presStyleCnt="0"/>
      <dgm:spPr/>
    </dgm:pt>
    <dgm:pt modelId="{669F8028-50D2-44D4-9DC1-C6E3276F4F6E}" type="pres">
      <dgm:prSet presAssocID="{C2005C87-D20E-45B0-A60A-1E692C1425EB}" presName="bgRect" presStyleLbl="bgShp" presStyleIdx="2" presStyleCnt="3"/>
      <dgm:spPr/>
    </dgm:pt>
    <dgm:pt modelId="{C25408CC-4AF2-4A30-A41F-A1349FF842AC}" type="pres">
      <dgm:prSet presAssocID="{C2005C87-D20E-45B0-A60A-1E692C1425E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8E09192B-4B08-437F-A1F6-00FECFD1CC9A}" type="pres">
      <dgm:prSet presAssocID="{C2005C87-D20E-45B0-A60A-1E692C1425EB}" presName="spaceRect" presStyleCnt="0"/>
      <dgm:spPr/>
    </dgm:pt>
    <dgm:pt modelId="{11AA5004-AA8E-4B47-807B-4410D8CA3702}" type="pres">
      <dgm:prSet presAssocID="{C2005C87-D20E-45B0-A60A-1E692C1425EB}" presName="parTx" presStyleLbl="revTx" presStyleIdx="2" presStyleCnt="4">
        <dgm:presLayoutVars>
          <dgm:chMax val="0"/>
          <dgm:chPref val="0"/>
        </dgm:presLayoutVars>
      </dgm:prSet>
      <dgm:spPr/>
    </dgm:pt>
    <dgm:pt modelId="{DA0DF1FA-9A95-4753-AF62-5D71B98E170D}" type="pres">
      <dgm:prSet presAssocID="{C2005C87-D20E-45B0-A60A-1E692C1425EB}" presName="desTx" presStyleLbl="revTx" presStyleIdx="3" presStyleCnt="4">
        <dgm:presLayoutVars/>
      </dgm:prSet>
      <dgm:spPr/>
    </dgm:pt>
  </dgm:ptLst>
  <dgm:cxnLst>
    <dgm:cxn modelId="{3A8FA813-09A5-4228-95B5-65F2BB626E59}" srcId="{4C6AC2FB-2F6F-4393-A683-182D15874073}" destId="{8938A6C1-9D3A-41AC-8E6F-030C62B8525F}" srcOrd="0" destOrd="0" parTransId="{050C9EA5-F588-4861-BAEA-723BBE47B191}" sibTransId="{E8EB098F-6342-4F90-9380-57C2E08A19E3}"/>
    <dgm:cxn modelId="{65565446-F02F-614C-B6F4-48D47E7957F1}" type="presOf" srcId="{4C6AC2FB-2F6F-4393-A683-182D15874073}" destId="{A0794F6B-F0CB-43DC-AE0F-78E824AA8093}" srcOrd="0" destOrd="0" presId="urn:microsoft.com/office/officeart/2018/2/layout/IconVerticalSolidList"/>
    <dgm:cxn modelId="{1B340D91-64E4-CB47-8F3D-E8FF81677952}" type="presOf" srcId="{9091D5DC-1FF1-4A4D-8457-78F4C6DA19F6}" destId="{DA0DF1FA-9A95-4753-AF62-5D71B98E170D}" srcOrd="0" destOrd="0" presId="urn:microsoft.com/office/officeart/2018/2/layout/IconVerticalSolidList"/>
    <dgm:cxn modelId="{07093093-E4F5-1F45-96FB-F1DB02CED3CE}" type="presOf" srcId="{C2005C87-D20E-45B0-A60A-1E692C1425EB}" destId="{11AA5004-AA8E-4B47-807B-4410D8CA3702}" srcOrd="0" destOrd="0" presId="urn:microsoft.com/office/officeart/2018/2/layout/IconVerticalSolidList"/>
    <dgm:cxn modelId="{FDE9B6A4-369D-4099-9E7E-D40F87D99F2D}" srcId="{4C6AC2FB-2F6F-4393-A683-182D15874073}" destId="{9EA9AD60-76E3-495A-A929-99256E4FD274}" srcOrd="1" destOrd="0" parTransId="{B244D55D-09C6-42E3-A272-E665B9B580CE}" sibTransId="{A4AA3113-EA9A-443D-8AC2-072ED61144EF}"/>
    <dgm:cxn modelId="{F8A3A8AE-AEA5-9D47-A923-62E9B31E4B33}" type="presOf" srcId="{24734F7D-EAF1-47CC-BBB0-B8A60590AF9B}" destId="{DA0DF1FA-9A95-4753-AF62-5D71B98E170D}" srcOrd="0" destOrd="1" presId="urn:microsoft.com/office/officeart/2018/2/layout/IconVerticalSolidList"/>
    <dgm:cxn modelId="{ECAFF3B7-18A9-A746-912F-D2AC3776587A}" type="presOf" srcId="{9EA9AD60-76E3-495A-A929-99256E4FD274}" destId="{8114F0EE-E5CD-44D3-8084-10B31964BF78}" srcOrd="0" destOrd="0" presId="urn:microsoft.com/office/officeart/2018/2/layout/IconVerticalSolidList"/>
    <dgm:cxn modelId="{CC5D57C5-37B5-4C19-B172-45C4B8B009A5}" srcId="{C2005C87-D20E-45B0-A60A-1E692C1425EB}" destId="{24734F7D-EAF1-47CC-BBB0-B8A60590AF9B}" srcOrd="1" destOrd="0" parTransId="{EF152459-26FE-4E7D-85A0-F80E8D9C5D3C}" sibTransId="{D934E8A9-8698-41E9-AD6B-3941DFC8368A}"/>
    <dgm:cxn modelId="{C3F1ACCE-BEAF-414F-B188-100862B01D63}" srcId="{4C6AC2FB-2F6F-4393-A683-182D15874073}" destId="{C2005C87-D20E-45B0-A60A-1E692C1425EB}" srcOrd="2" destOrd="0" parTransId="{150E6405-99F5-4369-855E-A9E0328C1A3F}" sibTransId="{51994DAD-B849-46EE-997A-D2F430079ADF}"/>
    <dgm:cxn modelId="{DC8E93DC-9654-4124-A49D-E55AD6EC398C}" srcId="{C2005C87-D20E-45B0-A60A-1E692C1425EB}" destId="{9091D5DC-1FF1-4A4D-8457-78F4C6DA19F6}" srcOrd="0" destOrd="0" parTransId="{4AC9240B-9FE5-4268-9399-92E0878191ED}" sibTransId="{E8B5BCB1-8D7A-442D-833B-797856ACF90D}"/>
    <dgm:cxn modelId="{003CA6FE-F1D0-6C44-8F8A-A251B2C1CEB8}" type="presOf" srcId="{8938A6C1-9D3A-41AC-8E6F-030C62B8525F}" destId="{7D515117-D895-4201-8F88-1C201A11EDE7}" srcOrd="0" destOrd="0" presId="urn:microsoft.com/office/officeart/2018/2/layout/IconVerticalSolidList"/>
    <dgm:cxn modelId="{8621A41C-5805-B844-972A-0AF3C944AEEF}" type="presParOf" srcId="{A0794F6B-F0CB-43DC-AE0F-78E824AA8093}" destId="{CA74F364-845B-459E-8DE8-425E7509A791}" srcOrd="0" destOrd="0" presId="urn:microsoft.com/office/officeart/2018/2/layout/IconVerticalSolidList"/>
    <dgm:cxn modelId="{BF8B55EA-2337-994C-8357-62F67E342E49}" type="presParOf" srcId="{CA74F364-845B-459E-8DE8-425E7509A791}" destId="{13758424-733E-4A0F-B507-E1E984D855A1}" srcOrd="0" destOrd="0" presId="urn:microsoft.com/office/officeart/2018/2/layout/IconVerticalSolidList"/>
    <dgm:cxn modelId="{C1EE2C6B-5B05-BD49-88FC-F2B88B646B9D}" type="presParOf" srcId="{CA74F364-845B-459E-8DE8-425E7509A791}" destId="{0C85D11F-A3F9-441F-8D54-51AE9D2087BA}" srcOrd="1" destOrd="0" presId="urn:microsoft.com/office/officeart/2018/2/layout/IconVerticalSolidList"/>
    <dgm:cxn modelId="{2AB56AFA-1730-8E40-A262-7230D403E3D9}" type="presParOf" srcId="{CA74F364-845B-459E-8DE8-425E7509A791}" destId="{4590227F-FE7E-44D0-8544-7D3ECC6B0A07}" srcOrd="2" destOrd="0" presId="urn:microsoft.com/office/officeart/2018/2/layout/IconVerticalSolidList"/>
    <dgm:cxn modelId="{31036585-A287-4946-B5F9-C888AB926264}" type="presParOf" srcId="{CA74F364-845B-459E-8DE8-425E7509A791}" destId="{7D515117-D895-4201-8F88-1C201A11EDE7}" srcOrd="3" destOrd="0" presId="urn:microsoft.com/office/officeart/2018/2/layout/IconVerticalSolidList"/>
    <dgm:cxn modelId="{78072797-91E5-5745-8EA9-18B694DF8DBD}" type="presParOf" srcId="{A0794F6B-F0CB-43DC-AE0F-78E824AA8093}" destId="{8F289C0E-8AEE-48E5-8B33-A5639573F494}" srcOrd="1" destOrd="0" presId="urn:microsoft.com/office/officeart/2018/2/layout/IconVerticalSolidList"/>
    <dgm:cxn modelId="{04DBCAF6-07A0-F943-8C5D-0FF4813343FE}" type="presParOf" srcId="{A0794F6B-F0CB-43DC-AE0F-78E824AA8093}" destId="{A59ADE1C-5E75-430C-8D2A-9071B7844176}" srcOrd="2" destOrd="0" presId="urn:microsoft.com/office/officeart/2018/2/layout/IconVerticalSolidList"/>
    <dgm:cxn modelId="{82CEB115-F9A5-DA42-BF1A-434CB6BD47B8}" type="presParOf" srcId="{A59ADE1C-5E75-430C-8D2A-9071B7844176}" destId="{632C5DB8-18F4-4107-BF87-ADE68B6BAE2D}" srcOrd="0" destOrd="0" presId="urn:microsoft.com/office/officeart/2018/2/layout/IconVerticalSolidList"/>
    <dgm:cxn modelId="{0856E6CF-2471-0F4D-9711-9E6611DCAB7E}" type="presParOf" srcId="{A59ADE1C-5E75-430C-8D2A-9071B7844176}" destId="{4F59AAB2-62BF-4CB9-B20F-55C8E52B2842}" srcOrd="1" destOrd="0" presId="urn:microsoft.com/office/officeart/2018/2/layout/IconVerticalSolidList"/>
    <dgm:cxn modelId="{46886333-A5D4-1247-9468-D6ECD7E48FC1}" type="presParOf" srcId="{A59ADE1C-5E75-430C-8D2A-9071B7844176}" destId="{FBE3A075-DF11-4DC5-B1A0-82A2221F67BA}" srcOrd="2" destOrd="0" presId="urn:microsoft.com/office/officeart/2018/2/layout/IconVerticalSolidList"/>
    <dgm:cxn modelId="{6AC66CD8-03BB-224F-B598-79AC5F979787}" type="presParOf" srcId="{A59ADE1C-5E75-430C-8D2A-9071B7844176}" destId="{8114F0EE-E5CD-44D3-8084-10B31964BF78}" srcOrd="3" destOrd="0" presId="urn:microsoft.com/office/officeart/2018/2/layout/IconVerticalSolidList"/>
    <dgm:cxn modelId="{F11397E1-C76C-974E-8C41-BCAADFA14AFD}" type="presParOf" srcId="{A0794F6B-F0CB-43DC-AE0F-78E824AA8093}" destId="{8BFC3939-7B4B-4B40-93E5-2F0D337081A5}" srcOrd="3" destOrd="0" presId="urn:microsoft.com/office/officeart/2018/2/layout/IconVerticalSolidList"/>
    <dgm:cxn modelId="{987BB807-C72E-AD4E-8B00-BE434930419D}" type="presParOf" srcId="{A0794F6B-F0CB-43DC-AE0F-78E824AA8093}" destId="{10CF60E1-57CC-42BB-8F66-24CDE9919155}" srcOrd="4" destOrd="0" presId="urn:microsoft.com/office/officeart/2018/2/layout/IconVerticalSolidList"/>
    <dgm:cxn modelId="{5FD12184-F267-674F-B4CC-241CE1B94FC2}" type="presParOf" srcId="{10CF60E1-57CC-42BB-8F66-24CDE9919155}" destId="{669F8028-50D2-44D4-9DC1-C6E3276F4F6E}" srcOrd="0" destOrd="0" presId="urn:microsoft.com/office/officeart/2018/2/layout/IconVerticalSolidList"/>
    <dgm:cxn modelId="{523CA0E6-E156-4B44-85F7-3BD121C2D442}" type="presParOf" srcId="{10CF60E1-57CC-42BB-8F66-24CDE9919155}" destId="{C25408CC-4AF2-4A30-A41F-A1349FF842AC}" srcOrd="1" destOrd="0" presId="urn:microsoft.com/office/officeart/2018/2/layout/IconVerticalSolidList"/>
    <dgm:cxn modelId="{467E9BF7-E751-7540-94A4-3D29C320DC17}" type="presParOf" srcId="{10CF60E1-57CC-42BB-8F66-24CDE9919155}" destId="{8E09192B-4B08-437F-A1F6-00FECFD1CC9A}" srcOrd="2" destOrd="0" presId="urn:microsoft.com/office/officeart/2018/2/layout/IconVerticalSolidList"/>
    <dgm:cxn modelId="{42362A67-74D0-2044-96CF-A4EC35C71F6B}" type="presParOf" srcId="{10CF60E1-57CC-42BB-8F66-24CDE9919155}" destId="{11AA5004-AA8E-4B47-807B-4410D8CA3702}" srcOrd="3" destOrd="0" presId="urn:microsoft.com/office/officeart/2018/2/layout/IconVerticalSolidList"/>
    <dgm:cxn modelId="{348A5DC5-9B60-1442-BF08-A085E948D3DF}" type="presParOf" srcId="{10CF60E1-57CC-42BB-8F66-24CDE9919155}" destId="{DA0DF1FA-9A95-4753-AF62-5D71B98E170D}"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FAF75B49-E874-47E6-B8E8-1759F596F52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16B922F-DC91-44D6-875D-0D23297729CE}">
      <dgm:prSet/>
      <dgm:spPr/>
      <dgm:t>
        <a:bodyPr/>
        <a:lstStyle/>
        <a:p>
          <a:pPr>
            <a:lnSpc>
              <a:spcPct val="100000"/>
            </a:lnSpc>
          </a:pPr>
          <a:r>
            <a:rPr lang="en-US"/>
            <a:t>You can also do chaining with numerical comparisons</a:t>
          </a:r>
        </a:p>
      </dgm:t>
    </dgm:pt>
    <dgm:pt modelId="{BB162FC8-65D5-45C7-80A0-C6E0907E6961}" type="parTrans" cxnId="{843F82B1-D947-47EC-91DD-B61B741DB8EF}">
      <dgm:prSet/>
      <dgm:spPr/>
      <dgm:t>
        <a:bodyPr/>
        <a:lstStyle/>
        <a:p>
          <a:endParaRPr lang="en-US"/>
        </a:p>
      </dgm:t>
    </dgm:pt>
    <dgm:pt modelId="{79E621C2-3B78-4D46-8AA2-B79857AE4E32}" type="sibTrans" cxnId="{843F82B1-D947-47EC-91DD-B61B741DB8EF}">
      <dgm:prSet/>
      <dgm:spPr/>
      <dgm:t>
        <a:bodyPr/>
        <a:lstStyle/>
        <a:p>
          <a:endParaRPr lang="en-US"/>
        </a:p>
      </dgm:t>
    </dgm:pt>
    <dgm:pt modelId="{82F6242F-2BB8-41DB-8418-BAF2DD27FA69}">
      <dgm:prSet/>
      <dgm:spPr/>
      <dgm:t>
        <a:bodyPr/>
        <a:lstStyle/>
        <a:p>
          <a:pPr>
            <a:lnSpc>
              <a:spcPct val="100000"/>
            </a:lnSpc>
          </a:pPr>
          <a:r>
            <a:rPr lang="en-US"/>
            <a:t>The syntax for OR in R is ||</a:t>
          </a:r>
        </a:p>
      </dgm:t>
    </dgm:pt>
    <dgm:pt modelId="{8F3C2457-DBDA-4CC4-A178-79B23C30B50A}" type="parTrans" cxnId="{5CA84F86-4047-4C18-BCA1-38FB1311CB42}">
      <dgm:prSet/>
      <dgm:spPr/>
      <dgm:t>
        <a:bodyPr/>
        <a:lstStyle/>
        <a:p>
          <a:endParaRPr lang="en-US"/>
        </a:p>
      </dgm:t>
    </dgm:pt>
    <dgm:pt modelId="{272D9214-0227-4178-A02A-983558BA7D67}" type="sibTrans" cxnId="{5CA84F86-4047-4C18-BCA1-38FB1311CB42}">
      <dgm:prSet/>
      <dgm:spPr/>
      <dgm:t>
        <a:bodyPr/>
        <a:lstStyle/>
        <a:p>
          <a:endParaRPr lang="en-US"/>
        </a:p>
      </dgm:t>
    </dgm:pt>
    <dgm:pt modelId="{2E629D71-47F4-4A6B-BBF9-375B2659BCDB}">
      <dgm:prSet/>
      <dgm:spPr/>
      <dgm:t>
        <a:bodyPr/>
        <a:lstStyle/>
        <a:p>
          <a:pPr>
            <a:lnSpc>
              <a:spcPct val="100000"/>
            </a:lnSpc>
          </a:pPr>
          <a:r>
            <a:rPr lang="en-US"/>
            <a:t>Try:</a:t>
          </a:r>
        </a:p>
      </dgm:t>
    </dgm:pt>
    <dgm:pt modelId="{B37E5CC4-8D7E-4819-A8C1-4D392788DB66}" type="parTrans" cxnId="{F46B1A0D-1E5D-468E-9F51-301E5A21AFFA}">
      <dgm:prSet/>
      <dgm:spPr/>
      <dgm:t>
        <a:bodyPr/>
        <a:lstStyle/>
        <a:p>
          <a:endParaRPr lang="en-US"/>
        </a:p>
      </dgm:t>
    </dgm:pt>
    <dgm:pt modelId="{4B4FA16F-9487-41B1-B2C6-D87B26D8EA19}" type="sibTrans" cxnId="{F46B1A0D-1E5D-468E-9F51-301E5A21AFFA}">
      <dgm:prSet/>
      <dgm:spPr/>
      <dgm:t>
        <a:bodyPr/>
        <a:lstStyle/>
        <a:p>
          <a:endParaRPr lang="en-US"/>
        </a:p>
      </dgm:t>
    </dgm:pt>
    <dgm:pt modelId="{BAE65A2C-31D6-4A3A-9FF6-54DE5937DE1D}">
      <dgm:prSet/>
      <dgm:spPr/>
      <dgm:t>
        <a:bodyPr/>
        <a:lstStyle/>
        <a:p>
          <a:pPr>
            <a:lnSpc>
              <a:spcPct val="100000"/>
            </a:lnSpc>
          </a:pPr>
          <a:r>
            <a:rPr lang="en-SG"/>
            <a:t>measured_BS &lt;- 40</a:t>
          </a:r>
          <a:endParaRPr lang="en-US"/>
        </a:p>
      </dgm:t>
    </dgm:pt>
    <dgm:pt modelId="{7EA534DB-3B34-4F88-9509-D246FE5EFC5F}" type="parTrans" cxnId="{80D26D4B-46B7-4AFB-9FE4-CD335148DB85}">
      <dgm:prSet/>
      <dgm:spPr/>
      <dgm:t>
        <a:bodyPr/>
        <a:lstStyle/>
        <a:p>
          <a:endParaRPr lang="en-US"/>
        </a:p>
      </dgm:t>
    </dgm:pt>
    <dgm:pt modelId="{2D512F46-5897-415B-BD33-456D433AF7C2}" type="sibTrans" cxnId="{80D26D4B-46B7-4AFB-9FE4-CD335148DB85}">
      <dgm:prSet/>
      <dgm:spPr/>
      <dgm:t>
        <a:bodyPr/>
        <a:lstStyle/>
        <a:p>
          <a:endParaRPr lang="en-US"/>
        </a:p>
      </dgm:t>
    </dgm:pt>
    <dgm:pt modelId="{9AF35374-2563-4CDD-976F-8B454139BA13}">
      <dgm:prSet/>
      <dgm:spPr/>
      <dgm:t>
        <a:bodyPr/>
        <a:lstStyle/>
        <a:p>
          <a:pPr>
            <a:lnSpc>
              <a:spcPct val="100000"/>
            </a:lnSpc>
          </a:pPr>
          <a:r>
            <a:rPr lang="en-SG" dirty="0"/>
            <a:t>#If your blood sugar level is below 50 mg/dL, it is too low.</a:t>
          </a:r>
          <a:endParaRPr lang="en-US" dirty="0"/>
        </a:p>
      </dgm:t>
    </dgm:pt>
    <dgm:pt modelId="{EEB9A9C0-66FD-4F34-B708-E228A8E1D6D5}" type="parTrans" cxnId="{FF33D7FD-F3EB-455C-BC2B-42567AA48C3B}">
      <dgm:prSet/>
      <dgm:spPr/>
      <dgm:t>
        <a:bodyPr/>
        <a:lstStyle/>
        <a:p>
          <a:endParaRPr lang="en-US"/>
        </a:p>
      </dgm:t>
    </dgm:pt>
    <dgm:pt modelId="{60348C31-2162-4CFC-BD06-6469DBCD56AE}" type="sibTrans" cxnId="{FF33D7FD-F3EB-455C-BC2B-42567AA48C3B}">
      <dgm:prSet/>
      <dgm:spPr/>
      <dgm:t>
        <a:bodyPr/>
        <a:lstStyle/>
        <a:p>
          <a:endParaRPr lang="en-US"/>
        </a:p>
      </dgm:t>
    </dgm:pt>
    <dgm:pt modelId="{3617D80F-0EA1-47F3-9BB2-1D52B963D31E}">
      <dgm:prSet/>
      <dgm:spPr/>
      <dgm:t>
        <a:bodyPr/>
        <a:lstStyle/>
        <a:p>
          <a:pPr>
            <a:lnSpc>
              <a:spcPct val="100000"/>
            </a:lnSpc>
          </a:pPr>
          <a:r>
            <a:rPr lang="en-SG"/>
            <a:t>#If your blood sugar level is above 150 mg/dl, it is too high</a:t>
          </a:r>
          <a:endParaRPr lang="en-US"/>
        </a:p>
      </dgm:t>
    </dgm:pt>
    <dgm:pt modelId="{14ABC70B-981D-4D8E-BDCC-2C6C2E58B7A5}" type="parTrans" cxnId="{B6D0D474-07DE-4489-8851-B4DECA0AD488}">
      <dgm:prSet/>
      <dgm:spPr/>
      <dgm:t>
        <a:bodyPr/>
        <a:lstStyle/>
        <a:p>
          <a:endParaRPr lang="en-US"/>
        </a:p>
      </dgm:t>
    </dgm:pt>
    <dgm:pt modelId="{11957BCD-3558-4725-AA2C-1434A82BD6CF}" type="sibTrans" cxnId="{B6D0D474-07DE-4489-8851-B4DECA0AD488}">
      <dgm:prSet/>
      <dgm:spPr/>
      <dgm:t>
        <a:bodyPr/>
        <a:lstStyle/>
        <a:p>
          <a:endParaRPr lang="en-US"/>
        </a:p>
      </dgm:t>
    </dgm:pt>
    <dgm:pt modelId="{9685CBA9-6D85-41C2-ACD5-4B24F96708B8}">
      <dgm:prSet/>
      <dgm:spPr/>
      <dgm:t>
        <a:bodyPr/>
        <a:lstStyle/>
        <a:p>
          <a:pPr>
            <a:lnSpc>
              <a:spcPct val="100000"/>
            </a:lnSpc>
          </a:pPr>
          <a:r>
            <a:rPr lang="en-SG"/>
            <a:t>(50 &gt; measured_BS) || (measured_BS &gt; 150)</a:t>
          </a:r>
          <a:endParaRPr lang="en-US"/>
        </a:p>
      </dgm:t>
    </dgm:pt>
    <dgm:pt modelId="{C2DFBF5F-FD41-4E00-8DD9-473FF64464B2}" type="parTrans" cxnId="{5CF233CC-56C8-48C0-AB2C-0D2105BDA50A}">
      <dgm:prSet/>
      <dgm:spPr/>
      <dgm:t>
        <a:bodyPr/>
        <a:lstStyle/>
        <a:p>
          <a:endParaRPr lang="en-US"/>
        </a:p>
      </dgm:t>
    </dgm:pt>
    <dgm:pt modelId="{494C628C-AE04-40D2-9858-090175535545}" type="sibTrans" cxnId="{5CF233CC-56C8-48C0-AB2C-0D2105BDA50A}">
      <dgm:prSet/>
      <dgm:spPr/>
      <dgm:t>
        <a:bodyPr/>
        <a:lstStyle/>
        <a:p>
          <a:endParaRPr lang="en-US"/>
        </a:p>
      </dgm:t>
    </dgm:pt>
    <dgm:pt modelId="{E0E37738-E0C1-4129-AB05-9FF2A68D414B}">
      <dgm:prSet/>
      <dgm:spPr/>
      <dgm:t>
        <a:bodyPr/>
        <a:lstStyle/>
        <a:p>
          <a:pPr>
            <a:lnSpc>
              <a:spcPct val="100000"/>
            </a:lnSpc>
          </a:pPr>
          <a:r>
            <a:rPr lang="en-US"/>
            <a:t>#This returns as TRUE since only one of the conditions need to be fulfilled</a:t>
          </a:r>
        </a:p>
      </dgm:t>
    </dgm:pt>
    <dgm:pt modelId="{AA181229-3774-4376-86EE-CAB18A9FBE48}" type="parTrans" cxnId="{751E96B6-EF5F-445F-ADBA-E4D591D72594}">
      <dgm:prSet/>
      <dgm:spPr/>
      <dgm:t>
        <a:bodyPr/>
        <a:lstStyle/>
        <a:p>
          <a:endParaRPr lang="en-US"/>
        </a:p>
      </dgm:t>
    </dgm:pt>
    <dgm:pt modelId="{ED15C39A-54D4-4ED5-AB31-A599109DD633}" type="sibTrans" cxnId="{751E96B6-EF5F-445F-ADBA-E4D591D72594}">
      <dgm:prSet/>
      <dgm:spPr/>
      <dgm:t>
        <a:bodyPr/>
        <a:lstStyle/>
        <a:p>
          <a:endParaRPr lang="en-US"/>
        </a:p>
      </dgm:t>
    </dgm:pt>
    <dgm:pt modelId="{67F6A6C4-C5A1-44C0-AEC6-F052D11E6D68}" type="pres">
      <dgm:prSet presAssocID="{FAF75B49-E874-47E6-B8E8-1759F596F521}" presName="root" presStyleCnt="0">
        <dgm:presLayoutVars>
          <dgm:dir/>
          <dgm:resizeHandles val="exact"/>
        </dgm:presLayoutVars>
      </dgm:prSet>
      <dgm:spPr/>
    </dgm:pt>
    <dgm:pt modelId="{B85FAE54-3D5E-423C-8A1E-B75F1918D0F2}" type="pres">
      <dgm:prSet presAssocID="{C16B922F-DC91-44D6-875D-0D23297729CE}" presName="compNode" presStyleCnt="0"/>
      <dgm:spPr/>
    </dgm:pt>
    <dgm:pt modelId="{922B3E51-5506-4D04-AE3C-F8F63E86E6D7}" type="pres">
      <dgm:prSet presAssocID="{C16B922F-DC91-44D6-875D-0D23297729CE}" presName="bgRect" presStyleLbl="bgShp" presStyleIdx="0" presStyleCnt="3"/>
      <dgm:spPr/>
    </dgm:pt>
    <dgm:pt modelId="{D24ACB8D-9A89-4076-8E04-6AAE0BA23D99}" type="pres">
      <dgm:prSet presAssocID="{C16B922F-DC91-44D6-875D-0D23297729C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ear"/>
        </a:ext>
      </dgm:extLst>
    </dgm:pt>
    <dgm:pt modelId="{223C36DA-659B-437E-8E36-15AA46587939}" type="pres">
      <dgm:prSet presAssocID="{C16B922F-DC91-44D6-875D-0D23297729CE}" presName="spaceRect" presStyleCnt="0"/>
      <dgm:spPr/>
    </dgm:pt>
    <dgm:pt modelId="{1CCB8A71-4321-4A9F-84D9-506641760879}" type="pres">
      <dgm:prSet presAssocID="{C16B922F-DC91-44D6-875D-0D23297729CE}" presName="parTx" presStyleLbl="revTx" presStyleIdx="0" presStyleCnt="4">
        <dgm:presLayoutVars>
          <dgm:chMax val="0"/>
          <dgm:chPref val="0"/>
        </dgm:presLayoutVars>
      </dgm:prSet>
      <dgm:spPr/>
    </dgm:pt>
    <dgm:pt modelId="{AC301810-2DC3-4CC7-87F8-B72BDAF2F3FE}" type="pres">
      <dgm:prSet presAssocID="{79E621C2-3B78-4D46-8AA2-B79857AE4E32}" presName="sibTrans" presStyleCnt="0"/>
      <dgm:spPr/>
    </dgm:pt>
    <dgm:pt modelId="{5A887D17-9930-4210-A226-E66820F33652}" type="pres">
      <dgm:prSet presAssocID="{82F6242F-2BB8-41DB-8418-BAF2DD27FA69}" presName="compNode" presStyleCnt="0"/>
      <dgm:spPr/>
    </dgm:pt>
    <dgm:pt modelId="{B9182413-B5B8-45A8-B169-ACFEEDD00D39}" type="pres">
      <dgm:prSet presAssocID="{82F6242F-2BB8-41DB-8418-BAF2DD27FA69}" presName="bgRect" presStyleLbl="bgShp" presStyleIdx="1" presStyleCnt="3"/>
      <dgm:spPr/>
    </dgm:pt>
    <dgm:pt modelId="{BA704EDE-9258-4D38-AC96-7D1DA94AE2E9}" type="pres">
      <dgm:prSet presAssocID="{82F6242F-2BB8-41DB-8418-BAF2DD27FA6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
        </a:ext>
      </dgm:extLst>
    </dgm:pt>
    <dgm:pt modelId="{35D13EDF-3518-433C-8940-2DEEA1F66241}" type="pres">
      <dgm:prSet presAssocID="{82F6242F-2BB8-41DB-8418-BAF2DD27FA69}" presName="spaceRect" presStyleCnt="0"/>
      <dgm:spPr/>
    </dgm:pt>
    <dgm:pt modelId="{25193F27-CE58-48D7-9E38-B3865EFFAB08}" type="pres">
      <dgm:prSet presAssocID="{82F6242F-2BB8-41DB-8418-BAF2DD27FA69}" presName="parTx" presStyleLbl="revTx" presStyleIdx="1" presStyleCnt="4">
        <dgm:presLayoutVars>
          <dgm:chMax val="0"/>
          <dgm:chPref val="0"/>
        </dgm:presLayoutVars>
      </dgm:prSet>
      <dgm:spPr/>
    </dgm:pt>
    <dgm:pt modelId="{5B3D8AB7-2E3C-4238-8479-64343B3510EF}" type="pres">
      <dgm:prSet presAssocID="{272D9214-0227-4178-A02A-983558BA7D67}" presName="sibTrans" presStyleCnt="0"/>
      <dgm:spPr/>
    </dgm:pt>
    <dgm:pt modelId="{58E30933-B421-48D9-9C2A-F9F94F27EC4C}" type="pres">
      <dgm:prSet presAssocID="{2E629D71-47F4-4A6B-BBF9-375B2659BCDB}" presName="compNode" presStyleCnt="0"/>
      <dgm:spPr/>
    </dgm:pt>
    <dgm:pt modelId="{7815A5F4-5347-4185-8352-3CCE25FD20B0}" type="pres">
      <dgm:prSet presAssocID="{2E629D71-47F4-4A6B-BBF9-375B2659BCDB}" presName="bgRect" presStyleLbl="bgShp" presStyleIdx="2" presStyleCnt="3"/>
      <dgm:spPr/>
    </dgm:pt>
    <dgm:pt modelId="{DA376ABF-A5CB-4766-B9DA-C0D5C29123F2}" type="pres">
      <dgm:prSet presAssocID="{2E629D71-47F4-4A6B-BBF9-375B2659BCD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ngerprint2"/>
        </a:ext>
      </dgm:extLst>
    </dgm:pt>
    <dgm:pt modelId="{D21BD23F-D386-4803-B63A-6453278228E6}" type="pres">
      <dgm:prSet presAssocID="{2E629D71-47F4-4A6B-BBF9-375B2659BCDB}" presName="spaceRect" presStyleCnt="0"/>
      <dgm:spPr/>
    </dgm:pt>
    <dgm:pt modelId="{45DCCD90-301E-4F97-B149-4C33CD6B9AE4}" type="pres">
      <dgm:prSet presAssocID="{2E629D71-47F4-4A6B-BBF9-375B2659BCDB}" presName="parTx" presStyleLbl="revTx" presStyleIdx="2" presStyleCnt="4">
        <dgm:presLayoutVars>
          <dgm:chMax val="0"/>
          <dgm:chPref val="0"/>
        </dgm:presLayoutVars>
      </dgm:prSet>
      <dgm:spPr/>
    </dgm:pt>
    <dgm:pt modelId="{8CF0B155-2B36-4C0F-A1B6-61CFB174E038}" type="pres">
      <dgm:prSet presAssocID="{2E629D71-47F4-4A6B-BBF9-375B2659BCDB}" presName="desTx" presStyleLbl="revTx" presStyleIdx="3" presStyleCnt="4">
        <dgm:presLayoutVars/>
      </dgm:prSet>
      <dgm:spPr/>
    </dgm:pt>
  </dgm:ptLst>
  <dgm:cxnLst>
    <dgm:cxn modelId="{F46B1A0D-1E5D-468E-9F51-301E5A21AFFA}" srcId="{FAF75B49-E874-47E6-B8E8-1759F596F521}" destId="{2E629D71-47F4-4A6B-BBF9-375B2659BCDB}" srcOrd="2" destOrd="0" parTransId="{B37E5CC4-8D7E-4819-A8C1-4D392788DB66}" sibTransId="{4B4FA16F-9487-41B1-B2C6-D87B26D8EA19}"/>
    <dgm:cxn modelId="{9C761548-412C-F141-8221-5EDEB5A483C5}" type="presOf" srcId="{3617D80F-0EA1-47F3-9BB2-1D52B963D31E}" destId="{8CF0B155-2B36-4C0F-A1B6-61CFB174E038}" srcOrd="0" destOrd="2" presId="urn:microsoft.com/office/officeart/2018/2/layout/IconVerticalSolidList"/>
    <dgm:cxn modelId="{80D26D4B-46B7-4AFB-9FE4-CD335148DB85}" srcId="{2E629D71-47F4-4A6B-BBF9-375B2659BCDB}" destId="{BAE65A2C-31D6-4A3A-9FF6-54DE5937DE1D}" srcOrd="0" destOrd="0" parTransId="{7EA534DB-3B34-4F88-9509-D246FE5EFC5F}" sibTransId="{2D512F46-5897-415B-BD33-456D433AF7C2}"/>
    <dgm:cxn modelId="{A5DB3755-C89B-8C46-9956-3DA98209E9B5}" type="presOf" srcId="{2E629D71-47F4-4A6B-BBF9-375B2659BCDB}" destId="{45DCCD90-301E-4F97-B149-4C33CD6B9AE4}" srcOrd="0" destOrd="0" presId="urn:microsoft.com/office/officeart/2018/2/layout/IconVerticalSolidList"/>
    <dgm:cxn modelId="{2B426B6B-C6B6-E647-8721-8BC413780247}" type="presOf" srcId="{9AF35374-2563-4CDD-976F-8B454139BA13}" destId="{8CF0B155-2B36-4C0F-A1B6-61CFB174E038}" srcOrd="0" destOrd="1" presId="urn:microsoft.com/office/officeart/2018/2/layout/IconVerticalSolidList"/>
    <dgm:cxn modelId="{AC807A6C-C254-194D-B9B7-F26CA9EAA00A}" type="presOf" srcId="{C16B922F-DC91-44D6-875D-0D23297729CE}" destId="{1CCB8A71-4321-4A9F-84D9-506641760879}" srcOrd="0" destOrd="0" presId="urn:microsoft.com/office/officeart/2018/2/layout/IconVerticalSolidList"/>
    <dgm:cxn modelId="{B6D0D474-07DE-4489-8851-B4DECA0AD488}" srcId="{2E629D71-47F4-4A6B-BBF9-375B2659BCDB}" destId="{3617D80F-0EA1-47F3-9BB2-1D52B963D31E}" srcOrd="2" destOrd="0" parTransId="{14ABC70B-981D-4D8E-BDCC-2C6C2E58B7A5}" sibTransId="{11957BCD-3558-4725-AA2C-1434A82BD6CF}"/>
    <dgm:cxn modelId="{5CA84F86-4047-4C18-BCA1-38FB1311CB42}" srcId="{FAF75B49-E874-47E6-B8E8-1759F596F521}" destId="{82F6242F-2BB8-41DB-8418-BAF2DD27FA69}" srcOrd="1" destOrd="0" parTransId="{8F3C2457-DBDA-4CC4-A178-79B23C30B50A}" sibTransId="{272D9214-0227-4178-A02A-983558BA7D67}"/>
    <dgm:cxn modelId="{843F82B1-D947-47EC-91DD-B61B741DB8EF}" srcId="{FAF75B49-E874-47E6-B8E8-1759F596F521}" destId="{C16B922F-DC91-44D6-875D-0D23297729CE}" srcOrd="0" destOrd="0" parTransId="{BB162FC8-65D5-45C7-80A0-C6E0907E6961}" sibTransId="{79E621C2-3B78-4D46-8AA2-B79857AE4E32}"/>
    <dgm:cxn modelId="{751E96B6-EF5F-445F-ADBA-E4D591D72594}" srcId="{2E629D71-47F4-4A6B-BBF9-375B2659BCDB}" destId="{E0E37738-E0C1-4129-AB05-9FF2A68D414B}" srcOrd="4" destOrd="0" parTransId="{AA181229-3774-4376-86EE-CAB18A9FBE48}" sibTransId="{ED15C39A-54D4-4ED5-AB31-A599109DD633}"/>
    <dgm:cxn modelId="{5CF233CC-56C8-48C0-AB2C-0D2105BDA50A}" srcId="{2E629D71-47F4-4A6B-BBF9-375B2659BCDB}" destId="{9685CBA9-6D85-41C2-ACD5-4B24F96708B8}" srcOrd="3" destOrd="0" parTransId="{C2DFBF5F-FD41-4E00-8DD9-473FF64464B2}" sibTransId="{494C628C-AE04-40D2-9858-090175535545}"/>
    <dgm:cxn modelId="{E2B39CE2-9765-FD40-B16F-74FED24377D6}" type="presOf" srcId="{E0E37738-E0C1-4129-AB05-9FF2A68D414B}" destId="{8CF0B155-2B36-4C0F-A1B6-61CFB174E038}" srcOrd="0" destOrd="4" presId="urn:microsoft.com/office/officeart/2018/2/layout/IconVerticalSolidList"/>
    <dgm:cxn modelId="{651BFAE3-9FC2-8B44-BB25-824A83803F0B}" type="presOf" srcId="{82F6242F-2BB8-41DB-8418-BAF2DD27FA69}" destId="{25193F27-CE58-48D7-9E38-B3865EFFAB08}" srcOrd="0" destOrd="0" presId="urn:microsoft.com/office/officeart/2018/2/layout/IconVerticalSolidList"/>
    <dgm:cxn modelId="{60FC66E4-8974-1E47-9819-CC7CC72508DF}" type="presOf" srcId="{FAF75B49-E874-47E6-B8E8-1759F596F521}" destId="{67F6A6C4-C5A1-44C0-AEC6-F052D11E6D68}" srcOrd="0" destOrd="0" presId="urn:microsoft.com/office/officeart/2018/2/layout/IconVerticalSolidList"/>
    <dgm:cxn modelId="{387CE5E9-09E4-C24B-AE68-A3B79219C491}" type="presOf" srcId="{BAE65A2C-31D6-4A3A-9FF6-54DE5937DE1D}" destId="{8CF0B155-2B36-4C0F-A1B6-61CFB174E038}" srcOrd="0" destOrd="0" presId="urn:microsoft.com/office/officeart/2018/2/layout/IconVerticalSolidList"/>
    <dgm:cxn modelId="{722CF0EB-26F4-524E-B156-EFF846486653}" type="presOf" srcId="{9685CBA9-6D85-41C2-ACD5-4B24F96708B8}" destId="{8CF0B155-2B36-4C0F-A1B6-61CFB174E038}" srcOrd="0" destOrd="3" presId="urn:microsoft.com/office/officeart/2018/2/layout/IconVerticalSolidList"/>
    <dgm:cxn modelId="{FF33D7FD-F3EB-455C-BC2B-42567AA48C3B}" srcId="{2E629D71-47F4-4A6B-BBF9-375B2659BCDB}" destId="{9AF35374-2563-4CDD-976F-8B454139BA13}" srcOrd="1" destOrd="0" parTransId="{EEB9A9C0-66FD-4F34-B708-E228A8E1D6D5}" sibTransId="{60348C31-2162-4CFC-BD06-6469DBCD56AE}"/>
    <dgm:cxn modelId="{DEF9986C-C589-A845-88E9-69CB7DB86C0A}" type="presParOf" srcId="{67F6A6C4-C5A1-44C0-AEC6-F052D11E6D68}" destId="{B85FAE54-3D5E-423C-8A1E-B75F1918D0F2}" srcOrd="0" destOrd="0" presId="urn:microsoft.com/office/officeart/2018/2/layout/IconVerticalSolidList"/>
    <dgm:cxn modelId="{BF7FE651-25C6-D845-8A05-E49F03515854}" type="presParOf" srcId="{B85FAE54-3D5E-423C-8A1E-B75F1918D0F2}" destId="{922B3E51-5506-4D04-AE3C-F8F63E86E6D7}" srcOrd="0" destOrd="0" presId="urn:microsoft.com/office/officeart/2018/2/layout/IconVerticalSolidList"/>
    <dgm:cxn modelId="{554BB1FE-2502-C94F-B211-C523E6D0028B}" type="presParOf" srcId="{B85FAE54-3D5E-423C-8A1E-B75F1918D0F2}" destId="{D24ACB8D-9A89-4076-8E04-6AAE0BA23D99}" srcOrd="1" destOrd="0" presId="urn:microsoft.com/office/officeart/2018/2/layout/IconVerticalSolidList"/>
    <dgm:cxn modelId="{1855A2EF-10FF-094E-8EB2-1712C962C84E}" type="presParOf" srcId="{B85FAE54-3D5E-423C-8A1E-B75F1918D0F2}" destId="{223C36DA-659B-437E-8E36-15AA46587939}" srcOrd="2" destOrd="0" presId="urn:microsoft.com/office/officeart/2018/2/layout/IconVerticalSolidList"/>
    <dgm:cxn modelId="{D4FB1AE8-B8A2-4E46-9685-D72AE9CCF568}" type="presParOf" srcId="{B85FAE54-3D5E-423C-8A1E-B75F1918D0F2}" destId="{1CCB8A71-4321-4A9F-84D9-506641760879}" srcOrd="3" destOrd="0" presId="urn:microsoft.com/office/officeart/2018/2/layout/IconVerticalSolidList"/>
    <dgm:cxn modelId="{F8BE0626-2802-A347-B907-58DB24EBAC22}" type="presParOf" srcId="{67F6A6C4-C5A1-44C0-AEC6-F052D11E6D68}" destId="{AC301810-2DC3-4CC7-87F8-B72BDAF2F3FE}" srcOrd="1" destOrd="0" presId="urn:microsoft.com/office/officeart/2018/2/layout/IconVerticalSolidList"/>
    <dgm:cxn modelId="{13CB35D4-9B51-7240-A50B-908631A6AD1F}" type="presParOf" srcId="{67F6A6C4-C5A1-44C0-AEC6-F052D11E6D68}" destId="{5A887D17-9930-4210-A226-E66820F33652}" srcOrd="2" destOrd="0" presId="urn:microsoft.com/office/officeart/2018/2/layout/IconVerticalSolidList"/>
    <dgm:cxn modelId="{38823A25-B3A5-4E43-9C49-E0616E563C47}" type="presParOf" srcId="{5A887D17-9930-4210-A226-E66820F33652}" destId="{B9182413-B5B8-45A8-B169-ACFEEDD00D39}" srcOrd="0" destOrd="0" presId="urn:microsoft.com/office/officeart/2018/2/layout/IconVerticalSolidList"/>
    <dgm:cxn modelId="{9BF2DB7B-D4D4-B14F-9D8E-BC6369BB16CA}" type="presParOf" srcId="{5A887D17-9930-4210-A226-E66820F33652}" destId="{BA704EDE-9258-4D38-AC96-7D1DA94AE2E9}" srcOrd="1" destOrd="0" presId="urn:microsoft.com/office/officeart/2018/2/layout/IconVerticalSolidList"/>
    <dgm:cxn modelId="{AE938B76-0270-9D4D-A2BA-7571513E79E9}" type="presParOf" srcId="{5A887D17-9930-4210-A226-E66820F33652}" destId="{35D13EDF-3518-433C-8940-2DEEA1F66241}" srcOrd="2" destOrd="0" presId="urn:microsoft.com/office/officeart/2018/2/layout/IconVerticalSolidList"/>
    <dgm:cxn modelId="{403F85A4-E56D-5849-B67C-0921BA6677BA}" type="presParOf" srcId="{5A887D17-9930-4210-A226-E66820F33652}" destId="{25193F27-CE58-48D7-9E38-B3865EFFAB08}" srcOrd="3" destOrd="0" presId="urn:microsoft.com/office/officeart/2018/2/layout/IconVerticalSolidList"/>
    <dgm:cxn modelId="{27301399-C0B5-744F-8198-8727025BE391}" type="presParOf" srcId="{67F6A6C4-C5A1-44C0-AEC6-F052D11E6D68}" destId="{5B3D8AB7-2E3C-4238-8479-64343B3510EF}" srcOrd="3" destOrd="0" presId="urn:microsoft.com/office/officeart/2018/2/layout/IconVerticalSolidList"/>
    <dgm:cxn modelId="{549B992E-9F75-A444-9F3B-5EAC83A8C3C4}" type="presParOf" srcId="{67F6A6C4-C5A1-44C0-AEC6-F052D11E6D68}" destId="{58E30933-B421-48D9-9C2A-F9F94F27EC4C}" srcOrd="4" destOrd="0" presId="urn:microsoft.com/office/officeart/2018/2/layout/IconVerticalSolidList"/>
    <dgm:cxn modelId="{6C5A6E4E-5FDC-F64B-B607-EB29777E2989}" type="presParOf" srcId="{58E30933-B421-48D9-9C2A-F9F94F27EC4C}" destId="{7815A5F4-5347-4185-8352-3CCE25FD20B0}" srcOrd="0" destOrd="0" presId="urn:microsoft.com/office/officeart/2018/2/layout/IconVerticalSolidList"/>
    <dgm:cxn modelId="{01C1F810-F4AB-D943-9120-0E87066B5300}" type="presParOf" srcId="{58E30933-B421-48D9-9C2A-F9F94F27EC4C}" destId="{DA376ABF-A5CB-4766-B9DA-C0D5C29123F2}" srcOrd="1" destOrd="0" presId="urn:microsoft.com/office/officeart/2018/2/layout/IconVerticalSolidList"/>
    <dgm:cxn modelId="{75127696-0260-D54B-93CD-F0F308B86E3F}" type="presParOf" srcId="{58E30933-B421-48D9-9C2A-F9F94F27EC4C}" destId="{D21BD23F-D386-4803-B63A-6453278228E6}" srcOrd="2" destOrd="0" presId="urn:microsoft.com/office/officeart/2018/2/layout/IconVerticalSolidList"/>
    <dgm:cxn modelId="{70D319A2-F795-8C41-8C97-B6363A47D964}" type="presParOf" srcId="{58E30933-B421-48D9-9C2A-F9F94F27EC4C}" destId="{45DCCD90-301E-4F97-B149-4C33CD6B9AE4}" srcOrd="3" destOrd="0" presId="urn:microsoft.com/office/officeart/2018/2/layout/IconVerticalSolidList"/>
    <dgm:cxn modelId="{A329632B-5F88-6445-A82B-AB1DC67AADFB}" type="presParOf" srcId="{58E30933-B421-48D9-9C2A-F9F94F27EC4C}" destId="{8CF0B155-2B36-4C0F-A1B6-61CFB174E038}"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144FBCD5-5FFF-43C8-A335-39521FA5D9F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4FA14AB-603F-469C-BCAD-3FBB9DF579E9}">
      <dgm:prSet/>
      <dgm:spPr/>
      <dgm:t>
        <a:bodyPr/>
        <a:lstStyle/>
        <a:p>
          <a:pPr>
            <a:lnSpc>
              <a:spcPct val="100000"/>
            </a:lnSpc>
          </a:pPr>
          <a:r>
            <a:rPr lang="en-US"/>
            <a:t>AND and OR are the most common Boolean Operators.</a:t>
          </a:r>
        </a:p>
      </dgm:t>
    </dgm:pt>
    <dgm:pt modelId="{721C7141-679B-4925-AF9E-631FBBD8F5FE}" type="parTrans" cxnId="{96ADEFD5-9139-45C0-9876-66A80A576F12}">
      <dgm:prSet/>
      <dgm:spPr/>
      <dgm:t>
        <a:bodyPr/>
        <a:lstStyle/>
        <a:p>
          <a:endParaRPr lang="en-US"/>
        </a:p>
      </dgm:t>
    </dgm:pt>
    <dgm:pt modelId="{982150F1-F0BF-4843-8E1B-080C67834052}" type="sibTrans" cxnId="{96ADEFD5-9139-45C0-9876-66A80A576F12}">
      <dgm:prSet/>
      <dgm:spPr/>
      <dgm:t>
        <a:bodyPr/>
        <a:lstStyle/>
        <a:p>
          <a:endParaRPr lang="en-US"/>
        </a:p>
      </dgm:t>
    </dgm:pt>
    <dgm:pt modelId="{559D6433-9C4C-4984-A97D-E528A1994DF0}">
      <dgm:prSet/>
      <dgm:spPr/>
      <dgm:t>
        <a:bodyPr/>
        <a:lstStyle/>
        <a:p>
          <a:pPr>
            <a:lnSpc>
              <a:spcPct val="100000"/>
            </a:lnSpc>
          </a:pPr>
          <a:r>
            <a:rPr lang="en-US"/>
            <a:t>Others such as NOT, and AND NOT also exist</a:t>
          </a:r>
        </a:p>
      </dgm:t>
    </dgm:pt>
    <dgm:pt modelId="{AD6C678D-92DD-4846-9882-F13B7E204392}" type="parTrans" cxnId="{B1DF461F-C999-4A87-B7A5-716C291D9528}">
      <dgm:prSet/>
      <dgm:spPr/>
      <dgm:t>
        <a:bodyPr/>
        <a:lstStyle/>
        <a:p>
          <a:endParaRPr lang="en-US"/>
        </a:p>
      </dgm:t>
    </dgm:pt>
    <dgm:pt modelId="{A69B748B-A8A9-4A7E-884C-F8EA434887DE}" type="sibTrans" cxnId="{B1DF461F-C999-4A87-B7A5-716C291D9528}">
      <dgm:prSet/>
      <dgm:spPr/>
      <dgm:t>
        <a:bodyPr/>
        <a:lstStyle/>
        <a:p>
          <a:endParaRPr lang="en-US"/>
        </a:p>
      </dgm:t>
    </dgm:pt>
    <dgm:pt modelId="{0E1E0957-172F-4671-A1F6-EFB962AD1F59}" type="pres">
      <dgm:prSet presAssocID="{144FBCD5-5FFF-43C8-A335-39521FA5D9FA}" presName="root" presStyleCnt="0">
        <dgm:presLayoutVars>
          <dgm:dir/>
          <dgm:resizeHandles val="exact"/>
        </dgm:presLayoutVars>
      </dgm:prSet>
      <dgm:spPr/>
    </dgm:pt>
    <dgm:pt modelId="{8753D486-EC7C-4415-B1EB-04DD066FC327}" type="pres">
      <dgm:prSet presAssocID="{14FA14AB-603F-469C-BCAD-3FBB9DF579E9}" presName="compNode" presStyleCnt="0"/>
      <dgm:spPr/>
    </dgm:pt>
    <dgm:pt modelId="{F7C1B3E1-E9D3-463B-AC16-A71E94CF6D2D}" type="pres">
      <dgm:prSet presAssocID="{14FA14AB-603F-469C-BCAD-3FBB9DF579E9}" presName="bgRect" presStyleLbl="bgShp" presStyleIdx="0" presStyleCnt="2"/>
      <dgm:spPr/>
    </dgm:pt>
    <dgm:pt modelId="{36A8EDBA-1F51-4A93-BC3D-146D048A46EE}" type="pres">
      <dgm:prSet presAssocID="{14FA14AB-603F-469C-BCAD-3FBB9DF579E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terpillar"/>
        </a:ext>
      </dgm:extLst>
    </dgm:pt>
    <dgm:pt modelId="{1D3ABB30-759B-4965-91F2-F04AB8AC02E2}" type="pres">
      <dgm:prSet presAssocID="{14FA14AB-603F-469C-BCAD-3FBB9DF579E9}" presName="spaceRect" presStyleCnt="0"/>
      <dgm:spPr/>
    </dgm:pt>
    <dgm:pt modelId="{5408EC37-D317-4CC1-BED5-872434348DE6}" type="pres">
      <dgm:prSet presAssocID="{14FA14AB-603F-469C-BCAD-3FBB9DF579E9}" presName="parTx" presStyleLbl="revTx" presStyleIdx="0" presStyleCnt="2">
        <dgm:presLayoutVars>
          <dgm:chMax val="0"/>
          <dgm:chPref val="0"/>
        </dgm:presLayoutVars>
      </dgm:prSet>
      <dgm:spPr/>
    </dgm:pt>
    <dgm:pt modelId="{69995633-F764-4818-A184-FE4CF57717DC}" type="pres">
      <dgm:prSet presAssocID="{982150F1-F0BF-4843-8E1B-080C67834052}" presName="sibTrans" presStyleCnt="0"/>
      <dgm:spPr/>
    </dgm:pt>
    <dgm:pt modelId="{1F5F6455-F5D4-4A51-BBF0-98A625DC2B1B}" type="pres">
      <dgm:prSet presAssocID="{559D6433-9C4C-4984-A97D-E528A1994DF0}" presName="compNode" presStyleCnt="0"/>
      <dgm:spPr/>
    </dgm:pt>
    <dgm:pt modelId="{FC22141C-9F29-4C51-889C-7078BCDF042A}" type="pres">
      <dgm:prSet presAssocID="{559D6433-9C4C-4984-A97D-E528A1994DF0}" presName="bgRect" presStyleLbl="bgShp" presStyleIdx="1" presStyleCnt="2"/>
      <dgm:spPr/>
    </dgm:pt>
    <dgm:pt modelId="{B785429F-D3ED-4062-9983-4D29C3325F1D}" type="pres">
      <dgm:prSet presAssocID="{559D6433-9C4C-4984-A97D-E528A1994DF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BFAA59FE-7051-4B16-AF0D-CDA5CFBAD5F1}" type="pres">
      <dgm:prSet presAssocID="{559D6433-9C4C-4984-A97D-E528A1994DF0}" presName="spaceRect" presStyleCnt="0"/>
      <dgm:spPr/>
    </dgm:pt>
    <dgm:pt modelId="{DD4B2EAB-C10C-4CED-B673-6CCEF22AD693}" type="pres">
      <dgm:prSet presAssocID="{559D6433-9C4C-4984-A97D-E528A1994DF0}" presName="parTx" presStyleLbl="revTx" presStyleIdx="1" presStyleCnt="2">
        <dgm:presLayoutVars>
          <dgm:chMax val="0"/>
          <dgm:chPref val="0"/>
        </dgm:presLayoutVars>
      </dgm:prSet>
      <dgm:spPr/>
    </dgm:pt>
  </dgm:ptLst>
  <dgm:cxnLst>
    <dgm:cxn modelId="{B1DF461F-C999-4A87-B7A5-716C291D9528}" srcId="{144FBCD5-5FFF-43C8-A335-39521FA5D9FA}" destId="{559D6433-9C4C-4984-A97D-E528A1994DF0}" srcOrd="1" destOrd="0" parTransId="{AD6C678D-92DD-4846-9882-F13B7E204392}" sibTransId="{A69B748B-A8A9-4A7E-884C-F8EA434887DE}"/>
    <dgm:cxn modelId="{E4064433-E731-ED41-A600-D80FF3101876}" type="presOf" srcId="{559D6433-9C4C-4984-A97D-E528A1994DF0}" destId="{DD4B2EAB-C10C-4CED-B673-6CCEF22AD693}" srcOrd="0" destOrd="0" presId="urn:microsoft.com/office/officeart/2018/2/layout/IconVerticalSolidList"/>
    <dgm:cxn modelId="{2E258C75-507D-3245-AFD7-1E69279150D5}" type="presOf" srcId="{14FA14AB-603F-469C-BCAD-3FBB9DF579E9}" destId="{5408EC37-D317-4CC1-BED5-872434348DE6}" srcOrd="0" destOrd="0" presId="urn:microsoft.com/office/officeart/2018/2/layout/IconVerticalSolidList"/>
    <dgm:cxn modelId="{96ADEFD5-9139-45C0-9876-66A80A576F12}" srcId="{144FBCD5-5FFF-43C8-A335-39521FA5D9FA}" destId="{14FA14AB-603F-469C-BCAD-3FBB9DF579E9}" srcOrd="0" destOrd="0" parTransId="{721C7141-679B-4925-AF9E-631FBBD8F5FE}" sibTransId="{982150F1-F0BF-4843-8E1B-080C67834052}"/>
    <dgm:cxn modelId="{C1013CFE-23FC-8849-B97E-9049CDC636BC}" type="presOf" srcId="{144FBCD5-5FFF-43C8-A335-39521FA5D9FA}" destId="{0E1E0957-172F-4671-A1F6-EFB962AD1F59}" srcOrd="0" destOrd="0" presId="urn:microsoft.com/office/officeart/2018/2/layout/IconVerticalSolidList"/>
    <dgm:cxn modelId="{AE0C8AAA-1A6C-0844-8ECF-AD67BD5F76BC}" type="presParOf" srcId="{0E1E0957-172F-4671-A1F6-EFB962AD1F59}" destId="{8753D486-EC7C-4415-B1EB-04DD066FC327}" srcOrd="0" destOrd="0" presId="urn:microsoft.com/office/officeart/2018/2/layout/IconVerticalSolidList"/>
    <dgm:cxn modelId="{E1CB7DCA-0A94-1C47-B5A8-19530E9A7EEB}" type="presParOf" srcId="{8753D486-EC7C-4415-B1EB-04DD066FC327}" destId="{F7C1B3E1-E9D3-463B-AC16-A71E94CF6D2D}" srcOrd="0" destOrd="0" presId="urn:microsoft.com/office/officeart/2018/2/layout/IconVerticalSolidList"/>
    <dgm:cxn modelId="{B0781600-D7A0-3041-AC97-029F4DFC4974}" type="presParOf" srcId="{8753D486-EC7C-4415-B1EB-04DD066FC327}" destId="{36A8EDBA-1F51-4A93-BC3D-146D048A46EE}" srcOrd="1" destOrd="0" presId="urn:microsoft.com/office/officeart/2018/2/layout/IconVerticalSolidList"/>
    <dgm:cxn modelId="{F19B820F-CF47-A547-ABF2-492B8F9F002F}" type="presParOf" srcId="{8753D486-EC7C-4415-B1EB-04DD066FC327}" destId="{1D3ABB30-759B-4965-91F2-F04AB8AC02E2}" srcOrd="2" destOrd="0" presId="urn:microsoft.com/office/officeart/2018/2/layout/IconVerticalSolidList"/>
    <dgm:cxn modelId="{6F1860F7-BC05-5D45-86C6-5983276318B4}" type="presParOf" srcId="{8753D486-EC7C-4415-B1EB-04DD066FC327}" destId="{5408EC37-D317-4CC1-BED5-872434348DE6}" srcOrd="3" destOrd="0" presId="urn:microsoft.com/office/officeart/2018/2/layout/IconVerticalSolidList"/>
    <dgm:cxn modelId="{7F09EB4E-033D-0241-B912-AFC42ADB38B9}" type="presParOf" srcId="{0E1E0957-172F-4671-A1F6-EFB962AD1F59}" destId="{69995633-F764-4818-A184-FE4CF57717DC}" srcOrd="1" destOrd="0" presId="urn:microsoft.com/office/officeart/2018/2/layout/IconVerticalSolidList"/>
    <dgm:cxn modelId="{4313BF0D-F88C-024C-9134-1100E649DE58}" type="presParOf" srcId="{0E1E0957-172F-4671-A1F6-EFB962AD1F59}" destId="{1F5F6455-F5D4-4A51-BBF0-98A625DC2B1B}" srcOrd="2" destOrd="0" presId="urn:microsoft.com/office/officeart/2018/2/layout/IconVerticalSolidList"/>
    <dgm:cxn modelId="{C21CFD23-988F-F448-8F8A-17123BCBF63E}" type="presParOf" srcId="{1F5F6455-F5D4-4A51-BBF0-98A625DC2B1B}" destId="{FC22141C-9F29-4C51-889C-7078BCDF042A}" srcOrd="0" destOrd="0" presId="urn:microsoft.com/office/officeart/2018/2/layout/IconVerticalSolidList"/>
    <dgm:cxn modelId="{4C8D6224-4917-F244-ABDA-1D41B738F8CB}" type="presParOf" srcId="{1F5F6455-F5D4-4A51-BBF0-98A625DC2B1B}" destId="{B785429F-D3ED-4062-9983-4D29C3325F1D}" srcOrd="1" destOrd="0" presId="urn:microsoft.com/office/officeart/2018/2/layout/IconVerticalSolidList"/>
    <dgm:cxn modelId="{A0C55CBB-E799-D546-A47A-C2AFA754E651}" type="presParOf" srcId="{1F5F6455-F5D4-4A51-BBF0-98A625DC2B1B}" destId="{BFAA59FE-7051-4B16-AF0D-CDA5CFBAD5F1}" srcOrd="2" destOrd="0" presId="urn:microsoft.com/office/officeart/2018/2/layout/IconVerticalSolidList"/>
    <dgm:cxn modelId="{8E0D1A84-03CD-8143-BC7F-56BE90DF8FAA}" type="presParOf" srcId="{1F5F6455-F5D4-4A51-BBF0-98A625DC2B1B}" destId="{DD4B2EAB-C10C-4CED-B673-6CCEF22AD69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30E90752-5F62-4307-A877-C47FDC8B2DF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C645EFA-3DFE-4771-916F-AAD18CDC6B8A}">
      <dgm:prSet/>
      <dgm:spPr/>
      <dgm:t>
        <a:bodyPr/>
        <a:lstStyle/>
        <a:p>
          <a:pPr>
            <a:lnSpc>
              <a:spcPct val="100000"/>
            </a:lnSpc>
          </a:pPr>
          <a:r>
            <a:rPr lang="en-US"/>
            <a:t>Loops allow us to repeat a block of code many times over</a:t>
          </a:r>
        </a:p>
      </dgm:t>
    </dgm:pt>
    <dgm:pt modelId="{1403B37F-2138-45E3-A6D8-4928582FB434}" type="parTrans" cxnId="{66754FCE-5891-4452-80CC-CEC4E360A4DA}">
      <dgm:prSet/>
      <dgm:spPr/>
      <dgm:t>
        <a:bodyPr/>
        <a:lstStyle/>
        <a:p>
          <a:endParaRPr lang="en-US"/>
        </a:p>
      </dgm:t>
    </dgm:pt>
    <dgm:pt modelId="{82664010-BD88-4803-A4CB-9F19AE657C92}" type="sibTrans" cxnId="{66754FCE-5891-4452-80CC-CEC4E360A4DA}">
      <dgm:prSet/>
      <dgm:spPr/>
      <dgm:t>
        <a:bodyPr/>
        <a:lstStyle/>
        <a:p>
          <a:endParaRPr lang="en-US"/>
        </a:p>
      </dgm:t>
    </dgm:pt>
    <dgm:pt modelId="{2E658F49-851F-4FD1-9651-41E4F799FFBC}">
      <dgm:prSet/>
      <dgm:spPr/>
      <dgm:t>
        <a:bodyPr/>
        <a:lstStyle/>
        <a:p>
          <a:pPr>
            <a:lnSpc>
              <a:spcPct val="100000"/>
            </a:lnSpc>
          </a:pPr>
          <a:r>
            <a:rPr lang="en-US"/>
            <a:t>Until some condition is met</a:t>
          </a:r>
        </a:p>
      </dgm:t>
    </dgm:pt>
    <dgm:pt modelId="{84BB6E9A-7583-4CEB-996D-9E0F507EAA31}" type="parTrans" cxnId="{889C1D43-2912-40EE-97F3-D94D8A5D77BE}">
      <dgm:prSet/>
      <dgm:spPr/>
      <dgm:t>
        <a:bodyPr/>
        <a:lstStyle/>
        <a:p>
          <a:endParaRPr lang="en-US"/>
        </a:p>
      </dgm:t>
    </dgm:pt>
    <dgm:pt modelId="{F0A42F17-7BEB-487A-BAE3-D5179E59C9D2}" type="sibTrans" cxnId="{889C1D43-2912-40EE-97F3-D94D8A5D77BE}">
      <dgm:prSet/>
      <dgm:spPr/>
      <dgm:t>
        <a:bodyPr/>
        <a:lstStyle/>
        <a:p>
          <a:endParaRPr lang="en-US"/>
        </a:p>
      </dgm:t>
    </dgm:pt>
    <dgm:pt modelId="{C9338192-9847-4AA1-A26A-CD439F7A66D1}">
      <dgm:prSet/>
      <dgm:spPr/>
      <dgm:t>
        <a:bodyPr/>
        <a:lstStyle/>
        <a:p>
          <a:pPr>
            <a:lnSpc>
              <a:spcPct val="100000"/>
            </a:lnSpc>
          </a:pPr>
          <a:r>
            <a:rPr lang="en-US"/>
            <a:t>Otherwise… will run for eternity or until the computer crashes</a:t>
          </a:r>
        </a:p>
      </dgm:t>
    </dgm:pt>
    <dgm:pt modelId="{9508C0FC-2895-4475-A40B-3E738F70A899}" type="parTrans" cxnId="{ACBB8742-3396-4A4A-AB2B-45B279EB7FE6}">
      <dgm:prSet/>
      <dgm:spPr/>
      <dgm:t>
        <a:bodyPr/>
        <a:lstStyle/>
        <a:p>
          <a:endParaRPr lang="en-US"/>
        </a:p>
      </dgm:t>
    </dgm:pt>
    <dgm:pt modelId="{71F8D474-1156-41FE-BEB1-A97BBB1A1224}" type="sibTrans" cxnId="{ACBB8742-3396-4A4A-AB2B-45B279EB7FE6}">
      <dgm:prSet/>
      <dgm:spPr/>
      <dgm:t>
        <a:bodyPr/>
        <a:lstStyle/>
        <a:p>
          <a:endParaRPr lang="en-US"/>
        </a:p>
      </dgm:t>
    </dgm:pt>
    <dgm:pt modelId="{5E1CC344-C526-4BB8-A77A-BBF329CB0045}">
      <dgm:prSet/>
      <dgm:spPr/>
      <dgm:t>
        <a:bodyPr/>
        <a:lstStyle/>
        <a:p>
          <a:pPr>
            <a:lnSpc>
              <a:spcPct val="100000"/>
            </a:lnSpc>
          </a:pPr>
          <a:r>
            <a:rPr lang="en-US"/>
            <a:t>Most common control statements</a:t>
          </a:r>
        </a:p>
      </dgm:t>
    </dgm:pt>
    <dgm:pt modelId="{76CF1C4F-6E2D-4029-B3A2-C8F3E9C53B1B}" type="parTrans" cxnId="{142F75CA-64E9-4A79-90B5-1D6A0A00E66F}">
      <dgm:prSet/>
      <dgm:spPr/>
      <dgm:t>
        <a:bodyPr/>
        <a:lstStyle/>
        <a:p>
          <a:endParaRPr lang="en-US"/>
        </a:p>
      </dgm:t>
    </dgm:pt>
    <dgm:pt modelId="{506A8871-AF41-4B41-A4AE-B34B45CA68DC}" type="sibTrans" cxnId="{142F75CA-64E9-4A79-90B5-1D6A0A00E66F}">
      <dgm:prSet/>
      <dgm:spPr/>
      <dgm:t>
        <a:bodyPr/>
        <a:lstStyle/>
        <a:p>
          <a:endParaRPr lang="en-US"/>
        </a:p>
      </dgm:t>
    </dgm:pt>
    <dgm:pt modelId="{78590DF5-89FB-471D-AE5D-DE97250900C3}">
      <dgm:prSet/>
      <dgm:spPr/>
      <dgm:t>
        <a:bodyPr/>
        <a:lstStyle/>
        <a:p>
          <a:pPr>
            <a:lnSpc>
              <a:spcPct val="100000"/>
            </a:lnSpc>
          </a:pPr>
          <a:r>
            <a:rPr lang="en-US" b="1"/>
            <a:t>For loops</a:t>
          </a:r>
        </a:p>
      </dgm:t>
    </dgm:pt>
    <dgm:pt modelId="{3E5EA6D0-E4F9-4189-8A62-5C09FDBD224D}" type="parTrans" cxnId="{5704C71D-2ACE-4C5B-A950-3158E3AAD341}">
      <dgm:prSet/>
      <dgm:spPr/>
      <dgm:t>
        <a:bodyPr/>
        <a:lstStyle/>
        <a:p>
          <a:endParaRPr lang="en-US"/>
        </a:p>
      </dgm:t>
    </dgm:pt>
    <dgm:pt modelId="{C0FADD3F-4142-42DE-A043-E9628D6970FD}" type="sibTrans" cxnId="{5704C71D-2ACE-4C5B-A950-3158E3AAD341}">
      <dgm:prSet/>
      <dgm:spPr/>
      <dgm:t>
        <a:bodyPr/>
        <a:lstStyle/>
        <a:p>
          <a:endParaRPr lang="en-US"/>
        </a:p>
      </dgm:t>
    </dgm:pt>
    <dgm:pt modelId="{A74E0692-6F3D-46D1-90FF-7EA70417A0CE}">
      <dgm:prSet/>
      <dgm:spPr/>
      <dgm:t>
        <a:bodyPr/>
        <a:lstStyle/>
        <a:p>
          <a:pPr>
            <a:lnSpc>
              <a:spcPct val="100000"/>
            </a:lnSpc>
          </a:pPr>
          <a:r>
            <a:rPr lang="en-US" b="1"/>
            <a:t>While loops</a:t>
          </a:r>
        </a:p>
      </dgm:t>
    </dgm:pt>
    <dgm:pt modelId="{F9112D91-1A7F-45B9-9972-16A6526582CC}" type="parTrans" cxnId="{04C0FDC0-4F6F-4376-9ED4-D57ECF529F10}">
      <dgm:prSet/>
      <dgm:spPr/>
      <dgm:t>
        <a:bodyPr/>
        <a:lstStyle/>
        <a:p>
          <a:endParaRPr lang="en-US"/>
        </a:p>
      </dgm:t>
    </dgm:pt>
    <dgm:pt modelId="{34660C80-B02A-4FB9-A478-E65F0A8E2E2C}" type="sibTrans" cxnId="{04C0FDC0-4F6F-4376-9ED4-D57ECF529F10}">
      <dgm:prSet/>
      <dgm:spPr/>
      <dgm:t>
        <a:bodyPr/>
        <a:lstStyle/>
        <a:p>
          <a:endParaRPr lang="en-US"/>
        </a:p>
      </dgm:t>
    </dgm:pt>
    <dgm:pt modelId="{048FCC35-BB5D-4C7E-87BE-8D4EC48F5CBE}" type="pres">
      <dgm:prSet presAssocID="{30E90752-5F62-4307-A877-C47FDC8B2DFD}" presName="root" presStyleCnt="0">
        <dgm:presLayoutVars>
          <dgm:dir/>
          <dgm:resizeHandles val="exact"/>
        </dgm:presLayoutVars>
      </dgm:prSet>
      <dgm:spPr/>
    </dgm:pt>
    <dgm:pt modelId="{C63CB109-4476-4BAC-966A-E81BBF421C39}" type="pres">
      <dgm:prSet presAssocID="{4C645EFA-3DFE-4771-916F-AAD18CDC6B8A}" presName="compNode" presStyleCnt="0"/>
      <dgm:spPr/>
    </dgm:pt>
    <dgm:pt modelId="{0913F18C-C88A-422A-BB97-5A5DEAFE335E}" type="pres">
      <dgm:prSet presAssocID="{4C645EFA-3DFE-4771-916F-AAD18CDC6B8A}" presName="bgRect" presStyleLbl="bgShp" presStyleIdx="0" presStyleCnt="2"/>
      <dgm:spPr/>
    </dgm:pt>
    <dgm:pt modelId="{98FF6623-FA9E-4EE9-B378-E0EA544587B3}" type="pres">
      <dgm:prSet presAssocID="{4C645EFA-3DFE-4771-916F-AAD18CDC6B8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ed Bump"/>
        </a:ext>
      </dgm:extLst>
    </dgm:pt>
    <dgm:pt modelId="{9FCEF219-F0C5-46F9-8E3F-1AAF3F29C683}" type="pres">
      <dgm:prSet presAssocID="{4C645EFA-3DFE-4771-916F-AAD18CDC6B8A}" presName="spaceRect" presStyleCnt="0"/>
      <dgm:spPr/>
    </dgm:pt>
    <dgm:pt modelId="{E6D9E301-3A58-48E1-9269-B1E19BCD430B}" type="pres">
      <dgm:prSet presAssocID="{4C645EFA-3DFE-4771-916F-AAD18CDC6B8A}" presName="parTx" presStyleLbl="revTx" presStyleIdx="0" presStyleCnt="4">
        <dgm:presLayoutVars>
          <dgm:chMax val="0"/>
          <dgm:chPref val="0"/>
        </dgm:presLayoutVars>
      </dgm:prSet>
      <dgm:spPr/>
    </dgm:pt>
    <dgm:pt modelId="{94EF0403-5AF2-429C-A483-FECBBECA217B}" type="pres">
      <dgm:prSet presAssocID="{4C645EFA-3DFE-4771-916F-AAD18CDC6B8A}" presName="desTx" presStyleLbl="revTx" presStyleIdx="1" presStyleCnt="4">
        <dgm:presLayoutVars/>
      </dgm:prSet>
      <dgm:spPr/>
    </dgm:pt>
    <dgm:pt modelId="{B679BAC4-9575-45C3-A51E-990540D1AC9E}" type="pres">
      <dgm:prSet presAssocID="{82664010-BD88-4803-A4CB-9F19AE657C92}" presName="sibTrans" presStyleCnt="0"/>
      <dgm:spPr/>
    </dgm:pt>
    <dgm:pt modelId="{7CA32EE4-FFE3-4890-9812-2FBAA5ACC87E}" type="pres">
      <dgm:prSet presAssocID="{5E1CC344-C526-4BB8-A77A-BBF329CB0045}" presName="compNode" presStyleCnt="0"/>
      <dgm:spPr/>
    </dgm:pt>
    <dgm:pt modelId="{A1ECDD80-3D20-4E4C-BEF5-95D11FB957C1}" type="pres">
      <dgm:prSet presAssocID="{5E1CC344-C526-4BB8-A77A-BBF329CB0045}" presName="bgRect" presStyleLbl="bgShp" presStyleIdx="1" presStyleCnt="2"/>
      <dgm:spPr/>
    </dgm:pt>
    <dgm:pt modelId="{BFAD17D9-4865-4A26-9C2C-52DF0047248F}" type="pres">
      <dgm:prSet presAssocID="{5E1CC344-C526-4BB8-A77A-BBF329CB004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F3DC55EB-38CC-45DF-97AE-ACB84402354B}" type="pres">
      <dgm:prSet presAssocID="{5E1CC344-C526-4BB8-A77A-BBF329CB0045}" presName="spaceRect" presStyleCnt="0"/>
      <dgm:spPr/>
    </dgm:pt>
    <dgm:pt modelId="{906590FE-9586-4E34-B85B-EC44DFA74FBB}" type="pres">
      <dgm:prSet presAssocID="{5E1CC344-C526-4BB8-A77A-BBF329CB0045}" presName="parTx" presStyleLbl="revTx" presStyleIdx="2" presStyleCnt="4">
        <dgm:presLayoutVars>
          <dgm:chMax val="0"/>
          <dgm:chPref val="0"/>
        </dgm:presLayoutVars>
      </dgm:prSet>
      <dgm:spPr/>
    </dgm:pt>
    <dgm:pt modelId="{F127B78B-B065-49F6-9743-C16D1629B68E}" type="pres">
      <dgm:prSet presAssocID="{5E1CC344-C526-4BB8-A77A-BBF329CB0045}" presName="desTx" presStyleLbl="revTx" presStyleIdx="3" presStyleCnt="4">
        <dgm:presLayoutVars/>
      </dgm:prSet>
      <dgm:spPr/>
    </dgm:pt>
  </dgm:ptLst>
  <dgm:cxnLst>
    <dgm:cxn modelId="{9124D308-30B0-9E47-9488-8C82F110B100}" type="presOf" srcId="{30E90752-5F62-4307-A877-C47FDC8B2DFD}" destId="{048FCC35-BB5D-4C7E-87BE-8D4EC48F5CBE}" srcOrd="0" destOrd="0" presId="urn:microsoft.com/office/officeart/2018/2/layout/IconVerticalSolidList"/>
    <dgm:cxn modelId="{5704C71D-2ACE-4C5B-A950-3158E3AAD341}" srcId="{5E1CC344-C526-4BB8-A77A-BBF329CB0045}" destId="{78590DF5-89FB-471D-AE5D-DE97250900C3}" srcOrd="0" destOrd="0" parTransId="{3E5EA6D0-E4F9-4189-8A62-5C09FDBD224D}" sibTransId="{C0FADD3F-4142-42DE-A043-E9628D6970FD}"/>
    <dgm:cxn modelId="{562E8840-752D-0542-BDB4-2661900EC711}" type="presOf" srcId="{2E658F49-851F-4FD1-9651-41E4F799FFBC}" destId="{94EF0403-5AF2-429C-A483-FECBBECA217B}" srcOrd="0" destOrd="0" presId="urn:microsoft.com/office/officeart/2018/2/layout/IconVerticalSolidList"/>
    <dgm:cxn modelId="{ACBB8742-3396-4A4A-AB2B-45B279EB7FE6}" srcId="{4C645EFA-3DFE-4771-916F-AAD18CDC6B8A}" destId="{C9338192-9847-4AA1-A26A-CD439F7A66D1}" srcOrd="1" destOrd="0" parTransId="{9508C0FC-2895-4475-A40B-3E738F70A899}" sibTransId="{71F8D474-1156-41FE-BEB1-A97BBB1A1224}"/>
    <dgm:cxn modelId="{889C1D43-2912-40EE-97F3-D94D8A5D77BE}" srcId="{4C645EFA-3DFE-4771-916F-AAD18CDC6B8A}" destId="{2E658F49-851F-4FD1-9651-41E4F799FFBC}" srcOrd="0" destOrd="0" parTransId="{84BB6E9A-7583-4CEB-996D-9E0F507EAA31}" sibTransId="{F0A42F17-7BEB-487A-BAE3-D5179E59C9D2}"/>
    <dgm:cxn modelId="{6E007968-1C96-FE4C-A707-BC581B79F6C5}" type="presOf" srcId="{5E1CC344-C526-4BB8-A77A-BBF329CB0045}" destId="{906590FE-9586-4E34-B85B-EC44DFA74FBB}" srcOrd="0" destOrd="0" presId="urn:microsoft.com/office/officeart/2018/2/layout/IconVerticalSolidList"/>
    <dgm:cxn modelId="{D69FE269-ADF2-6A47-9641-A9DCBCCF9679}" type="presOf" srcId="{A74E0692-6F3D-46D1-90FF-7EA70417A0CE}" destId="{F127B78B-B065-49F6-9743-C16D1629B68E}" srcOrd="0" destOrd="1" presId="urn:microsoft.com/office/officeart/2018/2/layout/IconVerticalSolidList"/>
    <dgm:cxn modelId="{0313C8B9-7231-5F4D-B396-39C91250BB45}" type="presOf" srcId="{C9338192-9847-4AA1-A26A-CD439F7A66D1}" destId="{94EF0403-5AF2-429C-A483-FECBBECA217B}" srcOrd="0" destOrd="1" presId="urn:microsoft.com/office/officeart/2018/2/layout/IconVerticalSolidList"/>
    <dgm:cxn modelId="{04C0FDC0-4F6F-4376-9ED4-D57ECF529F10}" srcId="{5E1CC344-C526-4BB8-A77A-BBF329CB0045}" destId="{A74E0692-6F3D-46D1-90FF-7EA70417A0CE}" srcOrd="1" destOrd="0" parTransId="{F9112D91-1A7F-45B9-9972-16A6526582CC}" sibTransId="{34660C80-B02A-4FB9-A478-E65F0A8E2E2C}"/>
    <dgm:cxn modelId="{142F75CA-64E9-4A79-90B5-1D6A0A00E66F}" srcId="{30E90752-5F62-4307-A877-C47FDC8B2DFD}" destId="{5E1CC344-C526-4BB8-A77A-BBF329CB0045}" srcOrd="1" destOrd="0" parTransId="{76CF1C4F-6E2D-4029-B3A2-C8F3E9C53B1B}" sibTransId="{506A8871-AF41-4B41-A4AE-B34B45CA68DC}"/>
    <dgm:cxn modelId="{66754FCE-5891-4452-80CC-CEC4E360A4DA}" srcId="{30E90752-5F62-4307-A877-C47FDC8B2DFD}" destId="{4C645EFA-3DFE-4771-916F-AAD18CDC6B8A}" srcOrd="0" destOrd="0" parTransId="{1403B37F-2138-45E3-A6D8-4928582FB434}" sibTransId="{82664010-BD88-4803-A4CB-9F19AE657C92}"/>
    <dgm:cxn modelId="{964528DB-133D-5048-A56A-544027C3CD5F}" type="presOf" srcId="{78590DF5-89FB-471D-AE5D-DE97250900C3}" destId="{F127B78B-B065-49F6-9743-C16D1629B68E}" srcOrd="0" destOrd="0" presId="urn:microsoft.com/office/officeart/2018/2/layout/IconVerticalSolidList"/>
    <dgm:cxn modelId="{17B5F0E0-E756-5A4D-9404-99303A3E2333}" type="presOf" srcId="{4C645EFA-3DFE-4771-916F-AAD18CDC6B8A}" destId="{E6D9E301-3A58-48E1-9269-B1E19BCD430B}" srcOrd="0" destOrd="0" presId="urn:microsoft.com/office/officeart/2018/2/layout/IconVerticalSolidList"/>
    <dgm:cxn modelId="{22694092-88D4-9741-B8B7-2B90D7990829}" type="presParOf" srcId="{048FCC35-BB5D-4C7E-87BE-8D4EC48F5CBE}" destId="{C63CB109-4476-4BAC-966A-E81BBF421C39}" srcOrd="0" destOrd="0" presId="urn:microsoft.com/office/officeart/2018/2/layout/IconVerticalSolidList"/>
    <dgm:cxn modelId="{E2F0F1D3-3A30-BA47-95BF-A4D4868DFAC3}" type="presParOf" srcId="{C63CB109-4476-4BAC-966A-E81BBF421C39}" destId="{0913F18C-C88A-422A-BB97-5A5DEAFE335E}" srcOrd="0" destOrd="0" presId="urn:microsoft.com/office/officeart/2018/2/layout/IconVerticalSolidList"/>
    <dgm:cxn modelId="{BB644431-1057-3343-9D97-BFFE2CAF2368}" type="presParOf" srcId="{C63CB109-4476-4BAC-966A-E81BBF421C39}" destId="{98FF6623-FA9E-4EE9-B378-E0EA544587B3}" srcOrd="1" destOrd="0" presId="urn:microsoft.com/office/officeart/2018/2/layout/IconVerticalSolidList"/>
    <dgm:cxn modelId="{EB8122C3-C325-834D-90D8-625C0FBD355B}" type="presParOf" srcId="{C63CB109-4476-4BAC-966A-E81BBF421C39}" destId="{9FCEF219-F0C5-46F9-8E3F-1AAF3F29C683}" srcOrd="2" destOrd="0" presId="urn:microsoft.com/office/officeart/2018/2/layout/IconVerticalSolidList"/>
    <dgm:cxn modelId="{680BE1D5-8CA7-B946-8DE1-9895E64A3282}" type="presParOf" srcId="{C63CB109-4476-4BAC-966A-E81BBF421C39}" destId="{E6D9E301-3A58-48E1-9269-B1E19BCD430B}" srcOrd="3" destOrd="0" presId="urn:microsoft.com/office/officeart/2018/2/layout/IconVerticalSolidList"/>
    <dgm:cxn modelId="{33886029-0F30-3A48-88F5-A6559966373F}" type="presParOf" srcId="{C63CB109-4476-4BAC-966A-E81BBF421C39}" destId="{94EF0403-5AF2-429C-A483-FECBBECA217B}" srcOrd="4" destOrd="0" presId="urn:microsoft.com/office/officeart/2018/2/layout/IconVerticalSolidList"/>
    <dgm:cxn modelId="{795D57D0-185F-4D45-B1AB-0A038A4457D6}" type="presParOf" srcId="{048FCC35-BB5D-4C7E-87BE-8D4EC48F5CBE}" destId="{B679BAC4-9575-45C3-A51E-990540D1AC9E}" srcOrd="1" destOrd="0" presId="urn:microsoft.com/office/officeart/2018/2/layout/IconVerticalSolidList"/>
    <dgm:cxn modelId="{F2F71089-36AC-F747-BA28-1CD272D8DD64}" type="presParOf" srcId="{048FCC35-BB5D-4C7E-87BE-8D4EC48F5CBE}" destId="{7CA32EE4-FFE3-4890-9812-2FBAA5ACC87E}" srcOrd="2" destOrd="0" presId="urn:microsoft.com/office/officeart/2018/2/layout/IconVerticalSolidList"/>
    <dgm:cxn modelId="{481BF088-9FF8-FC44-A1C3-8A84FFD9FAC0}" type="presParOf" srcId="{7CA32EE4-FFE3-4890-9812-2FBAA5ACC87E}" destId="{A1ECDD80-3D20-4E4C-BEF5-95D11FB957C1}" srcOrd="0" destOrd="0" presId="urn:microsoft.com/office/officeart/2018/2/layout/IconVerticalSolidList"/>
    <dgm:cxn modelId="{40B18003-6458-DA4F-99EC-2941EE3B10E2}" type="presParOf" srcId="{7CA32EE4-FFE3-4890-9812-2FBAA5ACC87E}" destId="{BFAD17D9-4865-4A26-9C2C-52DF0047248F}" srcOrd="1" destOrd="0" presId="urn:microsoft.com/office/officeart/2018/2/layout/IconVerticalSolidList"/>
    <dgm:cxn modelId="{81262191-26C4-0D45-8BE6-32A99216E1FB}" type="presParOf" srcId="{7CA32EE4-FFE3-4890-9812-2FBAA5ACC87E}" destId="{F3DC55EB-38CC-45DF-97AE-ACB84402354B}" srcOrd="2" destOrd="0" presId="urn:microsoft.com/office/officeart/2018/2/layout/IconVerticalSolidList"/>
    <dgm:cxn modelId="{AF75793C-88DD-8D41-B9C5-3B52999ACF92}" type="presParOf" srcId="{7CA32EE4-FFE3-4890-9812-2FBAA5ACC87E}" destId="{906590FE-9586-4E34-B85B-EC44DFA74FBB}" srcOrd="3" destOrd="0" presId="urn:microsoft.com/office/officeart/2018/2/layout/IconVerticalSolidList"/>
    <dgm:cxn modelId="{5A84E5A1-FEAE-B64E-8E55-DCC2979AA168}" type="presParOf" srcId="{7CA32EE4-FFE3-4890-9812-2FBAA5ACC87E}" destId="{F127B78B-B065-49F6-9743-C16D1629B68E}"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99BA5D7E-025F-49A4-A8E8-F0B3871D75D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60FD5C3-4987-43C7-94DA-EABE05EAF224}">
      <dgm:prSet/>
      <dgm:spPr/>
      <dgm:t>
        <a:bodyPr/>
        <a:lstStyle/>
        <a:p>
          <a:pPr>
            <a:lnSpc>
              <a:spcPct val="100000"/>
            </a:lnSpc>
          </a:pPr>
          <a:r>
            <a:rPr lang="en-US"/>
            <a:t>Consider the following problem: I want to add the following numbers from 1, 2, 3, 4, …10.</a:t>
          </a:r>
        </a:p>
      </dgm:t>
    </dgm:pt>
    <dgm:pt modelId="{3301E035-E162-4CE5-8020-947D5F237DE7}" type="parTrans" cxnId="{91A0B743-6472-4DE6-B4A1-BC87877A630E}">
      <dgm:prSet/>
      <dgm:spPr/>
      <dgm:t>
        <a:bodyPr/>
        <a:lstStyle/>
        <a:p>
          <a:endParaRPr lang="en-US"/>
        </a:p>
      </dgm:t>
    </dgm:pt>
    <dgm:pt modelId="{A02C00D3-80B1-4BF9-92A8-C277C6C4F5B6}" type="sibTrans" cxnId="{91A0B743-6472-4DE6-B4A1-BC87877A630E}">
      <dgm:prSet/>
      <dgm:spPr/>
      <dgm:t>
        <a:bodyPr/>
        <a:lstStyle/>
        <a:p>
          <a:endParaRPr lang="en-US"/>
        </a:p>
      </dgm:t>
    </dgm:pt>
    <dgm:pt modelId="{7C5955F6-8112-4923-AC82-BE1318EDCB01}">
      <dgm:prSet/>
      <dgm:spPr/>
      <dgm:t>
        <a:bodyPr/>
        <a:lstStyle/>
        <a:p>
          <a:pPr>
            <a:lnSpc>
              <a:spcPct val="100000"/>
            </a:lnSpc>
          </a:pPr>
          <a:r>
            <a:rPr lang="en-US"/>
            <a:t>One way of doing this is to manually write 1 + 2 + … + 10</a:t>
          </a:r>
        </a:p>
      </dgm:t>
    </dgm:pt>
    <dgm:pt modelId="{457BCC41-6D8A-4073-B49B-EFDA7A3A0A68}" type="parTrans" cxnId="{A023EE43-2C0F-4607-88CB-6703140F6F41}">
      <dgm:prSet/>
      <dgm:spPr/>
      <dgm:t>
        <a:bodyPr/>
        <a:lstStyle/>
        <a:p>
          <a:endParaRPr lang="en-US"/>
        </a:p>
      </dgm:t>
    </dgm:pt>
    <dgm:pt modelId="{A13C292C-75B7-4C16-97FF-BB01E733A0DF}" type="sibTrans" cxnId="{A023EE43-2C0F-4607-88CB-6703140F6F41}">
      <dgm:prSet/>
      <dgm:spPr/>
      <dgm:t>
        <a:bodyPr/>
        <a:lstStyle/>
        <a:p>
          <a:endParaRPr lang="en-US"/>
        </a:p>
      </dgm:t>
    </dgm:pt>
    <dgm:pt modelId="{B1A4D370-7810-4B13-8553-1435F5F932D4}">
      <dgm:prSet/>
      <dgm:spPr/>
      <dgm:t>
        <a:bodyPr/>
        <a:lstStyle/>
        <a:p>
          <a:pPr>
            <a:lnSpc>
              <a:spcPct val="100000"/>
            </a:lnSpc>
          </a:pPr>
          <a:r>
            <a:rPr lang="en-US"/>
            <a:t>But what if I want to add from 1 to 100? This would be very inefficient</a:t>
          </a:r>
        </a:p>
      </dgm:t>
    </dgm:pt>
    <dgm:pt modelId="{04E5F44B-A558-4508-8F4E-017CACCF3261}" type="parTrans" cxnId="{6358E799-DB00-45E4-B030-A40A71D7AB7D}">
      <dgm:prSet/>
      <dgm:spPr/>
      <dgm:t>
        <a:bodyPr/>
        <a:lstStyle/>
        <a:p>
          <a:endParaRPr lang="en-US"/>
        </a:p>
      </dgm:t>
    </dgm:pt>
    <dgm:pt modelId="{F140035F-0EFA-4B61-AA3A-0AE7218D14DC}" type="sibTrans" cxnId="{6358E799-DB00-45E4-B030-A40A71D7AB7D}">
      <dgm:prSet/>
      <dgm:spPr/>
      <dgm:t>
        <a:bodyPr/>
        <a:lstStyle/>
        <a:p>
          <a:endParaRPr lang="en-US"/>
        </a:p>
      </dgm:t>
    </dgm:pt>
    <dgm:pt modelId="{4DB2745F-A6B0-4AA9-85CD-313980D68D2B}">
      <dgm:prSet/>
      <dgm:spPr/>
      <dgm:t>
        <a:bodyPr/>
        <a:lstStyle/>
        <a:p>
          <a:pPr>
            <a:lnSpc>
              <a:spcPct val="100000"/>
            </a:lnSpc>
          </a:pPr>
          <a:r>
            <a:rPr lang="en-US"/>
            <a:t>One elegant solution to resolve this “verbose” issue is to write a loop</a:t>
          </a:r>
        </a:p>
      </dgm:t>
    </dgm:pt>
    <dgm:pt modelId="{D2AA41A7-CB17-402E-83F5-D7CF0AA3F50D}" type="parTrans" cxnId="{A641E144-243B-4336-ADBF-630F8ABAA89C}">
      <dgm:prSet/>
      <dgm:spPr/>
      <dgm:t>
        <a:bodyPr/>
        <a:lstStyle/>
        <a:p>
          <a:endParaRPr lang="en-US"/>
        </a:p>
      </dgm:t>
    </dgm:pt>
    <dgm:pt modelId="{140782CD-725D-452D-8B1C-4E58A036CC2B}" type="sibTrans" cxnId="{A641E144-243B-4336-ADBF-630F8ABAA89C}">
      <dgm:prSet/>
      <dgm:spPr/>
      <dgm:t>
        <a:bodyPr/>
        <a:lstStyle/>
        <a:p>
          <a:endParaRPr lang="en-US"/>
        </a:p>
      </dgm:t>
    </dgm:pt>
    <dgm:pt modelId="{6889DF14-3B3B-4701-8E91-D43F578BCF61}" type="pres">
      <dgm:prSet presAssocID="{99BA5D7E-025F-49A4-A8E8-F0B3871D75DF}" presName="root" presStyleCnt="0">
        <dgm:presLayoutVars>
          <dgm:dir/>
          <dgm:resizeHandles val="exact"/>
        </dgm:presLayoutVars>
      </dgm:prSet>
      <dgm:spPr/>
    </dgm:pt>
    <dgm:pt modelId="{54E63E2A-776D-4BC6-BCCB-36CFDCB09CAC}" type="pres">
      <dgm:prSet presAssocID="{260FD5C3-4987-43C7-94DA-EABE05EAF224}" presName="compNode" presStyleCnt="0"/>
      <dgm:spPr/>
    </dgm:pt>
    <dgm:pt modelId="{90C43706-0F90-4C77-B29B-E46AB13B98BC}" type="pres">
      <dgm:prSet presAssocID="{260FD5C3-4987-43C7-94DA-EABE05EAF224}" presName="bgRect" presStyleLbl="bgShp" presStyleIdx="0" presStyleCnt="4"/>
      <dgm:spPr/>
    </dgm:pt>
    <dgm:pt modelId="{F75C46F1-AEED-41EA-B845-DC1319C586A6}" type="pres">
      <dgm:prSet presAssocID="{260FD5C3-4987-43C7-94DA-EABE05EAF22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oter"/>
        </a:ext>
      </dgm:extLst>
    </dgm:pt>
    <dgm:pt modelId="{7E589393-8DBF-4DCC-AE77-E420A9CEC1C4}" type="pres">
      <dgm:prSet presAssocID="{260FD5C3-4987-43C7-94DA-EABE05EAF224}" presName="spaceRect" presStyleCnt="0"/>
      <dgm:spPr/>
    </dgm:pt>
    <dgm:pt modelId="{A543DBCC-3C71-407A-A1CC-EE056F072361}" type="pres">
      <dgm:prSet presAssocID="{260FD5C3-4987-43C7-94DA-EABE05EAF224}" presName="parTx" presStyleLbl="revTx" presStyleIdx="0" presStyleCnt="4">
        <dgm:presLayoutVars>
          <dgm:chMax val="0"/>
          <dgm:chPref val="0"/>
        </dgm:presLayoutVars>
      </dgm:prSet>
      <dgm:spPr/>
    </dgm:pt>
    <dgm:pt modelId="{C802D71E-4EFE-4CAA-B11C-D1057E97B1AE}" type="pres">
      <dgm:prSet presAssocID="{A02C00D3-80B1-4BF9-92A8-C277C6C4F5B6}" presName="sibTrans" presStyleCnt="0"/>
      <dgm:spPr/>
    </dgm:pt>
    <dgm:pt modelId="{E62092CD-C7CC-4B50-B4C0-E643FF3780FD}" type="pres">
      <dgm:prSet presAssocID="{7C5955F6-8112-4923-AC82-BE1318EDCB01}" presName="compNode" presStyleCnt="0"/>
      <dgm:spPr/>
    </dgm:pt>
    <dgm:pt modelId="{42CBD51F-3E8B-482F-90F5-A5AF6D4296F5}" type="pres">
      <dgm:prSet presAssocID="{7C5955F6-8112-4923-AC82-BE1318EDCB01}" presName="bgRect" presStyleLbl="bgShp" presStyleIdx="1" presStyleCnt="4"/>
      <dgm:spPr/>
    </dgm:pt>
    <dgm:pt modelId="{B24CA38C-3E92-414B-8DAF-D23E497F19B5}" type="pres">
      <dgm:prSet presAssocID="{7C5955F6-8112-4923-AC82-BE1318EDCB0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rcleAdditionSolid"/>
        </a:ext>
      </dgm:extLst>
    </dgm:pt>
    <dgm:pt modelId="{DADF5EBE-F0DC-414F-A333-76FDBFCF5A99}" type="pres">
      <dgm:prSet presAssocID="{7C5955F6-8112-4923-AC82-BE1318EDCB01}" presName="spaceRect" presStyleCnt="0"/>
      <dgm:spPr/>
    </dgm:pt>
    <dgm:pt modelId="{299A7CC8-E39C-4D3C-ADD3-CD4ECB156449}" type="pres">
      <dgm:prSet presAssocID="{7C5955F6-8112-4923-AC82-BE1318EDCB01}" presName="parTx" presStyleLbl="revTx" presStyleIdx="1" presStyleCnt="4">
        <dgm:presLayoutVars>
          <dgm:chMax val="0"/>
          <dgm:chPref val="0"/>
        </dgm:presLayoutVars>
      </dgm:prSet>
      <dgm:spPr/>
    </dgm:pt>
    <dgm:pt modelId="{DF9BF736-15B2-4DD6-A114-13D2B8685E4C}" type="pres">
      <dgm:prSet presAssocID="{A13C292C-75B7-4C16-97FF-BB01E733A0DF}" presName="sibTrans" presStyleCnt="0"/>
      <dgm:spPr/>
    </dgm:pt>
    <dgm:pt modelId="{9843D60A-0EF9-4841-83C2-6EB073069934}" type="pres">
      <dgm:prSet presAssocID="{B1A4D370-7810-4B13-8553-1435F5F932D4}" presName="compNode" presStyleCnt="0"/>
      <dgm:spPr/>
    </dgm:pt>
    <dgm:pt modelId="{C4172368-FAAE-4877-9113-16ED88787CBB}" type="pres">
      <dgm:prSet presAssocID="{B1A4D370-7810-4B13-8553-1435F5F932D4}" presName="bgRect" presStyleLbl="bgShp" presStyleIdx="2" presStyleCnt="4"/>
      <dgm:spPr/>
    </dgm:pt>
    <dgm:pt modelId="{F511843D-3E4A-402F-9CBB-F96D49D21DCE}" type="pres">
      <dgm:prSet presAssocID="{B1A4D370-7810-4B13-8553-1435F5F932D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ngerprint2"/>
        </a:ext>
      </dgm:extLst>
    </dgm:pt>
    <dgm:pt modelId="{B1A6935A-5F28-40DD-9D51-85435C973BC6}" type="pres">
      <dgm:prSet presAssocID="{B1A4D370-7810-4B13-8553-1435F5F932D4}" presName="spaceRect" presStyleCnt="0"/>
      <dgm:spPr/>
    </dgm:pt>
    <dgm:pt modelId="{9F09B9A3-B47E-414F-BD6B-88FD530A0475}" type="pres">
      <dgm:prSet presAssocID="{B1A4D370-7810-4B13-8553-1435F5F932D4}" presName="parTx" presStyleLbl="revTx" presStyleIdx="2" presStyleCnt="4">
        <dgm:presLayoutVars>
          <dgm:chMax val="0"/>
          <dgm:chPref val="0"/>
        </dgm:presLayoutVars>
      </dgm:prSet>
      <dgm:spPr/>
    </dgm:pt>
    <dgm:pt modelId="{ECC549F7-66E0-49EC-9D10-CB05D2C7A862}" type="pres">
      <dgm:prSet presAssocID="{F140035F-0EFA-4B61-AA3A-0AE7218D14DC}" presName="sibTrans" presStyleCnt="0"/>
      <dgm:spPr/>
    </dgm:pt>
    <dgm:pt modelId="{80D3C874-339A-43E4-BDE1-7D9015DDC6DD}" type="pres">
      <dgm:prSet presAssocID="{4DB2745F-A6B0-4AA9-85CD-313980D68D2B}" presName="compNode" presStyleCnt="0"/>
      <dgm:spPr/>
    </dgm:pt>
    <dgm:pt modelId="{1DEDB03B-AD72-498C-9D3B-D053A5495B46}" type="pres">
      <dgm:prSet presAssocID="{4DB2745F-A6B0-4AA9-85CD-313980D68D2B}" presName="bgRect" presStyleLbl="bgShp" presStyleIdx="3" presStyleCnt="4"/>
      <dgm:spPr/>
    </dgm:pt>
    <dgm:pt modelId="{E865E666-6392-4267-AB68-E0AA187C77BF}" type="pres">
      <dgm:prSet presAssocID="{4DB2745F-A6B0-4AA9-85CD-313980D68D2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ssueSolid"/>
        </a:ext>
      </dgm:extLst>
    </dgm:pt>
    <dgm:pt modelId="{F6DE84DD-6951-453F-903D-F361F520B0E5}" type="pres">
      <dgm:prSet presAssocID="{4DB2745F-A6B0-4AA9-85CD-313980D68D2B}" presName="spaceRect" presStyleCnt="0"/>
      <dgm:spPr/>
    </dgm:pt>
    <dgm:pt modelId="{F8F014C9-2927-440D-87BD-8B52CBB4C99B}" type="pres">
      <dgm:prSet presAssocID="{4DB2745F-A6B0-4AA9-85CD-313980D68D2B}" presName="parTx" presStyleLbl="revTx" presStyleIdx="3" presStyleCnt="4">
        <dgm:presLayoutVars>
          <dgm:chMax val="0"/>
          <dgm:chPref val="0"/>
        </dgm:presLayoutVars>
      </dgm:prSet>
      <dgm:spPr/>
    </dgm:pt>
  </dgm:ptLst>
  <dgm:cxnLst>
    <dgm:cxn modelId="{35ABD61A-F81F-C642-9A7A-408F6AEC09D3}" type="presOf" srcId="{99BA5D7E-025F-49A4-A8E8-F0B3871D75DF}" destId="{6889DF14-3B3B-4701-8E91-D43F578BCF61}" srcOrd="0" destOrd="0" presId="urn:microsoft.com/office/officeart/2018/2/layout/IconVerticalSolidList"/>
    <dgm:cxn modelId="{DEA4BD38-C749-7140-8AE9-A6551A114BC0}" type="presOf" srcId="{4DB2745F-A6B0-4AA9-85CD-313980D68D2B}" destId="{F8F014C9-2927-440D-87BD-8B52CBB4C99B}" srcOrd="0" destOrd="0" presId="urn:microsoft.com/office/officeart/2018/2/layout/IconVerticalSolidList"/>
    <dgm:cxn modelId="{91A0B743-6472-4DE6-B4A1-BC87877A630E}" srcId="{99BA5D7E-025F-49A4-A8E8-F0B3871D75DF}" destId="{260FD5C3-4987-43C7-94DA-EABE05EAF224}" srcOrd="0" destOrd="0" parTransId="{3301E035-E162-4CE5-8020-947D5F237DE7}" sibTransId="{A02C00D3-80B1-4BF9-92A8-C277C6C4F5B6}"/>
    <dgm:cxn modelId="{A023EE43-2C0F-4607-88CB-6703140F6F41}" srcId="{99BA5D7E-025F-49A4-A8E8-F0B3871D75DF}" destId="{7C5955F6-8112-4923-AC82-BE1318EDCB01}" srcOrd="1" destOrd="0" parTransId="{457BCC41-6D8A-4073-B49B-EFDA7A3A0A68}" sibTransId="{A13C292C-75B7-4C16-97FF-BB01E733A0DF}"/>
    <dgm:cxn modelId="{A641E144-243B-4336-ADBF-630F8ABAA89C}" srcId="{99BA5D7E-025F-49A4-A8E8-F0B3871D75DF}" destId="{4DB2745F-A6B0-4AA9-85CD-313980D68D2B}" srcOrd="3" destOrd="0" parTransId="{D2AA41A7-CB17-402E-83F5-D7CF0AA3F50D}" sibTransId="{140782CD-725D-452D-8B1C-4E58A036CC2B}"/>
    <dgm:cxn modelId="{CE67AD50-BACB-0347-B1CE-F17B898F8BA2}" type="presOf" srcId="{7C5955F6-8112-4923-AC82-BE1318EDCB01}" destId="{299A7CC8-E39C-4D3C-ADD3-CD4ECB156449}" srcOrd="0" destOrd="0" presId="urn:microsoft.com/office/officeart/2018/2/layout/IconVerticalSolidList"/>
    <dgm:cxn modelId="{2E30D983-48C2-0F4A-8C8C-B119C8E42EC7}" type="presOf" srcId="{260FD5C3-4987-43C7-94DA-EABE05EAF224}" destId="{A543DBCC-3C71-407A-A1CC-EE056F072361}" srcOrd="0" destOrd="0" presId="urn:microsoft.com/office/officeart/2018/2/layout/IconVerticalSolidList"/>
    <dgm:cxn modelId="{930D448D-8CF0-6F42-9388-A9D513BC1FAC}" type="presOf" srcId="{B1A4D370-7810-4B13-8553-1435F5F932D4}" destId="{9F09B9A3-B47E-414F-BD6B-88FD530A0475}" srcOrd="0" destOrd="0" presId="urn:microsoft.com/office/officeart/2018/2/layout/IconVerticalSolidList"/>
    <dgm:cxn modelId="{6358E799-DB00-45E4-B030-A40A71D7AB7D}" srcId="{99BA5D7E-025F-49A4-A8E8-F0B3871D75DF}" destId="{B1A4D370-7810-4B13-8553-1435F5F932D4}" srcOrd="2" destOrd="0" parTransId="{04E5F44B-A558-4508-8F4E-017CACCF3261}" sibTransId="{F140035F-0EFA-4B61-AA3A-0AE7218D14DC}"/>
    <dgm:cxn modelId="{60FBBF60-E7CF-CA43-AE97-7E2BFBE1FE3C}" type="presParOf" srcId="{6889DF14-3B3B-4701-8E91-D43F578BCF61}" destId="{54E63E2A-776D-4BC6-BCCB-36CFDCB09CAC}" srcOrd="0" destOrd="0" presId="urn:microsoft.com/office/officeart/2018/2/layout/IconVerticalSolidList"/>
    <dgm:cxn modelId="{4AB26DFE-2B36-F94D-8899-FBE28DE872C9}" type="presParOf" srcId="{54E63E2A-776D-4BC6-BCCB-36CFDCB09CAC}" destId="{90C43706-0F90-4C77-B29B-E46AB13B98BC}" srcOrd="0" destOrd="0" presId="urn:microsoft.com/office/officeart/2018/2/layout/IconVerticalSolidList"/>
    <dgm:cxn modelId="{36594421-C0DD-DE4F-8DCE-1503D6F65E90}" type="presParOf" srcId="{54E63E2A-776D-4BC6-BCCB-36CFDCB09CAC}" destId="{F75C46F1-AEED-41EA-B845-DC1319C586A6}" srcOrd="1" destOrd="0" presId="urn:microsoft.com/office/officeart/2018/2/layout/IconVerticalSolidList"/>
    <dgm:cxn modelId="{355FF7B1-AEAF-674D-85BE-EDAD78D5B23F}" type="presParOf" srcId="{54E63E2A-776D-4BC6-BCCB-36CFDCB09CAC}" destId="{7E589393-8DBF-4DCC-AE77-E420A9CEC1C4}" srcOrd="2" destOrd="0" presId="urn:microsoft.com/office/officeart/2018/2/layout/IconVerticalSolidList"/>
    <dgm:cxn modelId="{5D01249C-6C6B-5A49-B59F-5236F0BD0384}" type="presParOf" srcId="{54E63E2A-776D-4BC6-BCCB-36CFDCB09CAC}" destId="{A543DBCC-3C71-407A-A1CC-EE056F072361}" srcOrd="3" destOrd="0" presId="urn:microsoft.com/office/officeart/2018/2/layout/IconVerticalSolidList"/>
    <dgm:cxn modelId="{B321F2D8-AA86-AD4F-A116-0E8F2C9C3363}" type="presParOf" srcId="{6889DF14-3B3B-4701-8E91-D43F578BCF61}" destId="{C802D71E-4EFE-4CAA-B11C-D1057E97B1AE}" srcOrd="1" destOrd="0" presId="urn:microsoft.com/office/officeart/2018/2/layout/IconVerticalSolidList"/>
    <dgm:cxn modelId="{218338B7-C556-BB48-9180-D8D1B54B2A33}" type="presParOf" srcId="{6889DF14-3B3B-4701-8E91-D43F578BCF61}" destId="{E62092CD-C7CC-4B50-B4C0-E643FF3780FD}" srcOrd="2" destOrd="0" presId="urn:microsoft.com/office/officeart/2018/2/layout/IconVerticalSolidList"/>
    <dgm:cxn modelId="{64F4ACA2-0227-B74E-B1C3-1137E8DC11F4}" type="presParOf" srcId="{E62092CD-C7CC-4B50-B4C0-E643FF3780FD}" destId="{42CBD51F-3E8B-482F-90F5-A5AF6D4296F5}" srcOrd="0" destOrd="0" presId="urn:microsoft.com/office/officeart/2018/2/layout/IconVerticalSolidList"/>
    <dgm:cxn modelId="{909DCCDA-1D20-BA44-A86C-5BA8C3BCF473}" type="presParOf" srcId="{E62092CD-C7CC-4B50-B4C0-E643FF3780FD}" destId="{B24CA38C-3E92-414B-8DAF-D23E497F19B5}" srcOrd="1" destOrd="0" presId="urn:microsoft.com/office/officeart/2018/2/layout/IconVerticalSolidList"/>
    <dgm:cxn modelId="{1830B6DC-771E-1049-88AE-E2D69E59CC44}" type="presParOf" srcId="{E62092CD-C7CC-4B50-B4C0-E643FF3780FD}" destId="{DADF5EBE-F0DC-414F-A333-76FDBFCF5A99}" srcOrd="2" destOrd="0" presId="urn:microsoft.com/office/officeart/2018/2/layout/IconVerticalSolidList"/>
    <dgm:cxn modelId="{4CE2F4FC-C519-B74A-9A60-585F087E46A2}" type="presParOf" srcId="{E62092CD-C7CC-4B50-B4C0-E643FF3780FD}" destId="{299A7CC8-E39C-4D3C-ADD3-CD4ECB156449}" srcOrd="3" destOrd="0" presId="urn:microsoft.com/office/officeart/2018/2/layout/IconVerticalSolidList"/>
    <dgm:cxn modelId="{50F3B695-E51A-5F48-A230-8278371BF313}" type="presParOf" srcId="{6889DF14-3B3B-4701-8E91-D43F578BCF61}" destId="{DF9BF736-15B2-4DD6-A114-13D2B8685E4C}" srcOrd="3" destOrd="0" presId="urn:microsoft.com/office/officeart/2018/2/layout/IconVerticalSolidList"/>
    <dgm:cxn modelId="{82941A62-4736-C142-9852-0066C27E22AF}" type="presParOf" srcId="{6889DF14-3B3B-4701-8E91-D43F578BCF61}" destId="{9843D60A-0EF9-4841-83C2-6EB073069934}" srcOrd="4" destOrd="0" presId="urn:microsoft.com/office/officeart/2018/2/layout/IconVerticalSolidList"/>
    <dgm:cxn modelId="{16B4A2CB-DE68-7142-A69C-C72B93E2A3CB}" type="presParOf" srcId="{9843D60A-0EF9-4841-83C2-6EB073069934}" destId="{C4172368-FAAE-4877-9113-16ED88787CBB}" srcOrd="0" destOrd="0" presId="urn:microsoft.com/office/officeart/2018/2/layout/IconVerticalSolidList"/>
    <dgm:cxn modelId="{ACFEE90F-28DE-B24B-B0DA-1FD878A57947}" type="presParOf" srcId="{9843D60A-0EF9-4841-83C2-6EB073069934}" destId="{F511843D-3E4A-402F-9CBB-F96D49D21DCE}" srcOrd="1" destOrd="0" presId="urn:microsoft.com/office/officeart/2018/2/layout/IconVerticalSolidList"/>
    <dgm:cxn modelId="{C98FFA5B-1B8A-014A-ADBD-5ACFB9A27A9D}" type="presParOf" srcId="{9843D60A-0EF9-4841-83C2-6EB073069934}" destId="{B1A6935A-5F28-40DD-9D51-85435C973BC6}" srcOrd="2" destOrd="0" presId="urn:microsoft.com/office/officeart/2018/2/layout/IconVerticalSolidList"/>
    <dgm:cxn modelId="{789F0E57-A696-DE4F-9FD4-75D87FB3C1D1}" type="presParOf" srcId="{9843D60A-0EF9-4841-83C2-6EB073069934}" destId="{9F09B9A3-B47E-414F-BD6B-88FD530A0475}" srcOrd="3" destOrd="0" presId="urn:microsoft.com/office/officeart/2018/2/layout/IconVerticalSolidList"/>
    <dgm:cxn modelId="{49AF067F-2A87-C24D-9378-E3DFE9E70D1D}" type="presParOf" srcId="{6889DF14-3B3B-4701-8E91-D43F578BCF61}" destId="{ECC549F7-66E0-49EC-9D10-CB05D2C7A862}" srcOrd="5" destOrd="0" presId="urn:microsoft.com/office/officeart/2018/2/layout/IconVerticalSolidList"/>
    <dgm:cxn modelId="{5AF809B8-8A70-F642-BC68-5EC42F653ACB}" type="presParOf" srcId="{6889DF14-3B3B-4701-8E91-D43F578BCF61}" destId="{80D3C874-339A-43E4-BDE1-7D9015DDC6DD}" srcOrd="6" destOrd="0" presId="urn:microsoft.com/office/officeart/2018/2/layout/IconVerticalSolidList"/>
    <dgm:cxn modelId="{B35BAA1B-C899-D847-85DE-3DB6097E06AD}" type="presParOf" srcId="{80D3C874-339A-43E4-BDE1-7D9015DDC6DD}" destId="{1DEDB03B-AD72-498C-9D3B-D053A5495B46}" srcOrd="0" destOrd="0" presId="urn:microsoft.com/office/officeart/2018/2/layout/IconVerticalSolidList"/>
    <dgm:cxn modelId="{D5F92FC6-ECE3-6C49-9704-9299A61FD81A}" type="presParOf" srcId="{80D3C874-339A-43E4-BDE1-7D9015DDC6DD}" destId="{E865E666-6392-4267-AB68-E0AA187C77BF}" srcOrd="1" destOrd="0" presId="urn:microsoft.com/office/officeart/2018/2/layout/IconVerticalSolidList"/>
    <dgm:cxn modelId="{7C52583B-93F8-7A4D-9CA1-8BE839B5B763}" type="presParOf" srcId="{80D3C874-339A-43E4-BDE1-7D9015DDC6DD}" destId="{F6DE84DD-6951-453F-903D-F361F520B0E5}" srcOrd="2" destOrd="0" presId="urn:microsoft.com/office/officeart/2018/2/layout/IconVerticalSolidList"/>
    <dgm:cxn modelId="{192109D1-7F51-E64C-839D-3A1FF55928A4}" type="presParOf" srcId="{80D3C874-339A-43E4-BDE1-7D9015DDC6DD}" destId="{F8F014C9-2927-440D-87BD-8B52CBB4C99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263E5662-479D-4F9B-BABC-BB0C9544A27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DE53D793-B396-46AF-A1EF-4BB38F4AAF46}">
      <dgm:prSet/>
      <dgm:spPr/>
      <dgm:t>
        <a:bodyPr/>
        <a:lstStyle/>
        <a:p>
          <a:r>
            <a:rPr lang="en-US"/>
            <a:t>n = 10</a:t>
          </a:r>
        </a:p>
      </dgm:t>
    </dgm:pt>
    <dgm:pt modelId="{3C5A4CC3-09D0-4C69-82AB-ACBED5E89655}" type="parTrans" cxnId="{5698B99E-133F-4B50-A95D-F68694FD73B7}">
      <dgm:prSet/>
      <dgm:spPr/>
      <dgm:t>
        <a:bodyPr/>
        <a:lstStyle/>
        <a:p>
          <a:endParaRPr lang="en-US"/>
        </a:p>
      </dgm:t>
    </dgm:pt>
    <dgm:pt modelId="{E27EFA0A-DBC4-464A-BCE7-A2DF6B17C3B6}" type="sibTrans" cxnId="{5698B99E-133F-4B50-A95D-F68694FD73B7}">
      <dgm:prSet/>
      <dgm:spPr/>
      <dgm:t>
        <a:bodyPr/>
        <a:lstStyle/>
        <a:p>
          <a:endParaRPr lang="en-US"/>
        </a:p>
      </dgm:t>
    </dgm:pt>
    <dgm:pt modelId="{6758A598-6F40-4407-B14C-FDB6BEDD9D8F}">
      <dgm:prSet/>
      <dgm:spPr/>
      <dgm:t>
        <a:bodyPr/>
        <a:lstStyle/>
        <a:p>
          <a:r>
            <a:rPr lang="en-US"/>
            <a:t>count = 0</a:t>
          </a:r>
        </a:p>
      </dgm:t>
    </dgm:pt>
    <dgm:pt modelId="{DEB9CDA6-7D5C-409D-A210-EEA83B2EABC1}" type="parTrans" cxnId="{41C73CE5-FD01-4022-B721-41A4D9ECB05C}">
      <dgm:prSet/>
      <dgm:spPr/>
      <dgm:t>
        <a:bodyPr/>
        <a:lstStyle/>
        <a:p>
          <a:endParaRPr lang="en-US"/>
        </a:p>
      </dgm:t>
    </dgm:pt>
    <dgm:pt modelId="{86669994-A34F-484E-B339-03F15688E7E2}" type="sibTrans" cxnId="{41C73CE5-FD01-4022-B721-41A4D9ECB05C}">
      <dgm:prSet/>
      <dgm:spPr/>
      <dgm:t>
        <a:bodyPr/>
        <a:lstStyle/>
        <a:p>
          <a:endParaRPr lang="en-US"/>
        </a:p>
      </dgm:t>
    </dgm:pt>
    <dgm:pt modelId="{287804B3-C741-4651-8D55-6AC3449BEA39}">
      <dgm:prSet/>
      <dgm:spPr/>
      <dgm:t>
        <a:bodyPr/>
        <a:lstStyle/>
        <a:p>
          <a:r>
            <a:rPr lang="en-US"/>
            <a:t>for (i in 1:n)</a:t>
          </a:r>
        </a:p>
      </dgm:t>
    </dgm:pt>
    <dgm:pt modelId="{57C7CAD8-2EF0-4E23-9A9D-775E728D026C}" type="parTrans" cxnId="{28369FFA-F35D-4370-8A3F-371D89354B85}">
      <dgm:prSet/>
      <dgm:spPr/>
      <dgm:t>
        <a:bodyPr/>
        <a:lstStyle/>
        <a:p>
          <a:endParaRPr lang="en-US"/>
        </a:p>
      </dgm:t>
    </dgm:pt>
    <dgm:pt modelId="{E85CEFC2-CFAD-44CC-896C-B6485E5DC3FF}" type="sibTrans" cxnId="{28369FFA-F35D-4370-8A3F-371D89354B85}">
      <dgm:prSet/>
      <dgm:spPr/>
      <dgm:t>
        <a:bodyPr/>
        <a:lstStyle/>
        <a:p>
          <a:endParaRPr lang="en-US"/>
        </a:p>
      </dgm:t>
    </dgm:pt>
    <dgm:pt modelId="{27A41A37-34EF-4E07-A8A2-3C43DDB316AA}">
      <dgm:prSet/>
      <dgm:spPr/>
      <dgm:t>
        <a:bodyPr/>
        <a:lstStyle/>
        <a:p>
          <a:r>
            <a:rPr lang="en-US"/>
            <a:t>{</a:t>
          </a:r>
        </a:p>
      </dgm:t>
    </dgm:pt>
    <dgm:pt modelId="{37329F8C-74F3-4113-93CD-2DE2D56530EE}" type="parTrans" cxnId="{338AD035-E04E-40DD-8860-CCDA9DDA33E5}">
      <dgm:prSet/>
      <dgm:spPr/>
      <dgm:t>
        <a:bodyPr/>
        <a:lstStyle/>
        <a:p>
          <a:endParaRPr lang="en-US"/>
        </a:p>
      </dgm:t>
    </dgm:pt>
    <dgm:pt modelId="{1CAE45C7-5517-46CE-9FFB-067E60834757}" type="sibTrans" cxnId="{338AD035-E04E-40DD-8860-CCDA9DDA33E5}">
      <dgm:prSet/>
      <dgm:spPr/>
      <dgm:t>
        <a:bodyPr/>
        <a:lstStyle/>
        <a:p>
          <a:endParaRPr lang="en-US"/>
        </a:p>
      </dgm:t>
    </dgm:pt>
    <dgm:pt modelId="{0ECCFDD3-485E-4D55-932A-8C241CF750AC}">
      <dgm:prSet/>
      <dgm:spPr/>
      <dgm:t>
        <a:bodyPr/>
        <a:lstStyle/>
        <a:p>
          <a:r>
            <a:rPr lang="en-US" dirty="0"/>
            <a:t>	count &lt;- count + </a:t>
          </a:r>
          <a:r>
            <a:rPr lang="en-US" dirty="0" err="1"/>
            <a:t>i</a:t>
          </a:r>
          <a:endParaRPr lang="en-US" dirty="0"/>
        </a:p>
      </dgm:t>
    </dgm:pt>
    <dgm:pt modelId="{67300965-7640-4B30-AA35-7A0C4032AC56}" type="parTrans" cxnId="{7E31EB7B-A2F2-47FC-8604-686E2A12F76A}">
      <dgm:prSet/>
      <dgm:spPr/>
      <dgm:t>
        <a:bodyPr/>
        <a:lstStyle/>
        <a:p>
          <a:endParaRPr lang="en-US"/>
        </a:p>
      </dgm:t>
    </dgm:pt>
    <dgm:pt modelId="{22150F67-C908-4096-A9F7-29E6901C5D5C}" type="sibTrans" cxnId="{7E31EB7B-A2F2-47FC-8604-686E2A12F76A}">
      <dgm:prSet/>
      <dgm:spPr/>
      <dgm:t>
        <a:bodyPr/>
        <a:lstStyle/>
        <a:p>
          <a:endParaRPr lang="en-US"/>
        </a:p>
      </dgm:t>
    </dgm:pt>
    <dgm:pt modelId="{C604DE64-660C-4428-BAEB-2E414AA310EF}">
      <dgm:prSet/>
      <dgm:spPr/>
      <dgm:t>
        <a:bodyPr/>
        <a:lstStyle/>
        <a:p>
          <a:r>
            <a:rPr lang="en-US"/>
            <a:t>}</a:t>
          </a:r>
        </a:p>
      </dgm:t>
    </dgm:pt>
    <dgm:pt modelId="{1263130E-7EF4-4191-8E76-DD0C70E3BAC8}" type="parTrans" cxnId="{16CB0E65-BFBE-4544-9F13-2F8AAE8D7955}">
      <dgm:prSet/>
      <dgm:spPr/>
      <dgm:t>
        <a:bodyPr/>
        <a:lstStyle/>
        <a:p>
          <a:endParaRPr lang="en-US"/>
        </a:p>
      </dgm:t>
    </dgm:pt>
    <dgm:pt modelId="{C65A493C-5883-4134-A7B3-5E8F5A7F129B}" type="sibTrans" cxnId="{16CB0E65-BFBE-4544-9F13-2F8AAE8D7955}">
      <dgm:prSet/>
      <dgm:spPr/>
      <dgm:t>
        <a:bodyPr/>
        <a:lstStyle/>
        <a:p>
          <a:endParaRPr lang="en-US"/>
        </a:p>
      </dgm:t>
    </dgm:pt>
    <dgm:pt modelId="{DEE7C2AC-E0E2-49F1-8FCC-D2DABD7A9C9B}">
      <dgm:prSet/>
      <dgm:spPr/>
      <dgm:t>
        <a:bodyPr/>
        <a:lstStyle/>
        <a:p>
          <a:r>
            <a:rPr lang="en-US"/>
            <a:t>count</a:t>
          </a:r>
        </a:p>
      </dgm:t>
    </dgm:pt>
    <dgm:pt modelId="{A82D4CFE-5D99-43D0-A038-4A4749B15E7E}" type="parTrans" cxnId="{8115E713-F5B0-4969-9023-208273B06E71}">
      <dgm:prSet/>
      <dgm:spPr/>
      <dgm:t>
        <a:bodyPr/>
        <a:lstStyle/>
        <a:p>
          <a:endParaRPr lang="en-US"/>
        </a:p>
      </dgm:t>
    </dgm:pt>
    <dgm:pt modelId="{D5A49645-0EE8-4CEE-AAC4-9C6C942DF5C8}" type="sibTrans" cxnId="{8115E713-F5B0-4969-9023-208273B06E71}">
      <dgm:prSet/>
      <dgm:spPr/>
      <dgm:t>
        <a:bodyPr/>
        <a:lstStyle/>
        <a:p>
          <a:endParaRPr lang="en-US"/>
        </a:p>
      </dgm:t>
    </dgm:pt>
    <dgm:pt modelId="{A2E99A6D-9F6F-E941-80F7-D18AC43F8AFA}" type="pres">
      <dgm:prSet presAssocID="{263E5662-479D-4F9B-BABC-BB0C9544A275}" presName="linear" presStyleCnt="0">
        <dgm:presLayoutVars>
          <dgm:animLvl val="lvl"/>
          <dgm:resizeHandles val="exact"/>
        </dgm:presLayoutVars>
      </dgm:prSet>
      <dgm:spPr/>
    </dgm:pt>
    <dgm:pt modelId="{AF0745D5-7B72-EE46-9245-2D186D290E0F}" type="pres">
      <dgm:prSet presAssocID="{DE53D793-B396-46AF-A1EF-4BB38F4AAF46}" presName="parentText" presStyleLbl="node1" presStyleIdx="0" presStyleCnt="7">
        <dgm:presLayoutVars>
          <dgm:chMax val="0"/>
          <dgm:bulletEnabled val="1"/>
        </dgm:presLayoutVars>
      </dgm:prSet>
      <dgm:spPr/>
    </dgm:pt>
    <dgm:pt modelId="{33AD9FFC-0113-A04C-A32A-2B7C059B34ED}" type="pres">
      <dgm:prSet presAssocID="{E27EFA0A-DBC4-464A-BCE7-A2DF6B17C3B6}" presName="spacer" presStyleCnt="0"/>
      <dgm:spPr/>
    </dgm:pt>
    <dgm:pt modelId="{E6B4C030-BFA1-E944-BCA9-22B4AF4E2C37}" type="pres">
      <dgm:prSet presAssocID="{6758A598-6F40-4407-B14C-FDB6BEDD9D8F}" presName="parentText" presStyleLbl="node1" presStyleIdx="1" presStyleCnt="7">
        <dgm:presLayoutVars>
          <dgm:chMax val="0"/>
          <dgm:bulletEnabled val="1"/>
        </dgm:presLayoutVars>
      </dgm:prSet>
      <dgm:spPr/>
    </dgm:pt>
    <dgm:pt modelId="{1DF27B25-F9D4-D846-BE6E-AD82A51AA310}" type="pres">
      <dgm:prSet presAssocID="{86669994-A34F-484E-B339-03F15688E7E2}" presName="spacer" presStyleCnt="0"/>
      <dgm:spPr/>
    </dgm:pt>
    <dgm:pt modelId="{1B233F50-554E-1941-B5B9-9BE06A06D35D}" type="pres">
      <dgm:prSet presAssocID="{287804B3-C741-4651-8D55-6AC3449BEA39}" presName="parentText" presStyleLbl="node1" presStyleIdx="2" presStyleCnt="7">
        <dgm:presLayoutVars>
          <dgm:chMax val="0"/>
          <dgm:bulletEnabled val="1"/>
        </dgm:presLayoutVars>
      </dgm:prSet>
      <dgm:spPr/>
    </dgm:pt>
    <dgm:pt modelId="{29CB1B69-D58A-9D4C-8236-BD5C6919395C}" type="pres">
      <dgm:prSet presAssocID="{E85CEFC2-CFAD-44CC-896C-B6485E5DC3FF}" presName="spacer" presStyleCnt="0"/>
      <dgm:spPr/>
    </dgm:pt>
    <dgm:pt modelId="{CA62BFA8-2AB6-634C-8CBC-C05C96B6687E}" type="pres">
      <dgm:prSet presAssocID="{27A41A37-34EF-4E07-A8A2-3C43DDB316AA}" presName="parentText" presStyleLbl="node1" presStyleIdx="3" presStyleCnt="7">
        <dgm:presLayoutVars>
          <dgm:chMax val="0"/>
          <dgm:bulletEnabled val="1"/>
        </dgm:presLayoutVars>
      </dgm:prSet>
      <dgm:spPr/>
    </dgm:pt>
    <dgm:pt modelId="{63D7A615-35A5-144E-81B2-F7BAD0459F37}" type="pres">
      <dgm:prSet presAssocID="{1CAE45C7-5517-46CE-9FFB-067E60834757}" presName="spacer" presStyleCnt="0"/>
      <dgm:spPr/>
    </dgm:pt>
    <dgm:pt modelId="{500D8A37-7E66-C644-9303-FBF27591F625}" type="pres">
      <dgm:prSet presAssocID="{0ECCFDD3-485E-4D55-932A-8C241CF750AC}" presName="parentText" presStyleLbl="node1" presStyleIdx="4" presStyleCnt="7">
        <dgm:presLayoutVars>
          <dgm:chMax val="0"/>
          <dgm:bulletEnabled val="1"/>
        </dgm:presLayoutVars>
      </dgm:prSet>
      <dgm:spPr/>
    </dgm:pt>
    <dgm:pt modelId="{31C8E9B9-EEB5-0441-9406-4685D3B34051}" type="pres">
      <dgm:prSet presAssocID="{22150F67-C908-4096-A9F7-29E6901C5D5C}" presName="spacer" presStyleCnt="0"/>
      <dgm:spPr/>
    </dgm:pt>
    <dgm:pt modelId="{5EC96AF1-97E9-1447-A985-B1F481F805DE}" type="pres">
      <dgm:prSet presAssocID="{C604DE64-660C-4428-BAEB-2E414AA310EF}" presName="parentText" presStyleLbl="node1" presStyleIdx="5" presStyleCnt="7">
        <dgm:presLayoutVars>
          <dgm:chMax val="0"/>
          <dgm:bulletEnabled val="1"/>
        </dgm:presLayoutVars>
      </dgm:prSet>
      <dgm:spPr/>
    </dgm:pt>
    <dgm:pt modelId="{6C41E0EC-4A15-9A45-920A-C62FDFDA1FF1}" type="pres">
      <dgm:prSet presAssocID="{C65A493C-5883-4134-A7B3-5E8F5A7F129B}" presName="spacer" presStyleCnt="0"/>
      <dgm:spPr/>
    </dgm:pt>
    <dgm:pt modelId="{105961DF-3D77-DB49-B7A1-9B0224A98247}" type="pres">
      <dgm:prSet presAssocID="{DEE7C2AC-E0E2-49F1-8FCC-D2DABD7A9C9B}" presName="parentText" presStyleLbl="node1" presStyleIdx="6" presStyleCnt="7">
        <dgm:presLayoutVars>
          <dgm:chMax val="0"/>
          <dgm:bulletEnabled val="1"/>
        </dgm:presLayoutVars>
      </dgm:prSet>
      <dgm:spPr/>
    </dgm:pt>
  </dgm:ptLst>
  <dgm:cxnLst>
    <dgm:cxn modelId="{D5EE5B00-4205-F446-A4C1-AFE810E4CFB6}" type="presOf" srcId="{263E5662-479D-4F9B-BABC-BB0C9544A275}" destId="{A2E99A6D-9F6F-E941-80F7-D18AC43F8AFA}" srcOrd="0" destOrd="0" presId="urn:microsoft.com/office/officeart/2005/8/layout/vList2"/>
    <dgm:cxn modelId="{8115E713-F5B0-4969-9023-208273B06E71}" srcId="{263E5662-479D-4F9B-BABC-BB0C9544A275}" destId="{DEE7C2AC-E0E2-49F1-8FCC-D2DABD7A9C9B}" srcOrd="6" destOrd="0" parTransId="{A82D4CFE-5D99-43D0-A038-4A4749B15E7E}" sibTransId="{D5A49645-0EE8-4CEE-AAC4-9C6C942DF5C8}"/>
    <dgm:cxn modelId="{8123781D-C366-3647-A772-57622E139ADF}" type="presOf" srcId="{6758A598-6F40-4407-B14C-FDB6BEDD9D8F}" destId="{E6B4C030-BFA1-E944-BCA9-22B4AF4E2C37}" srcOrd="0" destOrd="0" presId="urn:microsoft.com/office/officeart/2005/8/layout/vList2"/>
    <dgm:cxn modelId="{338AD035-E04E-40DD-8860-CCDA9DDA33E5}" srcId="{263E5662-479D-4F9B-BABC-BB0C9544A275}" destId="{27A41A37-34EF-4E07-A8A2-3C43DDB316AA}" srcOrd="3" destOrd="0" parTransId="{37329F8C-74F3-4113-93CD-2DE2D56530EE}" sibTransId="{1CAE45C7-5517-46CE-9FFB-067E60834757}"/>
    <dgm:cxn modelId="{A392CB44-DCC4-534C-AFBA-9D57CBA517A5}" type="presOf" srcId="{27A41A37-34EF-4E07-A8A2-3C43DDB316AA}" destId="{CA62BFA8-2AB6-634C-8CBC-C05C96B6687E}" srcOrd="0" destOrd="0" presId="urn:microsoft.com/office/officeart/2005/8/layout/vList2"/>
    <dgm:cxn modelId="{16CB0E65-BFBE-4544-9F13-2F8AAE8D7955}" srcId="{263E5662-479D-4F9B-BABC-BB0C9544A275}" destId="{C604DE64-660C-4428-BAEB-2E414AA310EF}" srcOrd="5" destOrd="0" parTransId="{1263130E-7EF4-4191-8E76-DD0C70E3BAC8}" sibTransId="{C65A493C-5883-4134-A7B3-5E8F5A7F129B}"/>
    <dgm:cxn modelId="{9007816F-6C53-CE49-93D0-C7200DC306AB}" type="presOf" srcId="{DEE7C2AC-E0E2-49F1-8FCC-D2DABD7A9C9B}" destId="{105961DF-3D77-DB49-B7A1-9B0224A98247}" srcOrd="0" destOrd="0" presId="urn:microsoft.com/office/officeart/2005/8/layout/vList2"/>
    <dgm:cxn modelId="{7E31EB7B-A2F2-47FC-8604-686E2A12F76A}" srcId="{263E5662-479D-4F9B-BABC-BB0C9544A275}" destId="{0ECCFDD3-485E-4D55-932A-8C241CF750AC}" srcOrd="4" destOrd="0" parTransId="{67300965-7640-4B30-AA35-7A0C4032AC56}" sibTransId="{22150F67-C908-4096-A9F7-29E6901C5D5C}"/>
    <dgm:cxn modelId="{2A9D548E-C7DE-7D40-BA0C-7359BAF99CD9}" type="presOf" srcId="{0ECCFDD3-485E-4D55-932A-8C241CF750AC}" destId="{500D8A37-7E66-C644-9303-FBF27591F625}" srcOrd="0" destOrd="0" presId="urn:microsoft.com/office/officeart/2005/8/layout/vList2"/>
    <dgm:cxn modelId="{5698B99E-133F-4B50-A95D-F68694FD73B7}" srcId="{263E5662-479D-4F9B-BABC-BB0C9544A275}" destId="{DE53D793-B396-46AF-A1EF-4BB38F4AAF46}" srcOrd="0" destOrd="0" parTransId="{3C5A4CC3-09D0-4C69-82AB-ACBED5E89655}" sibTransId="{E27EFA0A-DBC4-464A-BCE7-A2DF6B17C3B6}"/>
    <dgm:cxn modelId="{4356039F-6D10-7E40-9513-451F3C6AE062}" type="presOf" srcId="{DE53D793-B396-46AF-A1EF-4BB38F4AAF46}" destId="{AF0745D5-7B72-EE46-9245-2D186D290E0F}" srcOrd="0" destOrd="0" presId="urn:microsoft.com/office/officeart/2005/8/layout/vList2"/>
    <dgm:cxn modelId="{D1E6D1D1-4C0F-D048-9821-51BF99CF8A55}" type="presOf" srcId="{C604DE64-660C-4428-BAEB-2E414AA310EF}" destId="{5EC96AF1-97E9-1447-A985-B1F481F805DE}" srcOrd="0" destOrd="0" presId="urn:microsoft.com/office/officeart/2005/8/layout/vList2"/>
    <dgm:cxn modelId="{41C73CE5-FD01-4022-B721-41A4D9ECB05C}" srcId="{263E5662-479D-4F9B-BABC-BB0C9544A275}" destId="{6758A598-6F40-4407-B14C-FDB6BEDD9D8F}" srcOrd="1" destOrd="0" parTransId="{DEB9CDA6-7D5C-409D-A210-EEA83B2EABC1}" sibTransId="{86669994-A34F-484E-B339-03F15688E7E2}"/>
    <dgm:cxn modelId="{2536EAEE-2EC2-5B4D-A8FD-61F2C1A8F2B7}" type="presOf" srcId="{287804B3-C741-4651-8D55-6AC3449BEA39}" destId="{1B233F50-554E-1941-B5B9-9BE06A06D35D}" srcOrd="0" destOrd="0" presId="urn:microsoft.com/office/officeart/2005/8/layout/vList2"/>
    <dgm:cxn modelId="{28369FFA-F35D-4370-8A3F-371D89354B85}" srcId="{263E5662-479D-4F9B-BABC-BB0C9544A275}" destId="{287804B3-C741-4651-8D55-6AC3449BEA39}" srcOrd="2" destOrd="0" parTransId="{57C7CAD8-2EF0-4E23-9A9D-775E728D026C}" sibTransId="{E85CEFC2-CFAD-44CC-896C-B6485E5DC3FF}"/>
    <dgm:cxn modelId="{91A532EF-3214-5944-865B-217B9D5FDDD2}" type="presParOf" srcId="{A2E99A6D-9F6F-E941-80F7-D18AC43F8AFA}" destId="{AF0745D5-7B72-EE46-9245-2D186D290E0F}" srcOrd="0" destOrd="0" presId="urn:microsoft.com/office/officeart/2005/8/layout/vList2"/>
    <dgm:cxn modelId="{7E13FBAB-B331-3047-9AD8-9C726745058C}" type="presParOf" srcId="{A2E99A6D-9F6F-E941-80F7-D18AC43F8AFA}" destId="{33AD9FFC-0113-A04C-A32A-2B7C059B34ED}" srcOrd="1" destOrd="0" presId="urn:microsoft.com/office/officeart/2005/8/layout/vList2"/>
    <dgm:cxn modelId="{ECB7F0C2-4476-BA44-82E8-95EAF3C09858}" type="presParOf" srcId="{A2E99A6D-9F6F-E941-80F7-D18AC43F8AFA}" destId="{E6B4C030-BFA1-E944-BCA9-22B4AF4E2C37}" srcOrd="2" destOrd="0" presId="urn:microsoft.com/office/officeart/2005/8/layout/vList2"/>
    <dgm:cxn modelId="{58A9ABB8-4689-E849-AD96-292C51FC03EC}" type="presParOf" srcId="{A2E99A6D-9F6F-E941-80F7-D18AC43F8AFA}" destId="{1DF27B25-F9D4-D846-BE6E-AD82A51AA310}" srcOrd="3" destOrd="0" presId="urn:microsoft.com/office/officeart/2005/8/layout/vList2"/>
    <dgm:cxn modelId="{C6764C4F-D56E-7E44-97B2-FB12A9275BB1}" type="presParOf" srcId="{A2E99A6D-9F6F-E941-80F7-D18AC43F8AFA}" destId="{1B233F50-554E-1941-B5B9-9BE06A06D35D}" srcOrd="4" destOrd="0" presId="urn:microsoft.com/office/officeart/2005/8/layout/vList2"/>
    <dgm:cxn modelId="{D1D2ED3B-C893-4741-8872-B6E8CB79F45E}" type="presParOf" srcId="{A2E99A6D-9F6F-E941-80F7-D18AC43F8AFA}" destId="{29CB1B69-D58A-9D4C-8236-BD5C6919395C}" srcOrd="5" destOrd="0" presId="urn:microsoft.com/office/officeart/2005/8/layout/vList2"/>
    <dgm:cxn modelId="{003C56DE-D8D6-E443-BD03-9F5C90A70A7D}" type="presParOf" srcId="{A2E99A6D-9F6F-E941-80F7-D18AC43F8AFA}" destId="{CA62BFA8-2AB6-634C-8CBC-C05C96B6687E}" srcOrd="6" destOrd="0" presId="urn:microsoft.com/office/officeart/2005/8/layout/vList2"/>
    <dgm:cxn modelId="{726B0932-4A7A-874D-835A-5C7748318E61}" type="presParOf" srcId="{A2E99A6D-9F6F-E941-80F7-D18AC43F8AFA}" destId="{63D7A615-35A5-144E-81B2-F7BAD0459F37}" srcOrd="7" destOrd="0" presId="urn:microsoft.com/office/officeart/2005/8/layout/vList2"/>
    <dgm:cxn modelId="{8BC67BE8-D9FC-AF46-8666-87665FE57C3C}" type="presParOf" srcId="{A2E99A6D-9F6F-E941-80F7-D18AC43F8AFA}" destId="{500D8A37-7E66-C644-9303-FBF27591F625}" srcOrd="8" destOrd="0" presId="urn:microsoft.com/office/officeart/2005/8/layout/vList2"/>
    <dgm:cxn modelId="{54711DA2-8F54-8944-8E9F-13A3F74BB8F6}" type="presParOf" srcId="{A2E99A6D-9F6F-E941-80F7-D18AC43F8AFA}" destId="{31C8E9B9-EEB5-0441-9406-4685D3B34051}" srcOrd="9" destOrd="0" presId="urn:microsoft.com/office/officeart/2005/8/layout/vList2"/>
    <dgm:cxn modelId="{DD0895F7-26F6-164D-97F8-1465A1F51843}" type="presParOf" srcId="{A2E99A6D-9F6F-E941-80F7-D18AC43F8AFA}" destId="{5EC96AF1-97E9-1447-A985-B1F481F805DE}" srcOrd="10" destOrd="0" presId="urn:microsoft.com/office/officeart/2005/8/layout/vList2"/>
    <dgm:cxn modelId="{3097A516-57E1-0E4C-AAD1-B97FFE458D90}" type="presParOf" srcId="{A2E99A6D-9F6F-E941-80F7-D18AC43F8AFA}" destId="{6C41E0EC-4A15-9A45-920A-C62FDFDA1FF1}" srcOrd="11" destOrd="0" presId="urn:microsoft.com/office/officeart/2005/8/layout/vList2"/>
    <dgm:cxn modelId="{00AF7724-E615-D846-865A-82FF2A01F51D}" type="presParOf" srcId="{A2E99A6D-9F6F-E941-80F7-D18AC43F8AFA}" destId="{105961DF-3D77-DB49-B7A1-9B0224A98247}"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FAB02846-6345-4F89-9D76-E3125573E37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D73D5B4-D6BD-433F-B31D-D09259695AB2}">
      <dgm:prSet/>
      <dgm:spPr/>
      <dgm:t>
        <a:bodyPr/>
        <a:lstStyle/>
        <a:p>
          <a:pPr>
            <a:lnSpc>
              <a:spcPct val="100000"/>
            </a:lnSpc>
          </a:pPr>
          <a:r>
            <a:rPr lang="en-US"/>
            <a:t>Initialize</a:t>
          </a:r>
        </a:p>
      </dgm:t>
    </dgm:pt>
    <dgm:pt modelId="{1F938C24-D024-46C0-8818-95D8787C2220}" type="parTrans" cxnId="{1D5996C7-CDCE-4A39-B395-C97DDA329CD2}">
      <dgm:prSet/>
      <dgm:spPr/>
      <dgm:t>
        <a:bodyPr/>
        <a:lstStyle/>
        <a:p>
          <a:endParaRPr lang="en-US"/>
        </a:p>
      </dgm:t>
    </dgm:pt>
    <dgm:pt modelId="{544511B2-A7F8-43BB-85D5-5EA2DABABE97}" type="sibTrans" cxnId="{1D5996C7-CDCE-4A39-B395-C97DDA329CD2}">
      <dgm:prSet/>
      <dgm:spPr/>
      <dgm:t>
        <a:bodyPr/>
        <a:lstStyle/>
        <a:p>
          <a:endParaRPr lang="en-US"/>
        </a:p>
      </dgm:t>
    </dgm:pt>
    <dgm:pt modelId="{738547D6-FCA4-4C49-836C-65D56F9CB9E4}">
      <dgm:prSet/>
      <dgm:spPr/>
      <dgm:t>
        <a:bodyPr/>
        <a:lstStyle/>
        <a:p>
          <a:pPr>
            <a:lnSpc>
              <a:spcPct val="100000"/>
            </a:lnSpc>
          </a:pPr>
          <a:r>
            <a:rPr lang="en-US"/>
            <a:t>Initialize (set up a control variable that controls the loop)</a:t>
          </a:r>
        </a:p>
      </dgm:t>
    </dgm:pt>
    <dgm:pt modelId="{63DA36E5-4F02-4CDB-BE39-C0D51367CF92}" type="parTrans" cxnId="{262A49ED-882E-4B9A-953A-B998D67FD32E}">
      <dgm:prSet/>
      <dgm:spPr/>
      <dgm:t>
        <a:bodyPr/>
        <a:lstStyle/>
        <a:p>
          <a:endParaRPr lang="en-US"/>
        </a:p>
      </dgm:t>
    </dgm:pt>
    <dgm:pt modelId="{1A929835-9500-4DB9-B0B6-7335A8C9B542}" type="sibTrans" cxnId="{262A49ED-882E-4B9A-953A-B998D67FD32E}">
      <dgm:prSet/>
      <dgm:spPr/>
      <dgm:t>
        <a:bodyPr/>
        <a:lstStyle/>
        <a:p>
          <a:endParaRPr lang="en-US"/>
        </a:p>
      </dgm:t>
    </dgm:pt>
    <dgm:pt modelId="{6DFE2E69-59FB-441C-8B31-EF788FA96F53}">
      <dgm:prSet/>
      <dgm:spPr/>
      <dgm:t>
        <a:bodyPr/>
        <a:lstStyle/>
        <a:p>
          <a:pPr>
            <a:lnSpc>
              <a:spcPct val="100000"/>
            </a:lnSpc>
          </a:pPr>
          <a:r>
            <a:rPr lang="en-US"/>
            <a:t>Test</a:t>
          </a:r>
        </a:p>
      </dgm:t>
    </dgm:pt>
    <dgm:pt modelId="{A1FABF66-3AFA-4162-BC82-5D78D0E60F7C}" type="parTrans" cxnId="{CFDC7AE5-0794-4DDC-8ECC-D418F8EDEC34}">
      <dgm:prSet/>
      <dgm:spPr/>
      <dgm:t>
        <a:bodyPr/>
        <a:lstStyle/>
        <a:p>
          <a:endParaRPr lang="en-US"/>
        </a:p>
      </dgm:t>
    </dgm:pt>
    <dgm:pt modelId="{B0630A24-2C20-4F67-BE3E-19FEAF75B534}" type="sibTrans" cxnId="{CFDC7AE5-0794-4DDC-8ECC-D418F8EDEC34}">
      <dgm:prSet/>
      <dgm:spPr/>
      <dgm:t>
        <a:bodyPr/>
        <a:lstStyle/>
        <a:p>
          <a:endParaRPr lang="en-US"/>
        </a:p>
      </dgm:t>
    </dgm:pt>
    <dgm:pt modelId="{0E268ED2-C7CD-4F90-A04A-0DE8F1962B91}">
      <dgm:prSet/>
      <dgm:spPr/>
      <dgm:t>
        <a:bodyPr/>
        <a:lstStyle/>
        <a:p>
          <a:pPr>
            <a:lnSpc>
              <a:spcPct val="100000"/>
            </a:lnSpc>
          </a:pPr>
          <a:r>
            <a:rPr lang="en-US"/>
            <a:t>Test (do we continue running the loop?)</a:t>
          </a:r>
        </a:p>
      </dgm:t>
    </dgm:pt>
    <dgm:pt modelId="{24456639-11D1-4F71-84F6-EE1425E8D1A4}" type="parTrans" cxnId="{BF18C200-9A57-440B-821D-65C18D9DAB72}">
      <dgm:prSet/>
      <dgm:spPr/>
      <dgm:t>
        <a:bodyPr/>
        <a:lstStyle/>
        <a:p>
          <a:endParaRPr lang="en-US"/>
        </a:p>
      </dgm:t>
    </dgm:pt>
    <dgm:pt modelId="{842E945D-11A9-4512-9BE6-B4AD993350D0}" type="sibTrans" cxnId="{BF18C200-9A57-440B-821D-65C18D9DAB72}">
      <dgm:prSet/>
      <dgm:spPr/>
      <dgm:t>
        <a:bodyPr/>
        <a:lstStyle/>
        <a:p>
          <a:endParaRPr lang="en-US"/>
        </a:p>
      </dgm:t>
    </dgm:pt>
    <dgm:pt modelId="{5AEA3729-57CC-4100-9971-C18357FEDF20}">
      <dgm:prSet/>
      <dgm:spPr/>
      <dgm:t>
        <a:bodyPr/>
        <a:lstStyle/>
        <a:p>
          <a:pPr>
            <a:lnSpc>
              <a:spcPct val="100000"/>
            </a:lnSpc>
          </a:pPr>
          <a:r>
            <a:rPr lang="en-US"/>
            <a:t>Loop</a:t>
          </a:r>
        </a:p>
      </dgm:t>
    </dgm:pt>
    <dgm:pt modelId="{8733611A-CC57-436A-9446-901C561ED0A1}" type="parTrans" cxnId="{A9FBC025-6FB3-430C-8E1F-F19D682285E7}">
      <dgm:prSet/>
      <dgm:spPr/>
      <dgm:t>
        <a:bodyPr/>
        <a:lstStyle/>
        <a:p>
          <a:endParaRPr lang="en-US"/>
        </a:p>
      </dgm:t>
    </dgm:pt>
    <dgm:pt modelId="{62469A84-4799-4EC0-AB35-B0438CA4C209}" type="sibTrans" cxnId="{A9FBC025-6FB3-430C-8E1F-F19D682285E7}">
      <dgm:prSet/>
      <dgm:spPr/>
      <dgm:t>
        <a:bodyPr/>
        <a:lstStyle/>
        <a:p>
          <a:endParaRPr lang="en-US"/>
        </a:p>
      </dgm:t>
    </dgm:pt>
    <dgm:pt modelId="{7F3B8330-2F96-4D14-A70C-0C249701CA4D}">
      <dgm:prSet/>
      <dgm:spPr/>
      <dgm:t>
        <a:bodyPr/>
        <a:lstStyle/>
        <a:p>
          <a:pPr>
            <a:lnSpc>
              <a:spcPct val="100000"/>
            </a:lnSpc>
          </a:pPr>
          <a:r>
            <a:rPr lang="en-US"/>
            <a:t>Loop body (part that needs to be repeated)</a:t>
          </a:r>
        </a:p>
      </dgm:t>
    </dgm:pt>
    <dgm:pt modelId="{577DBD0C-18CD-40A5-92A1-6A1288C1EC4B}" type="parTrans" cxnId="{A1263FBC-9E4C-4E67-B3CC-AD1F443B1106}">
      <dgm:prSet/>
      <dgm:spPr/>
      <dgm:t>
        <a:bodyPr/>
        <a:lstStyle/>
        <a:p>
          <a:endParaRPr lang="en-US"/>
        </a:p>
      </dgm:t>
    </dgm:pt>
    <dgm:pt modelId="{569580FD-9434-48FF-9B1B-70DF89DEEEBE}" type="sibTrans" cxnId="{A1263FBC-9E4C-4E67-B3CC-AD1F443B1106}">
      <dgm:prSet/>
      <dgm:spPr/>
      <dgm:t>
        <a:bodyPr/>
        <a:lstStyle/>
        <a:p>
          <a:endParaRPr lang="en-US"/>
        </a:p>
      </dgm:t>
    </dgm:pt>
    <dgm:pt modelId="{319EF393-D96D-4094-B191-9A1E0E41D768}">
      <dgm:prSet/>
      <dgm:spPr/>
      <dgm:t>
        <a:bodyPr/>
        <a:lstStyle/>
        <a:p>
          <a:pPr>
            <a:lnSpc>
              <a:spcPct val="100000"/>
            </a:lnSpc>
          </a:pPr>
          <a:r>
            <a:rPr lang="en-US"/>
            <a:t>Update</a:t>
          </a:r>
        </a:p>
      </dgm:t>
    </dgm:pt>
    <dgm:pt modelId="{E5485669-FB95-4A20-86A3-84232BDFF1FE}" type="parTrans" cxnId="{235A88E1-6D69-4CF3-8C52-C797A285057F}">
      <dgm:prSet/>
      <dgm:spPr/>
      <dgm:t>
        <a:bodyPr/>
        <a:lstStyle/>
        <a:p>
          <a:endParaRPr lang="en-US"/>
        </a:p>
      </dgm:t>
    </dgm:pt>
    <dgm:pt modelId="{8A813D1F-932E-4DA8-B1C2-423CE7068344}" type="sibTrans" cxnId="{235A88E1-6D69-4CF3-8C52-C797A285057F}">
      <dgm:prSet/>
      <dgm:spPr/>
      <dgm:t>
        <a:bodyPr/>
        <a:lstStyle/>
        <a:p>
          <a:endParaRPr lang="en-US"/>
        </a:p>
      </dgm:t>
    </dgm:pt>
    <dgm:pt modelId="{58F48046-B3C1-4E51-B9D8-9E120D6F0642}">
      <dgm:prSet/>
      <dgm:spPr/>
      <dgm:t>
        <a:bodyPr/>
        <a:lstStyle/>
        <a:p>
          <a:pPr>
            <a:lnSpc>
              <a:spcPct val="100000"/>
            </a:lnSpc>
          </a:pPr>
          <a:r>
            <a:rPr lang="en-US"/>
            <a:t>Update (update the control variable)</a:t>
          </a:r>
        </a:p>
      </dgm:t>
    </dgm:pt>
    <dgm:pt modelId="{55D6F406-C21D-405B-857A-B86B5F0C6B3F}" type="parTrans" cxnId="{EAAD199F-D78E-4132-B953-0D86F5409608}">
      <dgm:prSet/>
      <dgm:spPr/>
      <dgm:t>
        <a:bodyPr/>
        <a:lstStyle/>
        <a:p>
          <a:endParaRPr lang="en-US"/>
        </a:p>
      </dgm:t>
    </dgm:pt>
    <dgm:pt modelId="{BD7856D5-B641-4E8B-B9C1-8666889CF30F}" type="sibTrans" cxnId="{EAAD199F-D78E-4132-B953-0D86F5409608}">
      <dgm:prSet/>
      <dgm:spPr/>
      <dgm:t>
        <a:bodyPr/>
        <a:lstStyle/>
        <a:p>
          <a:endParaRPr lang="en-US"/>
        </a:p>
      </dgm:t>
    </dgm:pt>
    <dgm:pt modelId="{F2C1544C-2960-47B7-9D79-175086E8802E}" type="pres">
      <dgm:prSet presAssocID="{FAB02846-6345-4F89-9D76-E3125573E372}" presName="root" presStyleCnt="0">
        <dgm:presLayoutVars>
          <dgm:dir/>
          <dgm:resizeHandles val="exact"/>
        </dgm:presLayoutVars>
      </dgm:prSet>
      <dgm:spPr/>
    </dgm:pt>
    <dgm:pt modelId="{8459D20E-7004-4730-AF02-D4BE7AE805E0}" type="pres">
      <dgm:prSet presAssocID="{1D73D5B4-D6BD-433F-B31D-D09259695AB2}" presName="compNode" presStyleCnt="0"/>
      <dgm:spPr/>
    </dgm:pt>
    <dgm:pt modelId="{2719405F-10A0-473D-8EF0-FEF78326181E}" type="pres">
      <dgm:prSet presAssocID="{1D73D5B4-D6BD-433F-B31D-D09259695AB2}" presName="bgRect" presStyleLbl="bgShp" presStyleIdx="0" presStyleCnt="4"/>
      <dgm:spPr/>
    </dgm:pt>
    <dgm:pt modelId="{E9AC2847-6877-4D34-8AD3-3CA6FC07157D}" type="pres">
      <dgm:prSet presAssocID="{1D73D5B4-D6BD-433F-B31D-D09259695AB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ingle gear"/>
        </a:ext>
      </dgm:extLst>
    </dgm:pt>
    <dgm:pt modelId="{3465FDBB-DAC6-4F68-90D0-1782EFCDA7F5}" type="pres">
      <dgm:prSet presAssocID="{1D73D5B4-D6BD-433F-B31D-D09259695AB2}" presName="spaceRect" presStyleCnt="0"/>
      <dgm:spPr/>
    </dgm:pt>
    <dgm:pt modelId="{3E5EB449-09F5-423A-B58F-26F37BC4A4A5}" type="pres">
      <dgm:prSet presAssocID="{1D73D5B4-D6BD-433F-B31D-D09259695AB2}" presName="parTx" presStyleLbl="revTx" presStyleIdx="0" presStyleCnt="8">
        <dgm:presLayoutVars>
          <dgm:chMax val="0"/>
          <dgm:chPref val="0"/>
        </dgm:presLayoutVars>
      </dgm:prSet>
      <dgm:spPr/>
    </dgm:pt>
    <dgm:pt modelId="{E50A0432-CDB2-4F82-BBF3-C1FFECFCCA7D}" type="pres">
      <dgm:prSet presAssocID="{1D73D5B4-D6BD-433F-B31D-D09259695AB2}" presName="desTx" presStyleLbl="revTx" presStyleIdx="1" presStyleCnt="8">
        <dgm:presLayoutVars/>
      </dgm:prSet>
      <dgm:spPr/>
    </dgm:pt>
    <dgm:pt modelId="{FCE68851-15E5-4BE5-8151-7EFFE231BC1F}" type="pres">
      <dgm:prSet presAssocID="{544511B2-A7F8-43BB-85D5-5EA2DABABE97}" presName="sibTrans" presStyleCnt="0"/>
      <dgm:spPr/>
    </dgm:pt>
    <dgm:pt modelId="{A1472A0B-65E8-4023-8931-ECCE99CEE715}" type="pres">
      <dgm:prSet presAssocID="{6DFE2E69-59FB-441C-8B31-EF788FA96F53}" presName="compNode" presStyleCnt="0"/>
      <dgm:spPr/>
    </dgm:pt>
    <dgm:pt modelId="{7AC081D9-7E5B-419B-AB24-FFBED12200F1}" type="pres">
      <dgm:prSet presAssocID="{6DFE2E69-59FB-441C-8B31-EF788FA96F53}" presName="bgRect" presStyleLbl="bgShp" presStyleIdx="1" presStyleCnt="4"/>
      <dgm:spPr/>
    </dgm:pt>
    <dgm:pt modelId="{400F941F-C98C-400C-8FF2-63258BA25AEB}" type="pres">
      <dgm:prSet presAssocID="{6DFE2E69-59FB-441C-8B31-EF788FA96F5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CB2F91B2-16DB-4106-B634-74721581A7C4}" type="pres">
      <dgm:prSet presAssocID="{6DFE2E69-59FB-441C-8B31-EF788FA96F53}" presName="spaceRect" presStyleCnt="0"/>
      <dgm:spPr/>
    </dgm:pt>
    <dgm:pt modelId="{2A734A9F-54B0-481F-A926-4326DF3173C3}" type="pres">
      <dgm:prSet presAssocID="{6DFE2E69-59FB-441C-8B31-EF788FA96F53}" presName="parTx" presStyleLbl="revTx" presStyleIdx="2" presStyleCnt="8">
        <dgm:presLayoutVars>
          <dgm:chMax val="0"/>
          <dgm:chPref val="0"/>
        </dgm:presLayoutVars>
      </dgm:prSet>
      <dgm:spPr/>
    </dgm:pt>
    <dgm:pt modelId="{6465E3C8-0054-46EE-A1D0-04421BC9DE64}" type="pres">
      <dgm:prSet presAssocID="{6DFE2E69-59FB-441C-8B31-EF788FA96F53}" presName="desTx" presStyleLbl="revTx" presStyleIdx="3" presStyleCnt="8">
        <dgm:presLayoutVars/>
      </dgm:prSet>
      <dgm:spPr/>
    </dgm:pt>
    <dgm:pt modelId="{3A256063-C182-4A2E-941E-774FA4670142}" type="pres">
      <dgm:prSet presAssocID="{B0630A24-2C20-4F67-BE3E-19FEAF75B534}" presName="sibTrans" presStyleCnt="0"/>
      <dgm:spPr/>
    </dgm:pt>
    <dgm:pt modelId="{92F81B60-4CC0-48E7-BFA9-566002EA2574}" type="pres">
      <dgm:prSet presAssocID="{5AEA3729-57CC-4100-9971-C18357FEDF20}" presName="compNode" presStyleCnt="0"/>
      <dgm:spPr/>
    </dgm:pt>
    <dgm:pt modelId="{DE5BD018-EDA5-45B0-B8FA-D4907EBA0125}" type="pres">
      <dgm:prSet presAssocID="{5AEA3729-57CC-4100-9971-C18357FEDF20}" presName="bgRect" presStyleLbl="bgShp" presStyleIdx="2" presStyleCnt="4"/>
      <dgm:spPr/>
    </dgm:pt>
    <dgm:pt modelId="{3514C2CF-781F-4BD0-B05D-CB2C2ED46423}" type="pres">
      <dgm:prSet presAssocID="{5AEA3729-57CC-4100-9971-C18357FEDF2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CE317FD8-8A0E-428A-ADF0-F5F11C0A9235}" type="pres">
      <dgm:prSet presAssocID="{5AEA3729-57CC-4100-9971-C18357FEDF20}" presName="spaceRect" presStyleCnt="0"/>
      <dgm:spPr/>
    </dgm:pt>
    <dgm:pt modelId="{6546DFCE-941D-439E-9454-DA06A77435C6}" type="pres">
      <dgm:prSet presAssocID="{5AEA3729-57CC-4100-9971-C18357FEDF20}" presName="parTx" presStyleLbl="revTx" presStyleIdx="4" presStyleCnt="8">
        <dgm:presLayoutVars>
          <dgm:chMax val="0"/>
          <dgm:chPref val="0"/>
        </dgm:presLayoutVars>
      </dgm:prSet>
      <dgm:spPr/>
    </dgm:pt>
    <dgm:pt modelId="{A9C78AA8-12C6-4357-B327-589170504F0B}" type="pres">
      <dgm:prSet presAssocID="{5AEA3729-57CC-4100-9971-C18357FEDF20}" presName="desTx" presStyleLbl="revTx" presStyleIdx="5" presStyleCnt="8">
        <dgm:presLayoutVars/>
      </dgm:prSet>
      <dgm:spPr/>
    </dgm:pt>
    <dgm:pt modelId="{CF788D7A-5E30-410B-991C-3E27D5795CD5}" type="pres">
      <dgm:prSet presAssocID="{62469A84-4799-4EC0-AB35-B0438CA4C209}" presName="sibTrans" presStyleCnt="0"/>
      <dgm:spPr/>
    </dgm:pt>
    <dgm:pt modelId="{BA3E2DBA-DA8E-4121-B0DA-59FFD99B312B}" type="pres">
      <dgm:prSet presAssocID="{319EF393-D96D-4094-B191-9A1E0E41D768}" presName="compNode" presStyleCnt="0"/>
      <dgm:spPr/>
    </dgm:pt>
    <dgm:pt modelId="{22A5DC32-4B79-4DB6-B919-D4D69EF0DAEE}" type="pres">
      <dgm:prSet presAssocID="{319EF393-D96D-4094-B191-9A1E0E41D768}" presName="bgRect" presStyleLbl="bgShp" presStyleIdx="3" presStyleCnt="4"/>
      <dgm:spPr/>
    </dgm:pt>
    <dgm:pt modelId="{91C13A68-BACB-4B01-9FEE-AADE55F91059}" type="pres">
      <dgm:prSet presAssocID="{319EF393-D96D-4094-B191-9A1E0E41D76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auge"/>
        </a:ext>
      </dgm:extLst>
    </dgm:pt>
    <dgm:pt modelId="{ED89BF4B-8AA6-4236-8E57-B1F4572D7FD2}" type="pres">
      <dgm:prSet presAssocID="{319EF393-D96D-4094-B191-9A1E0E41D768}" presName="spaceRect" presStyleCnt="0"/>
      <dgm:spPr/>
    </dgm:pt>
    <dgm:pt modelId="{193E26F3-712B-452B-B98C-D166EB6E8399}" type="pres">
      <dgm:prSet presAssocID="{319EF393-D96D-4094-B191-9A1E0E41D768}" presName="parTx" presStyleLbl="revTx" presStyleIdx="6" presStyleCnt="8">
        <dgm:presLayoutVars>
          <dgm:chMax val="0"/>
          <dgm:chPref val="0"/>
        </dgm:presLayoutVars>
      </dgm:prSet>
      <dgm:spPr/>
    </dgm:pt>
    <dgm:pt modelId="{E3C30C76-A83E-4B13-9A6A-7FC558C7E2B4}" type="pres">
      <dgm:prSet presAssocID="{319EF393-D96D-4094-B191-9A1E0E41D768}" presName="desTx" presStyleLbl="revTx" presStyleIdx="7" presStyleCnt="8">
        <dgm:presLayoutVars/>
      </dgm:prSet>
      <dgm:spPr/>
    </dgm:pt>
  </dgm:ptLst>
  <dgm:cxnLst>
    <dgm:cxn modelId="{BF18C200-9A57-440B-821D-65C18D9DAB72}" srcId="{6DFE2E69-59FB-441C-8B31-EF788FA96F53}" destId="{0E268ED2-C7CD-4F90-A04A-0DE8F1962B91}" srcOrd="0" destOrd="0" parTransId="{24456639-11D1-4F71-84F6-EE1425E8D1A4}" sibTransId="{842E945D-11A9-4512-9BE6-B4AD993350D0}"/>
    <dgm:cxn modelId="{A3E45B1F-4EEF-B74C-B242-1F42E6EB843F}" type="presOf" srcId="{5AEA3729-57CC-4100-9971-C18357FEDF20}" destId="{6546DFCE-941D-439E-9454-DA06A77435C6}" srcOrd="0" destOrd="0" presId="urn:microsoft.com/office/officeart/2018/2/layout/IconVerticalSolidList"/>
    <dgm:cxn modelId="{A9FBC025-6FB3-430C-8E1F-F19D682285E7}" srcId="{FAB02846-6345-4F89-9D76-E3125573E372}" destId="{5AEA3729-57CC-4100-9971-C18357FEDF20}" srcOrd="2" destOrd="0" parTransId="{8733611A-CC57-436A-9446-901C561ED0A1}" sibTransId="{62469A84-4799-4EC0-AB35-B0438CA4C209}"/>
    <dgm:cxn modelId="{4D14E652-2ECB-804C-9C26-BEEC041699E0}" type="presOf" srcId="{7F3B8330-2F96-4D14-A70C-0C249701CA4D}" destId="{A9C78AA8-12C6-4357-B327-589170504F0B}" srcOrd="0" destOrd="0" presId="urn:microsoft.com/office/officeart/2018/2/layout/IconVerticalSolidList"/>
    <dgm:cxn modelId="{97E1E758-7C7E-A949-938E-9DF115B07427}" type="presOf" srcId="{FAB02846-6345-4F89-9D76-E3125573E372}" destId="{F2C1544C-2960-47B7-9D79-175086E8802E}" srcOrd="0" destOrd="0" presId="urn:microsoft.com/office/officeart/2018/2/layout/IconVerticalSolidList"/>
    <dgm:cxn modelId="{EAAD199F-D78E-4132-B953-0D86F5409608}" srcId="{319EF393-D96D-4094-B191-9A1E0E41D768}" destId="{58F48046-B3C1-4E51-B9D8-9E120D6F0642}" srcOrd="0" destOrd="0" parTransId="{55D6F406-C21D-405B-857A-B86B5F0C6B3F}" sibTransId="{BD7856D5-B641-4E8B-B9C1-8666889CF30F}"/>
    <dgm:cxn modelId="{53F072A6-7D1E-2043-975D-948C8D3B724A}" type="presOf" srcId="{0E268ED2-C7CD-4F90-A04A-0DE8F1962B91}" destId="{6465E3C8-0054-46EE-A1D0-04421BC9DE64}" srcOrd="0" destOrd="0" presId="urn:microsoft.com/office/officeart/2018/2/layout/IconVerticalSolidList"/>
    <dgm:cxn modelId="{A17963A8-432B-C148-98DA-A6084F479D74}" type="presOf" srcId="{1D73D5B4-D6BD-433F-B31D-D09259695AB2}" destId="{3E5EB449-09F5-423A-B58F-26F37BC4A4A5}" srcOrd="0" destOrd="0" presId="urn:microsoft.com/office/officeart/2018/2/layout/IconVerticalSolidList"/>
    <dgm:cxn modelId="{AA26FCB6-DF6E-0745-9714-D3DC79F10129}" type="presOf" srcId="{319EF393-D96D-4094-B191-9A1E0E41D768}" destId="{193E26F3-712B-452B-B98C-D166EB6E8399}" srcOrd="0" destOrd="0" presId="urn:microsoft.com/office/officeart/2018/2/layout/IconVerticalSolidList"/>
    <dgm:cxn modelId="{A1263FBC-9E4C-4E67-B3CC-AD1F443B1106}" srcId="{5AEA3729-57CC-4100-9971-C18357FEDF20}" destId="{7F3B8330-2F96-4D14-A70C-0C249701CA4D}" srcOrd="0" destOrd="0" parTransId="{577DBD0C-18CD-40A5-92A1-6A1288C1EC4B}" sibTransId="{569580FD-9434-48FF-9B1B-70DF89DEEEBE}"/>
    <dgm:cxn modelId="{45D8A6C4-BFA2-FE40-9BE2-CFDD3CA415DD}" type="presOf" srcId="{738547D6-FCA4-4C49-836C-65D56F9CB9E4}" destId="{E50A0432-CDB2-4F82-BBF3-C1FFECFCCA7D}" srcOrd="0" destOrd="0" presId="urn:microsoft.com/office/officeart/2018/2/layout/IconVerticalSolidList"/>
    <dgm:cxn modelId="{1D5996C7-CDCE-4A39-B395-C97DDA329CD2}" srcId="{FAB02846-6345-4F89-9D76-E3125573E372}" destId="{1D73D5B4-D6BD-433F-B31D-D09259695AB2}" srcOrd="0" destOrd="0" parTransId="{1F938C24-D024-46C0-8818-95D8787C2220}" sibTransId="{544511B2-A7F8-43BB-85D5-5EA2DABABE97}"/>
    <dgm:cxn modelId="{235A88E1-6D69-4CF3-8C52-C797A285057F}" srcId="{FAB02846-6345-4F89-9D76-E3125573E372}" destId="{319EF393-D96D-4094-B191-9A1E0E41D768}" srcOrd="3" destOrd="0" parTransId="{E5485669-FB95-4A20-86A3-84232BDFF1FE}" sibTransId="{8A813D1F-932E-4DA8-B1C2-423CE7068344}"/>
    <dgm:cxn modelId="{CFDC7AE5-0794-4DDC-8ECC-D418F8EDEC34}" srcId="{FAB02846-6345-4F89-9D76-E3125573E372}" destId="{6DFE2E69-59FB-441C-8B31-EF788FA96F53}" srcOrd="1" destOrd="0" parTransId="{A1FABF66-3AFA-4162-BC82-5D78D0E60F7C}" sibTransId="{B0630A24-2C20-4F67-BE3E-19FEAF75B534}"/>
    <dgm:cxn modelId="{262A49ED-882E-4B9A-953A-B998D67FD32E}" srcId="{1D73D5B4-D6BD-433F-B31D-D09259695AB2}" destId="{738547D6-FCA4-4C49-836C-65D56F9CB9E4}" srcOrd="0" destOrd="0" parTransId="{63DA36E5-4F02-4CDB-BE39-C0D51367CF92}" sibTransId="{1A929835-9500-4DB9-B0B6-7335A8C9B542}"/>
    <dgm:cxn modelId="{BF46E6F6-8E90-5849-91E6-50B81FDB0555}" type="presOf" srcId="{6DFE2E69-59FB-441C-8B31-EF788FA96F53}" destId="{2A734A9F-54B0-481F-A926-4326DF3173C3}" srcOrd="0" destOrd="0" presId="urn:microsoft.com/office/officeart/2018/2/layout/IconVerticalSolidList"/>
    <dgm:cxn modelId="{5B3ECCF8-8453-FE42-A34E-065EA26483E1}" type="presOf" srcId="{58F48046-B3C1-4E51-B9D8-9E120D6F0642}" destId="{E3C30C76-A83E-4B13-9A6A-7FC558C7E2B4}" srcOrd="0" destOrd="0" presId="urn:microsoft.com/office/officeart/2018/2/layout/IconVerticalSolidList"/>
    <dgm:cxn modelId="{661E25D8-603E-7744-8854-CBC4518B332F}" type="presParOf" srcId="{F2C1544C-2960-47B7-9D79-175086E8802E}" destId="{8459D20E-7004-4730-AF02-D4BE7AE805E0}" srcOrd="0" destOrd="0" presId="urn:microsoft.com/office/officeart/2018/2/layout/IconVerticalSolidList"/>
    <dgm:cxn modelId="{7D7734F7-5B4D-904E-800E-D39E9928F982}" type="presParOf" srcId="{8459D20E-7004-4730-AF02-D4BE7AE805E0}" destId="{2719405F-10A0-473D-8EF0-FEF78326181E}" srcOrd="0" destOrd="0" presId="urn:microsoft.com/office/officeart/2018/2/layout/IconVerticalSolidList"/>
    <dgm:cxn modelId="{3AF9C61C-7FA3-AF40-9971-960AD3CE9F0A}" type="presParOf" srcId="{8459D20E-7004-4730-AF02-D4BE7AE805E0}" destId="{E9AC2847-6877-4D34-8AD3-3CA6FC07157D}" srcOrd="1" destOrd="0" presId="urn:microsoft.com/office/officeart/2018/2/layout/IconVerticalSolidList"/>
    <dgm:cxn modelId="{90602550-6A42-4145-B05B-DB117A2CF4B0}" type="presParOf" srcId="{8459D20E-7004-4730-AF02-D4BE7AE805E0}" destId="{3465FDBB-DAC6-4F68-90D0-1782EFCDA7F5}" srcOrd="2" destOrd="0" presId="urn:microsoft.com/office/officeart/2018/2/layout/IconVerticalSolidList"/>
    <dgm:cxn modelId="{B509D7FA-FF24-B346-8D5C-CFDD1BAAB892}" type="presParOf" srcId="{8459D20E-7004-4730-AF02-D4BE7AE805E0}" destId="{3E5EB449-09F5-423A-B58F-26F37BC4A4A5}" srcOrd="3" destOrd="0" presId="urn:microsoft.com/office/officeart/2018/2/layout/IconVerticalSolidList"/>
    <dgm:cxn modelId="{5D2BFDD8-3056-9947-BF66-0D6FC334E75E}" type="presParOf" srcId="{8459D20E-7004-4730-AF02-D4BE7AE805E0}" destId="{E50A0432-CDB2-4F82-BBF3-C1FFECFCCA7D}" srcOrd="4" destOrd="0" presId="urn:microsoft.com/office/officeart/2018/2/layout/IconVerticalSolidList"/>
    <dgm:cxn modelId="{A1ECD689-D581-BF4E-AE38-CE15C1324770}" type="presParOf" srcId="{F2C1544C-2960-47B7-9D79-175086E8802E}" destId="{FCE68851-15E5-4BE5-8151-7EFFE231BC1F}" srcOrd="1" destOrd="0" presId="urn:microsoft.com/office/officeart/2018/2/layout/IconVerticalSolidList"/>
    <dgm:cxn modelId="{B6B072FD-563B-D941-8DF0-9B323E5734CA}" type="presParOf" srcId="{F2C1544C-2960-47B7-9D79-175086E8802E}" destId="{A1472A0B-65E8-4023-8931-ECCE99CEE715}" srcOrd="2" destOrd="0" presId="urn:microsoft.com/office/officeart/2018/2/layout/IconVerticalSolidList"/>
    <dgm:cxn modelId="{0BFB7EC2-6231-9E47-A544-F658600B11C7}" type="presParOf" srcId="{A1472A0B-65E8-4023-8931-ECCE99CEE715}" destId="{7AC081D9-7E5B-419B-AB24-FFBED12200F1}" srcOrd="0" destOrd="0" presId="urn:microsoft.com/office/officeart/2018/2/layout/IconVerticalSolidList"/>
    <dgm:cxn modelId="{ADA9E7E8-3112-A44A-88EC-AF4E9FCE99D1}" type="presParOf" srcId="{A1472A0B-65E8-4023-8931-ECCE99CEE715}" destId="{400F941F-C98C-400C-8FF2-63258BA25AEB}" srcOrd="1" destOrd="0" presId="urn:microsoft.com/office/officeart/2018/2/layout/IconVerticalSolidList"/>
    <dgm:cxn modelId="{387AF075-A193-524E-96F0-5B4721243C50}" type="presParOf" srcId="{A1472A0B-65E8-4023-8931-ECCE99CEE715}" destId="{CB2F91B2-16DB-4106-B634-74721581A7C4}" srcOrd="2" destOrd="0" presId="urn:microsoft.com/office/officeart/2018/2/layout/IconVerticalSolidList"/>
    <dgm:cxn modelId="{3CC597C5-461A-DC4B-B8BF-B4402BFFB704}" type="presParOf" srcId="{A1472A0B-65E8-4023-8931-ECCE99CEE715}" destId="{2A734A9F-54B0-481F-A926-4326DF3173C3}" srcOrd="3" destOrd="0" presId="urn:microsoft.com/office/officeart/2018/2/layout/IconVerticalSolidList"/>
    <dgm:cxn modelId="{0953C34D-896E-CB49-A488-4B0B00FCD5F6}" type="presParOf" srcId="{A1472A0B-65E8-4023-8931-ECCE99CEE715}" destId="{6465E3C8-0054-46EE-A1D0-04421BC9DE64}" srcOrd="4" destOrd="0" presId="urn:microsoft.com/office/officeart/2018/2/layout/IconVerticalSolidList"/>
    <dgm:cxn modelId="{2B5B36EF-24F6-2C49-A7C2-83F78FF3C7B0}" type="presParOf" srcId="{F2C1544C-2960-47B7-9D79-175086E8802E}" destId="{3A256063-C182-4A2E-941E-774FA4670142}" srcOrd="3" destOrd="0" presId="urn:microsoft.com/office/officeart/2018/2/layout/IconVerticalSolidList"/>
    <dgm:cxn modelId="{F299F355-6169-8445-9CF4-EE39CCDF6DA9}" type="presParOf" srcId="{F2C1544C-2960-47B7-9D79-175086E8802E}" destId="{92F81B60-4CC0-48E7-BFA9-566002EA2574}" srcOrd="4" destOrd="0" presId="urn:microsoft.com/office/officeart/2018/2/layout/IconVerticalSolidList"/>
    <dgm:cxn modelId="{2B462CAD-353A-5042-9A7F-04DE61FB824E}" type="presParOf" srcId="{92F81B60-4CC0-48E7-BFA9-566002EA2574}" destId="{DE5BD018-EDA5-45B0-B8FA-D4907EBA0125}" srcOrd="0" destOrd="0" presId="urn:microsoft.com/office/officeart/2018/2/layout/IconVerticalSolidList"/>
    <dgm:cxn modelId="{BBCB4560-04FB-9B49-A5BA-8369E37CAA75}" type="presParOf" srcId="{92F81B60-4CC0-48E7-BFA9-566002EA2574}" destId="{3514C2CF-781F-4BD0-B05D-CB2C2ED46423}" srcOrd="1" destOrd="0" presId="urn:microsoft.com/office/officeart/2018/2/layout/IconVerticalSolidList"/>
    <dgm:cxn modelId="{75BD2733-9F8E-AC4F-A89B-36BD60635BEC}" type="presParOf" srcId="{92F81B60-4CC0-48E7-BFA9-566002EA2574}" destId="{CE317FD8-8A0E-428A-ADF0-F5F11C0A9235}" srcOrd="2" destOrd="0" presId="urn:microsoft.com/office/officeart/2018/2/layout/IconVerticalSolidList"/>
    <dgm:cxn modelId="{2B22125F-F709-3F48-B4FB-EBFE1BA83C33}" type="presParOf" srcId="{92F81B60-4CC0-48E7-BFA9-566002EA2574}" destId="{6546DFCE-941D-439E-9454-DA06A77435C6}" srcOrd="3" destOrd="0" presId="urn:microsoft.com/office/officeart/2018/2/layout/IconVerticalSolidList"/>
    <dgm:cxn modelId="{44E0C713-569D-6E43-8870-B9F45612B730}" type="presParOf" srcId="{92F81B60-4CC0-48E7-BFA9-566002EA2574}" destId="{A9C78AA8-12C6-4357-B327-589170504F0B}" srcOrd="4" destOrd="0" presId="urn:microsoft.com/office/officeart/2018/2/layout/IconVerticalSolidList"/>
    <dgm:cxn modelId="{EEC0755C-BBAB-534F-9375-4773F773F7C0}" type="presParOf" srcId="{F2C1544C-2960-47B7-9D79-175086E8802E}" destId="{CF788D7A-5E30-410B-991C-3E27D5795CD5}" srcOrd="5" destOrd="0" presId="urn:microsoft.com/office/officeart/2018/2/layout/IconVerticalSolidList"/>
    <dgm:cxn modelId="{16245E77-C9ED-254D-AB46-BAE8ECAECD95}" type="presParOf" srcId="{F2C1544C-2960-47B7-9D79-175086E8802E}" destId="{BA3E2DBA-DA8E-4121-B0DA-59FFD99B312B}" srcOrd="6" destOrd="0" presId="urn:microsoft.com/office/officeart/2018/2/layout/IconVerticalSolidList"/>
    <dgm:cxn modelId="{D18AEE58-DBE4-C242-A4E8-723F8945FF65}" type="presParOf" srcId="{BA3E2DBA-DA8E-4121-B0DA-59FFD99B312B}" destId="{22A5DC32-4B79-4DB6-B919-D4D69EF0DAEE}" srcOrd="0" destOrd="0" presId="urn:microsoft.com/office/officeart/2018/2/layout/IconVerticalSolidList"/>
    <dgm:cxn modelId="{36CA572E-74D2-3944-AC97-22322DBD7C71}" type="presParOf" srcId="{BA3E2DBA-DA8E-4121-B0DA-59FFD99B312B}" destId="{91C13A68-BACB-4B01-9FEE-AADE55F91059}" srcOrd="1" destOrd="0" presId="urn:microsoft.com/office/officeart/2018/2/layout/IconVerticalSolidList"/>
    <dgm:cxn modelId="{D68C3918-7265-9F4B-8675-7388F7F27A72}" type="presParOf" srcId="{BA3E2DBA-DA8E-4121-B0DA-59FFD99B312B}" destId="{ED89BF4B-8AA6-4236-8E57-B1F4572D7FD2}" srcOrd="2" destOrd="0" presId="urn:microsoft.com/office/officeart/2018/2/layout/IconVerticalSolidList"/>
    <dgm:cxn modelId="{2C8CE11A-B396-1F4B-840C-AC3FAFF72906}" type="presParOf" srcId="{BA3E2DBA-DA8E-4121-B0DA-59FFD99B312B}" destId="{193E26F3-712B-452B-B98C-D166EB6E8399}" srcOrd="3" destOrd="0" presId="urn:microsoft.com/office/officeart/2018/2/layout/IconVerticalSolidList"/>
    <dgm:cxn modelId="{F9FE3DA8-747E-3849-96F6-C139CA141BC1}" type="presParOf" srcId="{BA3E2DBA-DA8E-4121-B0DA-59FFD99B312B}" destId="{E3C30C76-A83E-4B13-9A6A-7FC558C7E2B4}"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40E661-6573-49AA-9589-DD9199B56DF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B3D7305-CED2-43CA-99C0-2A957BD04A82}">
      <dgm:prSet/>
      <dgm:spPr/>
      <dgm:t>
        <a:bodyPr/>
        <a:lstStyle/>
        <a:p>
          <a:pPr>
            <a:lnSpc>
              <a:spcPct val="100000"/>
            </a:lnSpc>
          </a:pPr>
          <a:r>
            <a:rPr lang="en-US"/>
            <a:t>Start</a:t>
          </a:r>
        </a:p>
      </dgm:t>
    </dgm:pt>
    <dgm:pt modelId="{E5854AFD-8EFA-4798-8ABD-775D4E213B5C}" type="parTrans" cxnId="{08C94D65-B31F-49E2-A59B-4BD85AA2FCE0}">
      <dgm:prSet/>
      <dgm:spPr/>
      <dgm:t>
        <a:bodyPr/>
        <a:lstStyle/>
        <a:p>
          <a:endParaRPr lang="en-US"/>
        </a:p>
      </dgm:t>
    </dgm:pt>
    <dgm:pt modelId="{9302C5B3-8AD5-4B1F-8F02-A63DF45D230B}" type="sibTrans" cxnId="{08C94D65-B31F-49E2-A59B-4BD85AA2FCE0}">
      <dgm:prSet/>
      <dgm:spPr/>
      <dgm:t>
        <a:bodyPr/>
        <a:lstStyle/>
        <a:p>
          <a:endParaRPr lang="en-US"/>
        </a:p>
      </dgm:t>
    </dgm:pt>
    <dgm:pt modelId="{29A7CAB1-997A-4DA3-AE3F-C08A5CFEECE7}">
      <dgm:prSet/>
      <dgm:spPr/>
      <dgm:t>
        <a:bodyPr/>
        <a:lstStyle/>
        <a:p>
          <a:pPr>
            <a:lnSpc>
              <a:spcPct val="100000"/>
            </a:lnSpc>
          </a:pPr>
          <a:r>
            <a:rPr lang="en-US"/>
            <a:t>Start from the first position of Text and check whether Pattern appears in Text starting at its first position. </a:t>
          </a:r>
        </a:p>
      </dgm:t>
    </dgm:pt>
    <dgm:pt modelId="{511FD67D-3950-4F83-986E-4F82F504723D}" type="parTrans" cxnId="{2704525F-4175-4213-A438-B3E6E6E003D9}">
      <dgm:prSet/>
      <dgm:spPr/>
      <dgm:t>
        <a:bodyPr/>
        <a:lstStyle/>
        <a:p>
          <a:endParaRPr lang="en-US"/>
        </a:p>
      </dgm:t>
    </dgm:pt>
    <dgm:pt modelId="{903495AF-F628-4751-9A4C-3CD4EC7508B2}" type="sibTrans" cxnId="{2704525F-4175-4213-A438-B3E6E6E003D9}">
      <dgm:prSet/>
      <dgm:spPr/>
      <dgm:t>
        <a:bodyPr/>
        <a:lstStyle/>
        <a:p>
          <a:endParaRPr lang="en-US"/>
        </a:p>
      </dgm:t>
    </dgm:pt>
    <dgm:pt modelId="{FBB474E2-9E8B-40A4-969C-2B7E7E758415}">
      <dgm:prSet/>
      <dgm:spPr/>
      <dgm:t>
        <a:bodyPr/>
        <a:lstStyle/>
        <a:p>
          <a:r>
            <a:rPr lang="en-US"/>
            <a:t>If yes, draw a dot on a piece of paper. </a:t>
          </a:r>
        </a:p>
      </dgm:t>
    </dgm:pt>
    <dgm:pt modelId="{9EEAA437-2210-4301-9209-72E5C9BC6A3D}" type="parTrans" cxnId="{5727E86E-1629-4A17-8EF4-3CD60BCBE75D}">
      <dgm:prSet/>
      <dgm:spPr/>
      <dgm:t>
        <a:bodyPr/>
        <a:lstStyle/>
        <a:p>
          <a:endParaRPr lang="en-US"/>
        </a:p>
      </dgm:t>
    </dgm:pt>
    <dgm:pt modelId="{2197369F-BB1C-4925-B327-6CE44B9A373D}" type="sibTrans" cxnId="{5727E86E-1629-4A17-8EF4-3CD60BCBE75D}">
      <dgm:prSet/>
      <dgm:spPr/>
      <dgm:t>
        <a:bodyPr/>
        <a:lstStyle/>
        <a:p>
          <a:endParaRPr lang="en-US"/>
        </a:p>
      </dgm:t>
    </dgm:pt>
    <dgm:pt modelId="{7EC6FA8E-EBB5-4E99-909F-E0DEE22F229C}">
      <dgm:prSet/>
      <dgm:spPr/>
      <dgm:t>
        <a:bodyPr/>
        <a:lstStyle/>
        <a:p>
          <a:pPr>
            <a:lnSpc>
              <a:spcPct val="100000"/>
            </a:lnSpc>
          </a:pPr>
          <a:r>
            <a:rPr lang="en-US"/>
            <a:t>Move</a:t>
          </a:r>
        </a:p>
      </dgm:t>
    </dgm:pt>
    <dgm:pt modelId="{8EBFBED9-A2FE-405F-866A-4647F554B887}" type="parTrans" cxnId="{45ED7086-545E-470A-B87C-86F05D6246A0}">
      <dgm:prSet/>
      <dgm:spPr/>
      <dgm:t>
        <a:bodyPr/>
        <a:lstStyle/>
        <a:p>
          <a:endParaRPr lang="en-US"/>
        </a:p>
      </dgm:t>
    </dgm:pt>
    <dgm:pt modelId="{C019226C-438F-4F75-B8F4-870DE83F698C}" type="sibTrans" cxnId="{45ED7086-545E-470A-B87C-86F05D6246A0}">
      <dgm:prSet/>
      <dgm:spPr/>
      <dgm:t>
        <a:bodyPr/>
        <a:lstStyle/>
        <a:p>
          <a:endParaRPr lang="en-US"/>
        </a:p>
      </dgm:t>
    </dgm:pt>
    <dgm:pt modelId="{0784FC32-64ED-4793-8584-93CE0D75B8B2}">
      <dgm:prSet/>
      <dgm:spPr/>
      <dgm:t>
        <a:bodyPr/>
        <a:lstStyle/>
        <a:p>
          <a:pPr>
            <a:lnSpc>
              <a:spcPct val="100000"/>
            </a:lnSpc>
          </a:pPr>
          <a:r>
            <a:rPr lang="en-US"/>
            <a:t>Move to the second position of Text and check whether Pattern appears in Text starting at its second position. </a:t>
          </a:r>
        </a:p>
      </dgm:t>
    </dgm:pt>
    <dgm:pt modelId="{D72CF6AF-F688-4180-BB76-C5B6D287795D}" type="parTrans" cxnId="{56BEAEC5-BA62-4FD9-BC95-859202DDD769}">
      <dgm:prSet/>
      <dgm:spPr/>
      <dgm:t>
        <a:bodyPr/>
        <a:lstStyle/>
        <a:p>
          <a:endParaRPr lang="en-US"/>
        </a:p>
      </dgm:t>
    </dgm:pt>
    <dgm:pt modelId="{F73773D9-9C08-42C4-AFA7-37CFBEA5459E}" type="sibTrans" cxnId="{56BEAEC5-BA62-4FD9-BC95-859202DDD769}">
      <dgm:prSet/>
      <dgm:spPr/>
      <dgm:t>
        <a:bodyPr/>
        <a:lstStyle/>
        <a:p>
          <a:endParaRPr lang="en-US"/>
        </a:p>
      </dgm:t>
    </dgm:pt>
    <dgm:pt modelId="{FE2DE452-8307-444E-808C-414E2243F9E9}">
      <dgm:prSet/>
      <dgm:spPr/>
      <dgm:t>
        <a:bodyPr/>
        <a:lstStyle/>
        <a:p>
          <a:r>
            <a:rPr lang="en-US"/>
            <a:t>If yes, draw another dot on the same piece of paper. </a:t>
          </a:r>
        </a:p>
      </dgm:t>
    </dgm:pt>
    <dgm:pt modelId="{41476D3C-182F-4C71-9CF9-40D440AC12BB}" type="parTrans" cxnId="{D2712A30-217B-487C-99F2-CAAE5CFF9F86}">
      <dgm:prSet/>
      <dgm:spPr/>
      <dgm:t>
        <a:bodyPr/>
        <a:lstStyle/>
        <a:p>
          <a:endParaRPr lang="en-US"/>
        </a:p>
      </dgm:t>
    </dgm:pt>
    <dgm:pt modelId="{E6DABB22-2188-48F5-8536-3715628C905B}" type="sibTrans" cxnId="{D2712A30-217B-487C-99F2-CAAE5CFF9F86}">
      <dgm:prSet/>
      <dgm:spPr/>
      <dgm:t>
        <a:bodyPr/>
        <a:lstStyle/>
        <a:p>
          <a:endParaRPr lang="en-US"/>
        </a:p>
      </dgm:t>
    </dgm:pt>
    <dgm:pt modelId="{1FE1AF33-52B7-4DA2-BFC3-F867852A8243}">
      <dgm:prSet/>
      <dgm:spPr/>
      <dgm:t>
        <a:bodyPr/>
        <a:lstStyle/>
        <a:p>
          <a:pPr>
            <a:lnSpc>
              <a:spcPct val="100000"/>
            </a:lnSpc>
          </a:pPr>
          <a:r>
            <a:rPr lang="en-US"/>
            <a:t>Continue</a:t>
          </a:r>
        </a:p>
      </dgm:t>
    </dgm:pt>
    <dgm:pt modelId="{8E96800E-A6A2-4CB6-B5AE-F7BB89875334}" type="parTrans" cxnId="{C842AFD1-F5ED-44C3-A6F0-FF56A14A13D4}">
      <dgm:prSet/>
      <dgm:spPr/>
      <dgm:t>
        <a:bodyPr/>
        <a:lstStyle/>
        <a:p>
          <a:endParaRPr lang="en-US"/>
        </a:p>
      </dgm:t>
    </dgm:pt>
    <dgm:pt modelId="{DEDEE257-97A9-403E-8D30-119063327452}" type="sibTrans" cxnId="{C842AFD1-F5ED-44C3-A6F0-FF56A14A13D4}">
      <dgm:prSet/>
      <dgm:spPr/>
      <dgm:t>
        <a:bodyPr/>
        <a:lstStyle/>
        <a:p>
          <a:endParaRPr lang="en-US"/>
        </a:p>
      </dgm:t>
    </dgm:pt>
    <dgm:pt modelId="{314D5DEB-7F11-4DB8-8E6C-63639B32FC4D}">
      <dgm:prSet/>
      <dgm:spPr/>
      <dgm:t>
        <a:bodyPr/>
        <a:lstStyle/>
        <a:p>
          <a:pPr>
            <a:lnSpc>
              <a:spcPct val="100000"/>
            </a:lnSpc>
          </a:pPr>
          <a:r>
            <a:rPr lang="en-US"/>
            <a:t>Continue until you reach the end of Text. </a:t>
          </a:r>
        </a:p>
      </dgm:t>
    </dgm:pt>
    <dgm:pt modelId="{3398F3C4-17DF-4AAA-83A5-C49B7BA61134}" type="parTrans" cxnId="{7BBBE01F-B4AE-4BDF-80C5-A07C5E8CA6B8}">
      <dgm:prSet/>
      <dgm:spPr/>
      <dgm:t>
        <a:bodyPr/>
        <a:lstStyle/>
        <a:p>
          <a:endParaRPr lang="en-US"/>
        </a:p>
      </dgm:t>
    </dgm:pt>
    <dgm:pt modelId="{AA0B2F1E-BA48-48A4-B0EC-7E62F6019F22}" type="sibTrans" cxnId="{7BBBE01F-B4AE-4BDF-80C5-A07C5E8CA6B8}">
      <dgm:prSet/>
      <dgm:spPr/>
      <dgm:t>
        <a:bodyPr/>
        <a:lstStyle/>
        <a:p>
          <a:endParaRPr lang="en-US"/>
        </a:p>
      </dgm:t>
    </dgm:pt>
    <dgm:pt modelId="{595313D2-AC55-4299-AB9A-E58DECF2BA7F}">
      <dgm:prSet/>
      <dgm:spPr/>
      <dgm:t>
        <a:bodyPr/>
        <a:lstStyle/>
        <a:p>
          <a:pPr>
            <a:lnSpc>
              <a:spcPct val="100000"/>
            </a:lnSpc>
          </a:pPr>
          <a:r>
            <a:rPr lang="en-US"/>
            <a:t>Count</a:t>
          </a:r>
        </a:p>
      </dgm:t>
    </dgm:pt>
    <dgm:pt modelId="{6E8BB14C-6B24-452E-ABBC-606B06DEE3E3}" type="parTrans" cxnId="{CAF5AB4E-3B8F-43D8-928C-A6E82471380F}">
      <dgm:prSet/>
      <dgm:spPr/>
      <dgm:t>
        <a:bodyPr/>
        <a:lstStyle/>
        <a:p>
          <a:endParaRPr lang="en-US"/>
        </a:p>
      </dgm:t>
    </dgm:pt>
    <dgm:pt modelId="{5A9D8F03-ACB6-487C-84FC-48539272DEA4}" type="sibTrans" cxnId="{CAF5AB4E-3B8F-43D8-928C-A6E82471380F}">
      <dgm:prSet/>
      <dgm:spPr/>
      <dgm:t>
        <a:bodyPr/>
        <a:lstStyle/>
        <a:p>
          <a:endParaRPr lang="en-US"/>
        </a:p>
      </dgm:t>
    </dgm:pt>
    <dgm:pt modelId="{CA86E5D6-0A2B-4A7B-A447-0F218674E8D1}">
      <dgm:prSet/>
      <dgm:spPr/>
      <dgm:t>
        <a:bodyPr/>
        <a:lstStyle/>
        <a:p>
          <a:pPr>
            <a:lnSpc>
              <a:spcPct val="100000"/>
            </a:lnSpc>
          </a:pPr>
          <a:r>
            <a:rPr lang="en-US"/>
            <a:t>Count the number of dots on the paper. </a:t>
          </a:r>
        </a:p>
      </dgm:t>
    </dgm:pt>
    <dgm:pt modelId="{580D1E54-9845-4433-9A3F-BBAF681E24A9}" type="parTrans" cxnId="{3717095E-3E78-4524-9CA0-89076A880DA0}">
      <dgm:prSet/>
      <dgm:spPr/>
      <dgm:t>
        <a:bodyPr/>
        <a:lstStyle/>
        <a:p>
          <a:endParaRPr lang="en-US"/>
        </a:p>
      </dgm:t>
    </dgm:pt>
    <dgm:pt modelId="{D575ADAA-B0A0-4D15-8FB3-F0E072B411EE}" type="sibTrans" cxnId="{3717095E-3E78-4524-9CA0-89076A880DA0}">
      <dgm:prSet/>
      <dgm:spPr/>
      <dgm:t>
        <a:bodyPr/>
        <a:lstStyle/>
        <a:p>
          <a:endParaRPr lang="en-US"/>
        </a:p>
      </dgm:t>
    </dgm:pt>
    <dgm:pt modelId="{A8AF9F07-C5DF-4E10-9886-E61F8197EE25}" type="pres">
      <dgm:prSet presAssocID="{2F40E661-6573-49AA-9589-DD9199B56DF0}" presName="root" presStyleCnt="0">
        <dgm:presLayoutVars>
          <dgm:dir/>
          <dgm:resizeHandles val="exact"/>
        </dgm:presLayoutVars>
      </dgm:prSet>
      <dgm:spPr/>
    </dgm:pt>
    <dgm:pt modelId="{D41C7B27-2303-4EB4-BF87-727BDA8B72AD}" type="pres">
      <dgm:prSet presAssocID="{0B3D7305-CED2-43CA-99C0-2A957BD04A82}" presName="compNode" presStyleCnt="0"/>
      <dgm:spPr/>
    </dgm:pt>
    <dgm:pt modelId="{9751AECD-FD54-4794-AFC5-96EBD6D8F2DF}" type="pres">
      <dgm:prSet presAssocID="{0B3D7305-CED2-43CA-99C0-2A957BD04A82}" presName="bgRect" presStyleLbl="bgShp" presStyleIdx="0" presStyleCnt="4"/>
      <dgm:spPr/>
    </dgm:pt>
    <dgm:pt modelId="{262CF274-48C3-4E34-97F1-FDAE1B46F1AC}" type="pres">
      <dgm:prSet presAssocID="{0B3D7305-CED2-43CA-99C0-2A957BD04A8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7BAF3707-B39C-4C51-B2CD-CF2FF8463FEC}" type="pres">
      <dgm:prSet presAssocID="{0B3D7305-CED2-43CA-99C0-2A957BD04A82}" presName="spaceRect" presStyleCnt="0"/>
      <dgm:spPr/>
    </dgm:pt>
    <dgm:pt modelId="{C60F2B37-696F-444F-9C1C-340ECC8EA497}" type="pres">
      <dgm:prSet presAssocID="{0B3D7305-CED2-43CA-99C0-2A957BD04A82}" presName="parTx" presStyleLbl="revTx" presStyleIdx="0" presStyleCnt="8">
        <dgm:presLayoutVars>
          <dgm:chMax val="0"/>
          <dgm:chPref val="0"/>
        </dgm:presLayoutVars>
      </dgm:prSet>
      <dgm:spPr/>
    </dgm:pt>
    <dgm:pt modelId="{8588EB51-9FFC-4CD2-9583-4344B5A7E9B7}" type="pres">
      <dgm:prSet presAssocID="{0B3D7305-CED2-43CA-99C0-2A957BD04A82}" presName="desTx" presStyleLbl="revTx" presStyleIdx="1" presStyleCnt="8">
        <dgm:presLayoutVars/>
      </dgm:prSet>
      <dgm:spPr/>
    </dgm:pt>
    <dgm:pt modelId="{AB47A615-F1EC-47A3-8E6D-B825964E0348}" type="pres">
      <dgm:prSet presAssocID="{9302C5B3-8AD5-4B1F-8F02-A63DF45D230B}" presName="sibTrans" presStyleCnt="0"/>
      <dgm:spPr/>
    </dgm:pt>
    <dgm:pt modelId="{BED605D1-9D95-422A-A120-B2705DEC87F0}" type="pres">
      <dgm:prSet presAssocID="{7EC6FA8E-EBB5-4E99-909F-E0DEE22F229C}" presName="compNode" presStyleCnt="0"/>
      <dgm:spPr/>
    </dgm:pt>
    <dgm:pt modelId="{50EED6C5-D8B6-432F-B5AE-168AE63C7204}" type="pres">
      <dgm:prSet presAssocID="{7EC6FA8E-EBB5-4E99-909F-E0DEE22F229C}" presName="bgRect" presStyleLbl="bgShp" presStyleIdx="1" presStyleCnt="4"/>
      <dgm:spPr/>
    </dgm:pt>
    <dgm:pt modelId="{DB75651C-938D-46E6-B23E-589D49965307}" type="pres">
      <dgm:prSet presAssocID="{7EC6FA8E-EBB5-4E99-909F-E0DEE22F229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rrow: U-turn with tail"/>
        </a:ext>
      </dgm:extLst>
    </dgm:pt>
    <dgm:pt modelId="{56AD4EA1-5D61-43FC-9C77-AE769A8768AE}" type="pres">
      <dgm:prSet presAssocID="{7EC6FA8E-EBB5-4E99-909F-E0DEE22F229C}" presName="spaceRect" presStyleCnt="0"/>
      <dgm:spPr/>
    </dgm:pt>
    <dgm:pt modelId="{5DE083FC-307C-4312-ACDE-FB545DAE1580}" type="pres">
      <dgm:prSet presAssocID="{7EC6FA8E-EBB5-4E99-909F-E0DEE22F229C}" presName="parTx" presStyleLbl="revTx" presStyleIdx="2" presStyleCnt="8">
        <dgm:presLayoutVars>
          <dgm:chMax val="0"/>
          <dgm:chPref val="0"/>
        </dgm:presLayoutVars>
      </dgm:prSet>
      <dgm:spPr/>
    </dgm:pt>
    <dgm:pt modelId="{A05683FF-D6DA-405D-8BFE-58E097B94C61}" type="pres">
      <dgm:prSet presAssocID="{7EC6FA8E-EBB5-4E99-909F-E0DEE22F229C}" presName="desTx" presStyleLbl="revTx" presStyleIdx="3" presStyleCnt="8">
        <dgm:presLayoutVars/>
      </dgm:prSet>
      <dgm:spPr/>
    </dgm:pt>
    <dgm:pt modelId="{AAE7F9E3-32F1-45BD-9DD9-AE46E2864B44}" type="pres">
      <dgm:prSet presAssocID="{C019226C-438F-4F75-B8F4-870DE83F698C}" presName="sibTrans" presStyleCnt="0"/>
      <dgm:spPr/>
    </dgm:pt>
    <dgm:pt modelId="{5D508CB4-4470-4180-8B51-7ECD4591506D}" type="pres">
      <dgm:prSet presAssocID="{1FE1AF33-52B7-4DA2-BFC3-F867852A8243}" presName="compNode" presStyleCnt="0"/>
      <dgm:spPr/>
    </dgm:pt>
    <dgm:pt modelId="{7F41425C-1E97-4172-8046-6E434DB1E05E}" type="pres">
      <dgm:prSet presAssocID="{1FE1AF33-52B7-4DA2-BFC3-F867852A8243}" presName="bgRect" presStyleLbl="bgShp" presStyleIdx="2" presStyleCnt="4"/>
      <dgm:spPr/>
    </dgm:pt>
    <dgm:pt modelId="{408A6034-FA52-4564-B0C1-77540C1CE5DA}" type="pres">
      <dgm:prSet presAssocID="{1FE1AF33-52B7-4DA2-BFC3-F867852A824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turn"/>
        </a:ext>
      </dgm:extLst>
    </dgm:pt>
    <dgm:pt modelId="{5E632B55-F748-46F9-99D9-B0403CF9B1FE}" type="pres">
      <dgm:prSet presAssocID="{1FE1AF33-52B7-4DA2-BFC3-F867852A8243}" presName="spaceRect" presStyleCnt="0"/>
      <dgm:spPr/>
    </dgm:pt>
    <dgm:pt modelId="{47CCA113-CEC4-412C-90F0-DC09000F9C08}" type="pres">
      <dgm:prSet presAssocID="{1FE1AF33-52B7-4DA2-BFC3-F867852A8243}" presName="parTx" presStyleLbl="revTx" presStyleIdx="4" presStyleCnt="8">
        <dgm:presLayoutVars>
          <dgm:chMax val="0"/>
          <dgm:chPref val="0"/>
        </dgm:presLayoutVars>
      </dgm:prSet>
      <dgm:spPr/>
    </dgm:pt>
    <dgm:pt modelId="{EC8C5A87-2ED4-4551-A253-694CD2916C7D}" type="pres">
      <dgm:prSet presAssocID="{1FE1AF33-52B7-4DA2-BFC3-F867852A8243}" presName="desTx" presStyleLbl="revTx" presStyleIdx="5" presStyleCnt="8">
        <dgm:presLayoutVars/>
      </dgm:prSet>
      <dgm:spPr/>
    </dgm:pt>
    <dgm:pt modelId="{31318227-8A15-4092-8ABC-7439277D74AE}" type="pres">
      <dgm:prSet presAssocID="{DEDEE257-97A9-403E-8D30-119063327452}" presName="sibTrans" presStyleCnt="0"/>
      <dgm:spPr/>
    </dgm:pt>
    <dgm:pt modelId="{278D5776-AB65-49E0-84B4-A1C5A1DB0A13}" type="pres">
      <dgm:prSet presAssocID="{595313D2-AC55-4299-AB9A-E58DECF2BA7F}" presName="compNode" presStyleCnt="0"/>
      <dgm:spPr/>
    </dgm:pt>
    <dgm:pt modelId="{BAEE0F15-335C-4516-BE14-07EA59FE5287}" type="pres">
      <dgm:prSet presAssocID="{595313D2-AC55-4299-AB9A-E58DECF2BA7F}" presName="bgRect" presStyleLbl="bgShp" presStyleIdx="3" presStyleCnt="4"/>
      <dgm:spPr/>
    </dgm:pt>
    <dgm:pt modelId="{6D07E8F0-8FC1-446A-A1B7-BA95A527A8FD}" type="pres">
      <dgm:prSet presAssocID="{595313D2-AC55-4299-AB9A-E58DECF2BA7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owchart"/>
        </a:ext>
      </dgm:extLst>
    </dgm:pt>
    <dgm:pt modelId="{A4992B83-659E-4391-8FF1-ADEC983E14C6}" type="pres">
      <dgm:prSet presAssocID="{595313D2-AC55-4299-AB9A-E58DECF2BA7F}" presName="spaceRect" presStyleCnt="0"/>
      <dgm:spPr/>
    </dgm:pt>
    <dgm:pt modelId="{9BBFFDE7-9BD8-4FEB-86B5-E2FF7A78DE12}" type="pres">
      <dgm:prSet presAssocID="{595313D2-AC55-4299-AB9A-E58DECF2BA7F}" presName="parTx" presStyleLbl="revTx" presStyleIdx="6" presStyleCnt="8">
        <dgm:presLayoutVars>
          <dgm:chMax val="0"/>
          <dgm:chPref val="0"/>
        </dgm:presLayoutVars>
      </dgm:prSet>
      <dgm:spPr/>
    </dgm:pt>
    <dgm:pt modelId="{1D3CE857-EB52-46E6-A9FA-A7C8E74A2C91}" type="pres">
      <dgm:prSet presAssocID="{595313D2-AC55-4299-AB9A-E58DECF2BA7F}" presName="desTx" presStyleLbl="revTx" presStyleIdx="7" presStyleCnt="8">
        <dgm:presLayoutVars/>
      </dgm:prSet>
      <dgm:spPr/>
    </dgm:pt>
  </dgm:ptLst>
  <dgm:cxnLst>
    <dgm:cxn modelId="{0DFC2703-CF20-D842-A457-AF5B89FF2176}" type="presOf" srcId="{7EC6FA8E-EBB5-4E99-909F-E0DEE22F229C}" destId="{5DE083FC-307C-4312-ACDE-FB545DAE1580}" srcOrd="0" destOrd="0" presId="urn:microsoft.com/office/officeart/2018/2/layout/IconVerticalSolidList"/>
    <dgm:cxn modelId="{7BBBE01F-B4AE-4BDF-80C5-A07C5E8CA6B8}" srcId="{1FE1AF33-52B7-4DA2-BFC3-F867852A8243}" destId="{314D5DEB-7F11-4DB8-8E6C-63639B32FC4D}" srcOrd="0" destOrd="0" parTransId="{3398F3C4-17DF-4AAA-83A5-C49B7BA61134}" sibTransId="{AA0B2F1E-BA48-48A4-B0EC-7E62F6019F22}"/>
    <dgm:cxn modelId="{D2712A30-217B-487C-99F2-CAAE5CFF9F86}" srcId="{0784FC32-64ED-4793-8584-93CE0D75B8B2}" destId="{FE2DE452-8307-444E-808C-414E2243F9E9}" srcOrd="0" destOrd="0" parTransId="{41476D3C-182F-4C71-9CF9-40D440AC12BB}" sibTransId="{E6DABB22-2188-48F5-8536-3715628C905B}"/>
    <dgm:cxn modelId="{07AAEF30-C155-B344-99CA-F5437D691084}" type="presOf" srcId="{0784FC32-64ED-4793-8584-93CE0D75B8B2}" destId="{A05683FF-D6DA-405D-8BFE-58E097B94C61}" srcOrd="0" destOrd="0" presId="urn:microsoft.com/office/officeart/2018/2/layout/IconVerticalSolidList"/>
    <dgm:cxn modelId="{D0102C41-2BDB-334C-A687-11BEFC7B00DA}" type="presOf" srcId="{314D5DEB-7F11-4DB8-8E6C-63639B32FC4D}" destId="{EC8C5A87-2ED4-4551-A253-694CD2916C7D}" srcOrd="0" destOrd="0" presId="urn:microsoft.com/office/officeart/2018/2/layout/IconVerticalSolidList"/>
    <dgm:cxn modelId="{CB2BCF43-4C4B-254D-A75D-C283F539AF95}" type="presOf" srcId="{CA86E5D6-0A2B-4A7B-A447-0F218674E8D1}" destId="{1D3CE857-EB52-46E6-A9FA-A7C8E74A2C91}" srcOrd="0" destOrd="0" presId="urn:microsoft.com/office/officeart/2018/2/layout/IconVerticalSolidList"/>
    <dgm:cxn modelId="{CAF5AB4E-3B8F-43D8-928C-A6E82471380F}" srcId="{2F40E661-6573-49AA-9589-DD9199B56DF0}" destId="{595313D2-AC55-4299-AB9A-E58DECF2BA7F}" srcOrd="3" destOrd="0" parTransId="{6E8BB14C-6B24-452E-ABBC-606B06DEE3E3}" sibTransId="{5A9D8F03-ACB6-487C-84FC-48539272DEA4}"/>
    <dgm:cxn modelId="{F6CAF459-3AE5-9943-B695-9F01BD5F0199}" type="presOf" srcId="{FBB474E2-9E8B-40A4-969C-2B7E7E758415}" destId="{8588EB51-9FFC-4CD2-9583-4344B5A7E9B7}" srcOrd="0" destOrd="1" presId="urn:microsoft.com/office/officeart/2018/2/layout/IconVerticalSolidList"/>
    <dgm:cxn modelId="{3717095E-3E78-4524-9CA0-89076A880DA0}" srcId="{595313D2-AC55-4299-AB9A-E58DECF2BA7F}" destId="{CA86E5D6-0A2B-4A7B-A447-0F218674E8D1}" srcOrd="0" destOrd="0" parTransId="{580D1E54-9845-4433-9A3F-BBAF681E24A9}" sibTransId="{D575ADAA-B0A0-4D15-8FB3-F0E072B411EE}"/>
    <dgm:cxn modelId="{2704525F-4175-4213-A438-B3E6E6E003D9}" srcId="{0B3D7305-CED2-43CA-99C0-2A957BD04A82}" destId="{29A7CAB1-997A-4DA3-AE3F-C08A5CFEECE7}" srcOrd="0" destOrd="0" parTransId="{511FD67D-3950-4F83-986E-4F82F504723D}" sibTransId="{903495AF-F628-4751-9A4C-3CD4EC7508B2}"/>
    <dgm:cxn modelId="{08C94D65-B31F-49E2-A59B-4BD85AA2FCE0}" srcId="{2F40E661-6573-49AA-9589-DD9199B56DF0}" destId="{0B3D7305-CED2-43CA-99C0-2A957BD04A82}" srcOrd="0" destOrd="0" parTransId="{E5854AFD-8EFA-4798-8ABD-775D4E213B5C}" sibTransId="{9302C5B3-8AD5-4B1F-8F02-A63DF45D230B}"/>
    <dgm:cxn modelId="{5727E86E-1629-4A17-8EF4-3CD60BCBE75D}" srcId="{29A7CAB1-997A-4DA3-AE3F-C08A5CFEECE7}" destId="{FBB474E2-9E8B-40A4-969C-2B7E7E758415}" srcOrd="0" destOrd="0" parTransId="{9EEAA437-2210-4301-9209-72E5C9BC6A3D}" sibTransId="{2197369F-BB1C-4925-B327-6CE44B9A373D}"/>
    <dgm:cxn modelId="{3086E46F-46CB-974F-BFE6-83FE48B306C5}" type="presOf" srcId="{2F40E661-6573-49AA-9589-DD9199B56DF0}" destId="{A8AF9F07-C5DF-4E10-9886-E61F8197EE25}" srcOrd="0" destOrd="0" presId="urn:microsoft.com/office/officeart/2018/2/layout/IconVerticalSolidList"/>
    <dgm:cxn modelId="{63717680-96CD-3741-BE25-7F23B1DE127A}" type="presOf" srcId="{1FE1AF33-52B7-4DA2-BFC3-F867852A8243}" destId="{47CCA113-CEC4-412C-90F0-DC09000F9C08}" srcOrd="0" destOrd="0" presId="urn:microsoft.com/office/officeart/2018/2/layout/IconVerticalSolidList"/>
    <dgm:cxn modelId="{F481BE82-528E-5443-8751-4CD7C9D7EBD8}" type="presOf" srcId="{0B3D7305-CED2-43CA-99C0-2A957BD04A82}" destId="{C60F2B37-696F-444F-9C1C-340ECC8EA497}" srcOrd="0" destOrd="0" presId="urn:microsoft.com/office/officeart/2018/2/layout/IconVerticalSolidList"/>
    <dgm:cxn modelId="{45ED7086-545E-470A-B87C-86F05D6246A0}" srcId="{2F40E661-6573-49AA-9589-DD9199B56DF0}" destId="{7EC6FA8E-EBB5-4E99-909F-E0DEE22F229C}" srcOrd="1" destOrd="0" parTransId="{8EBFBED9-A2FE-405F-866A-4647F554B887}" sibTransId="{C019226C-438F-4F75-B8F4-870DE83F698C}"/>
    <dgm:cxn modelId="{39D82299-9C73-AD43-86A9-7EF6E07A3861}" type="presOf" srcId="{29A7CAB1-997A-4DA3-AE3F-C08A5CFEECE7}" destId="{8588EB51-9FFC-4CD2-9583-4344B5A7E9B7}" srcOrd="0" destOrd="0" presId="urn:microsoft.com/office/officeart/2018/2/layout/IconVerticalSolidList"/>
    <dgm:cxn modelId="{2222429F-4A3C-0E45-A45A-B4D86B5837D0}" type="presOf" srcId="{FE2DE452-8307-444E-808C-414E2243F9E9}" destId="{A05683FF-D6DA-405D-8BFE-58E097B94C61}" srcOrd="0" destOrd="1" presId="urn:microsoft.com/office/officeart/2018/2/layout/IconVerticalSolidList"/>
    <dgm:cxn modelId="{56BEAEC5-BA62-4FD9-BC95-859202DDD769}" srcId="{7EC6FA8E-EBB5-4E99-909F-E0DEE22F229C}" destId="{0784FC32-64ED-4793-8584-93CE0D75B8B2}" srcOrd="0" destOrd="0" parTransId="{D72CF6AF-F688-4180-BB76-C5B6D287795D}" sibTransId="{F73773D9-9C08-42C4-AFA7-37CFBEA5459E}"/>
    <dgm:cxn modelId="{C842AFD1-F5ED-44C3-A6F0-FF56A14A13D4}" srcId="{2F40E661-6573-49AA-9589-DD9199B56DF0}" destId="{1FE1AF33-52B7-4DA2-BFC3-F867852A8243}" srcOrd="2" destOrd="0" parTransId="{8E96800E-A6A2-4CB6-B5AE-F7BB89875334}" sibTransId="{DEDEE257-97A9-403E-8D30-119063327452}"/>
    <dgm:cxn modelId="{5477C1DC-194D-6D41-BD0B-470D563206C5}" type="presOf" srcId="{595313D2-AC55-4299-AB9A-E58DECF2BA7F}" destId="{9BBFFDE7-9BD8-4FEB-86B5-E2FF7A78DE12}" srcOrd="0" destOrd="0" presId="urn:microsoft.com/office/officeart/2018/2/layout/IconVerticalSolidList"/>
    <dgm:cxn modelId="{18AB2F95-4ED2-EC43-9179-09C756ED6C8F}" type="presParOf" srcId="{A8AF9F07-C5DF-4E10-9886-E61F8197EE25}" destId="{D41C7B27-2303-4EB4-BF87-727BDA8B72AD}" srcOrd="0" destOrd="0" presId="urn:microsoft.com/office/officeart/2018/2/layout/IconVerticalSolidList"/>
    <dgm:cxn modelId="{D7F17140-C180-0B4E-8FAF-B9D31244F1FD}" type="presParOf" srcId="{D41C7B27-2303-4EB4-BF87-727BDA8B72AD}" destId="{9751AECD-FD54-4794-AFC5-96EBD6D8F2DF}" srcOrd="0" destOrd="0" presId="urn:microsoft.com/office/officeart/2018/2/layout/IconVerticalSolidList"/>
    <dgm:cxn modelId="{F291B33E-C2F1-5345-9DED-690EA6D7A724}" type="presParOf" srcId="{D41C7B27-2303-4EB4-BF87-727BDA8B72AD}" destId="{262CF274-48C3-4E34-97F1-FDAE1B46F1AC}" srcOrd="1" destOrd="0" presId="urn:microsoft.com/office/officeart/2018/2/layout/IconVerticalSolidList"/>
    <dgm:cxn modelId="{5815B8D4-1626-6040-A9DD-4A11AC4D5EDF}" type="presParOf" srcId="{D41C7B27-2303-4EB4-BF87-727BDA8B72AD}" destId="{7BAF3707-B39C-4C51-B2CD-CF2FF8463FEC}" srcOrd="2" destOrd="0" presId="urn:microsoft.com/office/officeart/2018/2/layout/IconVerticalSolidList"/>
    <dgm:cxn modelId="{B15A0739-6832-BA48-B02A-967C78D051D1}" type="presParOf" srcId="{D41C7B27-2303-4EB4-BF87-727BDA8B72AD}" destId="{C60F2B37-696F-444F-9C1C-340ECC8EA497}" srcOrd="3" destOrd="0" presId="urn:microsoft.com/office/officeart/2018/2/layout/IconVerticalSolidList"/>
    <dgm:cxn modelId="{F1DDFAF2-D428-804B-90AD-F75278C4B98F}" type="presParOf" srcId="{D41C7B27-2303-4EB4-BF87-727BDA8B72AD}" destId="{8588EB51-9FFC-4CD2-9583-4344B5A7E9B7}" srcOrd="4" destOrd="0" presId="urn:microsoft.com/office/officeart/2018/2/layout/IconVerticalSolidList"/>
    <dgm:cxn modelId="{6E427042-C37E-BA4C-9022-721F0E1DF50F}" type="presParOf" srcId="{A8AF9F07-C5DF-4E10-9886-E61F8197EE25}" destId="{AB47A615-F1EC-47A3-8E6D-B825964E0348}" srcOrd="1" destOrd="0" presId="urn:microsoft.com/office/officeart/2018/2/layout/IconVerticalSolidList"/>
    <dgm:cxn modelId="{5230D5BD-2A87-8546-93A2-F17A2FA69DB4}" type="presParOf" srcId="{A8AF9F07-C5DF-4E10-9886-E61F8197EE25}" destId="{BED605D1-9D95-422A-A120-B2705DEC87F0}" srcOrd="2" destOrd="0" presId="urn:microsoft.com/office/officeart/2018/2/layout/IconVerticalSolidList"/>
    <dgm:cxn modelId="{4F7DA0C2-1BF0-784E-872B-10FADF093A42}" type="presParOf" srcId="{BED605D1-9D95-422A-A120-B2705DEC87F0}" destId="{50EED6C5-D8B6-432F-B5AE-168AE63C7204}" srcOrd="0" destOrd="0" presId="urn:microsoft.com/office/officeart/2018/2/layout/IconVerticalSolidList"/>
    <dgm:cxn modelId="{50A3194D-5337-FF43-9D0D-22EFAE3931E3}" type="presParOf" srcId="{BED605D1-9D95-422A-A120-B2705DEC87F0}" destId="{DB75651C-938D-46E6-B23E-589D49965307}" srcOrd="1" destOrd="0" presId="urn:microsoft.com/office/officeart/2018/2/layout/IconVerticalSolidList"/>
    <dgm:cxn modelId="{09FF8AB6-60DF-D34D-BF6D-DD7F0DAF75F5}" type="presParOf" srcId="{BED605D1-9D95-422A-A120-B2705DEC87F0}" destId="{56AD4EA1-5D61-43FC-9C77-AE769A8768AE}" srcOrd="2" destOrd="0" presId="urn:microsoft.com/office/officeart/2018/2/layout/IconVerticalSolidList"/>
    <dgm:cxn modelId="{ABB29BFF-E219-6743-9D75-E8C05534ED22}" type="presParOf" srcId="{BED605D1-9D95-422A-A120-B2705DEC87F0}" destId="{5DE083FC-307C-4312-ACDE-FB545DAE1580}" srcOrd="3" destOrd="0" presId="urn:microsoft.com/office/officeart/2018/2/layout/IconVerticalSolidList"/>
    <dgm:cxn modelId="{5F25B948-992E-A54E-AE5F-A0D63AC8250C}" type="presParOf" srcId="{BED605D1-9D95-422A-A120-B2705DEC87F0}" destId="{A05683FF-D6DA-405D-8BFE-58E097B94C61}" srcOrd="4" destOrd="0" presId="urn:microsoft.com/office/officeart/2018/2/layout/IconVerticalSolidList"/>
    <dgm:cxn modelId="{EB188059-6758-3245-AE8C-DB46D8361D02}" type="presParOf" srcId="{A8AF9F07-C5DF-4E10-9886-E61F8197EE25}" destId="{AAE7F9E3-32F1-45BD-9DD9-AE46E2864B44}" srcOrd="3" destOrd="0" presId="urn:microsoft.com/office/officeart/2018/2/layout/IconVerticalSolidList"/>
    <dgm:cxn modelId="{19BA2E4F-2FD5-B441-BDB9-0D940630ED5C}" type="presParOf" srcId="{A8AF9F07-C5DF-4E10-9886-E61F8197EE25}" destId="{5D508CB4-4470-4180-8B51-7ECD4591506D}" srcOrd="4" destOrd="0" presId="urn:microsoft.com/office/officeart/2018/2/layout/IconVerticalSolidList"/>
    <dgm:cxn modelId="{3E93C561-C130-7D43-8D99-59F13973F7BF}" type="presParOf" srcId="{5D508CB4-4470-4180-8B51-7ECD4591506D}" destId="{7F41425C-1E97-4172-8046-6E434DB1E05E}" srcOrd="0" destOrd="0" presId="urn:microsoft.com/office/officeart/2018/2/layout/IconVerticalSolidList"/>
    <dgm:cxn modelId="{CEB8303D-9FAA-3C42-9BDA-4CF85A8F558F}" type="presParOf" srcId="{5D508CB4-4470-4180-8B51-7ECD4591506D}" destId="{408A6034-FA52-4564-B0C1-77540C1CE5DA}" srcOrd="1" destOrd="0" presId="urn:microsoft.com/office/officeart/2018/2/layout/IconVerticalSolidList"/>
    <dgm:cxn modelId="{A07937A0-EFA9-0241-9601-44278D500CCF}" type="presParOf" srcId="{5D508CB4-4470-4180-8B51-7ECD4591506D}" destId="{5E632B55-F748-46F9-99D9-B0403CF9B1FE}" srcOrd="2" destOrd="0" presId="urn:microsoft.com/office/officeart/2018/2/layout/IconVerticalSolidList"/>
    <dgm:cxn modelId="{28A30942-089B-7241-8245-359DF7D6BE30}" type="presParOf" srcId="{5D508CB4-4470-4180-8B51-7ECD4591506D}" destId="{47CCA113-CEC4-412C-90F0-DC09000F9C08}" srcOrd="3" destOrd="0" presId="urn:microsoft.com/office/officeart/2018/2/layout/IconVerticalSolidList"/>
    <dgm:cxn modelId="{85C072ED-5046-4443-870F-B4F9D6F7B0A8}" type="presParOf" srcId="{5D508CB4-4470-4180-8B51-7ECD4591506D}" destId="{EC8C5A87-2ED4-4551-A253-694CD2916C7D}" srcOrd="4" destOrd="0" presId="urn:microsoft.com/office/officeart/2018/2/layout/IconVerticalSolidList"/>
    <dgm:cxn modelId="{C4429C22-BD2F-4E44-804D-1EFC6391345E}" type="presParOf" srcId="{A8AF9F07-C5DF-4E10-9886-E61F8197EE25}" destId="{31318227-8A15-4092-8ABC-7439277D74AE}" srcOrd="5" destOrd="0" presId="urn:microsoft.com/office/officeart/2018/2/layout/IconVerticalSolidList"/>
    <dgm:cxn modelId="{3D080A0A-60BB-B144-B5A6-41E7EAE4CFDE}" type="presParOf" srcId="{A8AF9F07-C5DF-4E10-9886-E61F8197EE25}" destId="{278D5776-AB65-49E0-84B4-A1C5A1DB0A13}" srcOrd="6" destOrd="0" presId="urn:microsoft.com/office/officeart/2018/2/layout/IconVerticalSolidList"/>
    <dgm:cxn modelId="{23E3320C-9959-324C-9B38-9A7F7089D593}" type="presParOf" srcId="{278D5776-AB65-49E0-84B4-A1C5A1DB0A13}" destId="{BAEE0F15-335C-4516-BE14-07EA59FE5287}" srcOrd="0" destOrd="0" presId="urn:microsoft.com/office/officeart/2018/2/layout/IconVerticalSolidList"/>
    <dgm:cxn modelId="{7757CBA1-70EC-204B-8298-673C0B285FBB}" type="presParOf" srcId="{278D5776-AB65-49E0-84B4-A1C5A1DB0A13}" destId="{6D07E8F0-8FC1-446A-A1B7-BA95A527A8FD}" srcOrd="1" destOrd="0" presId="urn:microsoft.com/office/officeart/2018/2/layout/IconVerticalSolidList"/>
    <dgm:cxn modelId="{562616BA-960A-2141-B07D-F011CABF6F2D}" type="presParOf" srcId="{278D5776-AB65-49E0-84B4-A1C5A1DB0A13}" destId="{A4992B83-659E-4391-8FF1-ADEC983E14C6}" srcOrd="2" destOrd="0" presId="urn:microsoft.com/office/officeart/2018/2/layout/IconVerticalSolidList"/>
    <dgm:cxn modelId="{43823C71-92AD-BE40-AAEE-B41412594A5A}" type="presParOf" srcId="{278D5776-AB65-49E0-84B4-A1C5A1DB0A13}" destId="{9BBFFDE7-9BD8-4FEB-86B5-E2FF7A78DE12}" srcOrd="3" destOrd="0" presId="urn:microsoft.com/office/officeart/2018/2/layout/IconVerticalSolidList"/>
    <dgm:cxn modelId="{37FD38E7-6613-9144-A79F-3F536ABAF9E2}" type="presParOf" srcId="{278D5776-AB65-49E0-84B4-A1C5A1DB0A13}" destId="{1D3CE857-EB52-46E6-A9FA-A7C8E74A2C91}"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C538BEEF-4228-4EA3-8B35-4D35CA5AB87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468E946-7F83-4759-B51F-C5B58BFBE4FB}">
      <dgm:prSet/>
      <dgm:spPr/>
      <dgm:t>
        <a:bodyPr/>
        <a:lstStyle/>
        <a:p>
          <a:r>
            <a:rPr lang="en-SG"/>
            <a:t>n = 10</a:t>
          </a:r>
          <a:endParaRPr lang="en-US"/>
        </a:p>
      </dgm:t>
    </dgm:pt>
    <dgm:pt modelId="{58F275EC-3706-4AB0-826E-7F22DFEAF6AE}" type="parTrans" cxnId="{F9A9DF18-A12D-48B4-A167-6E0DCD513E2F}">
      <dgm:prSet/>
      <dgm:spPr/>
      <dgm:t>
        <a:bodyPr/>
        <a:lstStyle/>
        <a:p>
          <a:endParaRPr lang="en-US"/>
        </a:p>
      </dgm:t>
    </dgm:pt>
    <dgm:pt modelId="{206E3C98-6A33-4E78-9F9A-6C9E115B43D8}" type="sibTrans" cxnId="{F9A9DF18-A12D-48B4-A167-6E0DCD513E2F}">
      <dgm:prSet/>
      <dgm:spPr/>
      <dgm:t>
        <a:bodyPr/>
        <a:lstStyle/>
        <a:p>
          <a:endParaRPr lang="en-US"/>
        </a:p>
      </dgm:t>
    </dgm:pt>
    <dgm:pt modelId="{3E83A833-33E3-4E4B-BF3B-DC328DF19670}">
      <dgm:prSet/>
      <dgm:spPr/>
      <dgm:t>
        <a:bodyPr/>
        <a:lstStyle/>
        <a:p>
          <a:r>
            <a:rPr lang="en-SG"/>
            <a:t>i = 1</a:t>
          </a:r>
          <a:endParaRPr lang="en-US"/>
        </a:p>
      </dgm:t>
    </dgm:pt>
    <dgm:pt modelId="{65E85FD4-F692-4FCA-A79B-780BBA4A0ACD}" type="parTrans" cxnId="{A4695054-AD1A-4D70-9478-978A6AB8BA6F}">
      <dgm:prSet/>
      <dgm:spPr/>
      <dgm:t>
        <a:bodyPr/>
        <a:lstStyle/>
        <a:p>
          <a:endParaRPr lang="en-US"/>
        </a:p>
      </dgm:t>
    </dgm:pt>
    <dgm:pt modelId="{7760B30F-D19A-4FA9-A23B-41729B3CF182}" type="sibTrans" cxnId="{A4695054-AD1A-4D70-9478-978A6AB8BA6F}">
      <dgm:prSet/>
      <dgm:spPr/>
      <dgm:t>
        <a:bodyPr/>
        <a:lstStyle/>
        <a:p>
          <a:endParaRPr lang="en-US"/>
        </a:p>
      </dgm:t>
    </dgm:pt>
    <dgm:pt modelId="{8D29FBF6-8060-4159-A28F-89C5D212F9FA}">
      <dgm:prSet/>
      <dgm:spPr/>
      <dgm:t>
        <a:bodyPr/>
        <a:lstStyle/>
        <a:p>
          <a:r>
            <a:rPr lang="en-SG"/>
            <a:t>count = 0</a:t>
          </a:r>
          <a:endParaRPr lang="en-US"/>
        </a:p>
      </dgm:t>
    </dgm:pt>
    <dgm:pt modelId="{544FA573-D593-460C-A6FA-E7D93148C600}" type="parTrans" cxnId="{7A33EC1B-C218-4F28-8455-CB798D05EE63}">
      <dgm:prSet/>
      <dgm:spPr/>
      <dgm:t>
        <a:bodyPr/>
        <a:lstStyle/>
        <a:p>
          <a:endParaRPr lang="en-US"/>
        </a:p>
      </dgm:t>
    </dgm:pt>
    <dgm:pt modelId="{EF2A67B2-ECB0-42B6-90FB-E67A565FAF96}" type="sibTrans" cxnId="{7A33EC1B-C218-4F28-8455-CB798D05EE63}">
      <dgm:prSet/>
      <dgm:spPr/>
      <dgm:t>
        <a:bodyPr/>
        <a:lstStyle/>
        <a:p>
          <a:endParaRPr lang="en-US"/>
        </a:p>
      </dgm:t>
    </dgm:pt>
    <dgm:pt modelId="{2F52DA1E-A8BA-46B0-AD4B-23B8449590DD}">
      <dgm:prSet/>
      <dgm:spPr/>
      <dgm:t>
        <a:bodyPr/>
        <a:lstStyle/>
        <a:p>
          <a:r>
            <a:rPr lang="en-SG"/>
            <a:t>while (i &lt;= n)</a:t>
          </a:r>
          <a:endParaRPr lang="en-US"/>
        </a:p>
      </dgm:t>
    </dgm:pt>
    <dgm:pt modelId="{03A6FAC3-D8D3-47A6-B51B-52E05BDAF1C6}" type="parTrans" cxnId="{2C06E660-2245-4C7F-A345-71392C5AC667}">
      <dgm:prSet/>
      <dgm:spPr/>
      <dgm:t>
        <a:bodyPr/>
        <a:lstStyle/>
        <a:p>
          <a:endParaRPr lang="en-US"/>
        </a:p>
      </dgm:t>
    </dgm:pt>
    <dgm:pt modelId="{64B344BB-8A12-4830-8152-1B15BDB02402}" type="sibTrans" cxnId="{2C06E660-2245-4C7F-A345-71392C5AC667}">
      <dgm:prSet/>
      <dgm:spPr/>
      <dgm:t>
        <a:bodyPr/>
        <a:lstStyle/>
        <a:p>
          <a:endParaRPr lang="en-US"/>
        </a:p>
      </dgm:t>
    </dgm:pt>
    <dgm:pt modelId="{CDC91474-3F5C-4DC9-82D0-B3DE772BBCC3}">
      <dgm:prSet/>
      <dgm:spPr/>
      <dgm:t>
        <a:bodyPr/>
        <a:lstStyle/>
        <a:p>
          <a:r>
            <a:rPr lang="en-SG"/>
            <a:t>{</a:t>
          </a:r>
          <a:endParaRPr lang="en-US"/>
        </a:p>
      </dgm:t>
    </dgm:pt>
    <dgm:pt modelId="{740516E7-BB6A-4C35-9362-4F8E0FFF33A9}" type="parTrans" cxnId="{C6456F95-30C9-49BF-9F7A-13F5DEBA6CE2}">
      <dgm:prSet/>
      <dgm:spPr/>
      <dgm:t>
        <a:bodyPr/>
        <a:lstStyle/>
        <a:p>
          <a:endParaRPr lang="en-US"/>
        </a:p>
      </dgm:t>
    </dgm:pt>
    <dgm:pt modelId="{9F159635-715E-4CD1-AAD9-5CB4A3C12262}" type="sibTrans" cxnId="{C6456F95-30C9-49BF-9F7A-13F5DEBA6CE2}">
      <dgm:prSet/>
      <dgm:spPr/>
      <dgm:t>
        <a:bodyPr/>
        <a:lstStyle/>
        <a:p>
          <a:endParaRPr lang="en-US"/>
        </a:p>
      </dgm:t>
    </dgm:pt>
    <dgm:pt modelId="{DCD5D8F5-3C44-4E41-AFB8-95652C381202}">
      <dgm:prSet/>
      <dgm:spPr/>
      <dgm:t>
        <a:bodyPr/>
        <a:lstStyle/>
        <a:p>
          <a:r>
            <a:rPr lang="en-SG" dirty="0"/>
            <a:t>	count &lt;- count + </a:t>
          </a:r>
          <a:r>
            <a:rPr lang="en-SG" dirty="0" err="1"/>
            <a:t>i</a:t>
          </a:r>
          <a:endParaRPr lang="en-US" dirty="0"/>
        </a:p>
      </dgm:t>
    </dgm:pt>
    <dgm:pt modelId="{2917DC97-2CBD-45A2-A510-5C0BB0809710}" type="parTrans" cxnId="{C2071F74-B686-468F-A45B-80EA56082F33}">
      <dgm:prSet/>
      <dgm:spPr/>
      <dgm:t>
        <a:bodyPr/>
        <a:lstStyle/>
        <a:p>
          <a:endParaRPr lang="en-US"/>
        </a:p>
      </dgm:t>
    </dgm:pt>
    <dgm:pt modelId="{39C1F93B-3F9D-45E3-A641-CB10F3EBC65D}" type="sibTrans" cxnId="{C2071F74-B686-468F-A45B-80EA56082F33}">
      <dgm:prSet/>
      <dgm:spPr/>
      <dgm:t>
        <a:bodyPr/>
        <a:lstStyle/>
        <a:p>
          <a:endParaRPr lang="en-US"/>
        </a:p>
      </dgm:t>
    </dgm:pt>
    <dgm:pt modelId="{275EEC63-8D06-4D33-A76C-DA5853B4C997}">
      <dgm:prSet/>
      <dgm:spPr/>
      <dgm:t>
        <a:bodyPr/>
        <a:lstStyle/>
        <a:p>
          <a:r>
            <a:rPr lang="en-SG" dirty="0"/>
            <a:t>	</a:t>
          </a:r>
          <a:r>
            <a:rPr lang="en-SG" dirty="0" err="1"/>
            <a:t>i</a:t>
          </a:r>
          <a:r>
            <a:rPr lang="en-SG" dirty="0"/>
            <a:t> &lt;- </a:t>
          </a:r>
          <a:r>
            <a:rPr lang="en-SG" dirty="0" err="1"/>
            <a:t>i</a:t>
          </a:r>
          <a:r>
            <a:rPr lang="en-SG" dirty="0"/>
            <a:t> + 1</a:t>
          </a:r>
          <a:endParaRPr lang="en-US" dirty="0"/>
        </a:p>
      </dgm:t>
    </dgm:pt>
    <dgm:pt modelId="{E8EA5453-0585-46CB-916B-7DB760957F2E}" type="parTrans" cxnId="{B6F5940A-C4A4-4C0C-8BDD-E8887DDC3960}">
      <dgm:prSet/>
      <dgm:spPr/>
      <dgm:t>
        <a:bodyPr/>
        <a:lstStyle/>
        <a:p>
          <a:endParaRPr lang="en-US"/>
        </a:p>
      </dgm:t>
    </dgm:pt>
    <dgm:pt modelId="{14AD0A93-3C0E-4054-A159-8246336A2550}" type="sibTrans" cxnId="{B6F5940A-C4A4-4C0C-8BDD-E8887DDC3960}">
      <dgm:prSet/>
      <dgm:spPr/>
      <dgm:t>
        <a:bodyPr/>
        <a:lstStyle/>
        <a:p>
          <a:endParaRPr lang="en-US"/>
        </a:p>
      </dgm:t>
    </dgm:pt>
    <dgm:pt modelId="{B474901C-B5E5-4EC6-8072-1060E034C5B1}">
      <dgm:prSet/>
      <dgm:spPr/>
      <dgm:t>
        <a:bodyPr/>
        <a:lstStyle/>
        <a:p>
          <a:r>
            <a:rPr lang="en-SG"/>
            <a:t>}</a:t>
          </a:r>
          <a:endParaRPr lang="en-US"/>
        </a:p>
      </dgm:t>
    </dgm:pt>
    <dgm:pt modelId="{3ED8FD58-3A7C-4CDD-8EDA-D347724E86E2}" type="parTrans" cxnId="{18CFACD1-7FC0-4F65-8ADE-D066402E2F7B}">
      <dgm:prSet/>
      <dgm:spPr/>
      <dgm:t>
        <a:bodyPr/>
        <a:lstStyle/>
        <a:p>
          <a:endParaRPr lang="en-US"/>
        </a:p>
      </dgm:t>
    </dgm:pt>
    <dgm:pt modelId="{A2393C58-191D-4946-9AE7-055D9C6AB882}" type="sibTrans" cxnId="{18CFACD1-7FC0-4F65-8ADE-D066402E2F7B}">
      <dgm:prSet/>
      <dgm:spPr/>
      <dgm:t>
        <a:bodyPr/>
        <a:lstStyle/>
        <a:p>
          <a:endParaRPr lang="en-US"/>
        </a:p>
      </dgm:t>
    </dgm:pt>
    <dgm:pt modelId="{D9CA6910-298B-4887-A866-AB85B620E3D7}">
      <dgm:prSet/>
      <dgm:spPr/>
      <dgm:t>
        <a:bodyPr/>
        <a:lstStyle/>
        <a:p>
          <a:r>
            <a:rPr lang="en-SG"/>
            <a:t>count</a:t>
          </a:r>
          <a:endParaRPr lang="en-US"/>
        </a:p>
      </dgm:t>
    </dgm:pt>
    <dgm:pt modelId="{49C0502F-2843-4D8D-B332-628A9CF8EA5C}" type="parTrans" cxnId="{6BA95FAD-A190-4CE8-AC80-78F7ED82C912}">
      <dgm:prSet/>
      <dgm:spPr/>
      <dgm:t>
        <a:bodyPr/>
        <a:lstStyle/>
        <a:p>
          <a:endParaRPr lang="en-US"/>
        </a:p>
      </dgm:t>
    </dgm:pt>
    <dgm:pt modelId="{04A144CA-E9AE-4DC3-A35D-06CF5833018C}" type="sibTrans" cxnId="{6BA95FAD-A190-4CE8-AC80-78F7ED82C912}">
      <dgm:prSet/>
      <dgm:spPr/>
      <dgm:t>
        <a:bodyPr/>
        <a:lstStyle/>
        <a:p>
          <a:endParaRPr lang="en-US"/>
        </a:p>
      </dgm:t>
    </dgm:pt>
    <dgm:pt modelId="{BEBCF75E-AF42-4244-BF92-EC274098F7CF}" type="pres">
      <dgm:prSet presAssocID="{C538BEEF-4228-4EA3-8B35-4D35CA5AB873}" presName="linear" presStyleCnt="0">
        <dgm:presLayoutVars>
          <dgm:animLvl val="lvl"/>
          <dgm:resizeHandles val="exact"/>
        </dgm:presLayoutVars>
      </dgm:prSet>
      <dgm:spPr/>
    </dgm:pt>
    <dgm:pt modelId="{C06B8ECF-7624-0040-8FAE-13E48F9BA215}" type="pres">
      <dgm:prSet presAssocID="{0468E946-7F83-4759-B51F-C5B58BFBE4FB}" presName="parentText" presStyleLbl="node1" presStyleIdx="0" presStyleCnt="9">
        <dgm:presLayoutVars>
          <dgm:chMax val="0"/>
          <dgm:bulletEnabled val="1"/>
        </dgm:presLayoutVars>
      </dgm:prSet>
      <dgm:spPr/>
    </dgm:pt>
    <dgm:pt modelId="{1CC273DA-2AE3-AE47-9275-E88B28117697}" type="pres">
      <dgm:prSet presAssocID="{206E3C98-6A33-4E78-9F9A-6C9E115B43D8}" presName="spacer" presStyleCnt="0"/>
      <dgm:spPr/>
    </dgm:pt>
    <dgm:pt modelId="{FA942942-E419-324D-9D4E-63FE31C9775D}" type="pres">
      <dgm:prSet presAssocID="{3E83A833-33E3-4E4B-BF3B-DC328DF19670}" presName="parentText" presStyleLbl="node1" presStyleIdx="1" presStyleCnt="9">
        <dgm:presLayoutVars>
          <dgm:chMax val="0"/>
          <dgm:bulletEnabled val="1"/>
        </dgm:presLayoutVars>
      </dgm:prSet>
      <dgm:spPr/>
    </dgm:pt>
    <dgm:pt modelId="{EEC67887-C37D-5840-BC40-72B99A5941DC}" type="pres">
      <dgm:prSet presAssocID="{7760B30F-D19A-4FA9-A23B-41729B3CF182}" presName="spacer" presStyleCnt="0"/>
      <dgm:spPr/>
    </dgm:pt>
    <dgm:pt modelId="{FB5DA909-4EF5-7B41-A0E6-F2539D299355}" type="pres">
      <dgm:prSet presAssocID="{8D29FBF6-8060-4159-A28F-89C5D212F9FA}" presName="parentText" presStyleLbl="node1" presStyleIdx="2" presStyleCnt="9">
        <dgm:presLayoutVars>
          <dgm:chMax val="0"/>
          <dgm:bulletEnabled val="1"/>
        </dgm:presLayoutVars>
      </dgm:prSet>
      <dgm:spPr/>
    </dgm:pt>
    <dgm:pt modelId="{6414CCE1-9F6F-9348-A335-AC7F5B6621FE}" type="pres">
      <dgm:prSet presAssocID="{EF2A67B2-ECB0-42B6-90FB-E67A565FAF96}" presName="spacer" presStyleCnt="0"/>
      <dgm:spPr/>
    </dgm:pt>
    <dgm:pt modelId="{CE298A62-62B1-0C4B-866F-E3935F0C8F09}" type="pres">
      <dgm:prSet presAssocID="{2F52DA1E-A8BA-46B0-AD4B-23B8449590DD}" presName="parentText" presStyleLbl="node1" presStyleIdx="3" presStyleCnt="9">
        <dgm:presLayoutVars>
          <dgm:chMax val="0"/>
          <dgm:bulletEnabled val="1"/>
        </dgm:presLayoutVars>
      </dgm:prSet>
      <dgm:spPr/>
    </dgm:pt>
    <dgm:pt modelId="{B8DDB108-CFAA-0C47-95EA-72E174036BB3}" type="pres">
      <dgm:prSet presAssocID="{64B344BB-8A12-4830-8152-1B15BDB02402}" presName="spacer" presStyleCnt="0"/>
      <dgm:spPr/>
    </dgm:pt>
    <dgm:pt modelId="{3EAB8D40-A5A4-8B49-90C4-8DBEB1A98EC4}" type="pres">
      <dgm:prSet presAssocID="{CDC91474-3F5C-4DC9-82D0-B3DE772BBCC3}" presName="parentText" presStyleLbl="node1" presStyleIdx="4" presStyleCnt="9">
        <dgm:presLayoutVars>
          <dgm:chMax val="0"/>
          <dgm:bulletEnabled val="1"/>
        </dgm:presLayoutVars>
      </dgm:prSet>
      <dgm:spPr/>
    </dgm:pt>
    <dgm:pt modelId="{25D0F1BE-A839-C844-93A2-580DB96807F8}" type="pres">
      <dgm:prSet presAssocID="{9F159635-715E-4CD1-AAD9-5CB4A3C12262}" presName="spacer" presStyleCnt="0"/>
      <dgm:spPr/>
    </dgm:pt>
    <dgm:pt modelId="{55D42971-3017-5940-AD86-A6801F3E0E71}" type="pres">
      <dgm:prSet presAssocID="{DCD5D8F5-3C44-4E41-AFB8-95652C381202}" presName="parentText" presStyleLbl="node1" presStyleIdx="5" presStyleCnt="9">
        <dgm:presLayoutVars>
          <dgm:chMax val="0"/>
          <dgm:bulletEnabled val="1"/>
        </dgm:presLayoutVars>
      </dgm:prSet>
      <dgm:spPr/>
    </dgm:pt>
    <dgm:pt modelId="{691E23E2-3BA9-BE4F-B555-22D1CFE5C5F4}" type="pres">
      <dgm:prSet presAssocID="{39C1F93B-3F9D-45E3-A641-CB10F3EBC65D}" presName="spacer" presStyleCnt="0"/>
      <dgm:spPr/>
    </dgm:pt>
    <dgm:pt modelId="{3BEBBDD1-A22B-3B46-81C5-F7DBB8380EAF}" type="pres">
      <dgm:prSet presAssocID="{275EEC63-8D06-4D33-A76C-DA5853B4C997}" presName="parentText" presStyleLbl="node1" presStyleIdx="6" presStyleCnt="9">
        <dgm:presLayoutVars>
          <dgm:chMax val="0"/>
          <dgm:bulletEnabled val="1"/>
        </dgm:presLayoutVars>
      </dgm:prSet>
      <dgm:spPr/>
    </dgm:pt>
    <dgm:pt modelId="{E4DC0553-6295-CD4A-967E-899993F68E2E}" type="pres">
      <dgm:prSet presAssocID="{14AD0A93-3C0E-4054-A159-8246336A2550}" presName="spacer" presStyleCnt="0"/>
      <dgm:spPr/>
    </dgm:pt>
    <dgm:pt modelId="{E6AF139C-06D4-564B-8563-5BBCC4634FB6}" type="pres">
      <dgm:prSet presAssocID="{B474901C-B5E5-4EC6-8072-1060E034C5B1}" presName="parentText" presStyleLbl="node1" presStyleIdx="7" presStyleCnt="9">
        <dgm:presLayoutVars>
          <dgm:chMax val="0"/>
          <dgm:bulletEnabled val="1"/>
        </dgm:presLayoutVars>
      </dgm:prSet>
      <dgm:spPr/>
    </dgm:pt>
    <dgm:pt modelId="{1E0F53EB-A941-3D42-84BD-5DAB0531464E}" type="pres">
      <dgm:prSet presAssocID="{A2393C58-191D-4946-9AE7-055D9C6AB882}" presName="spacer" presStyleCnt="0"/>
      <dgm:spPr/>
    </dgm:pt>
    <dgm:pt modelId="{F7188A1D-1128-634D-9DC6-F5EC8850A5C0}" type="pres">
      <dgm:prSet presAssocID="{D9CA6910-298B-4887-A866-AB85B620E3D7}" presName="parentText" presStyleLbl="node1" presStyleIdx="8" presStyleCnt="9">
        <dgm:presLayoutVars>
          <dgm:chMax val="0"/>
          <dgm:bulletEnabled val="1"/>
        </dgm:presLayoutVars>
      </dgm:prSet>
      <dgm:spPr/>
    </dgm:pt>
  </dgm:ptLst>
  <dgm:cxnLst>
    <dgm:cxn modelId="{B6F5940A-C4A4-4C0C-8BDD-E8887DDC3960}" srcId="{C538BEEF-4228-4EA3-8B35-4D35CA5AB873}" destId="{275EEC63-8D06-4D33-A76C-DA5853B4C997}" srcOrd="6" destOrd="0" parTransId="{E8EA5453-0585-46CB-916B-7DB760957F2E}" sibTransId="{14AD0A93-3C0E-4054-A159-8246336A2550}"/>
    <dgm:cxn modelId="{90B5B817-B755-5647-B375-ED77A02B5020}" type="presOf" srcId="{DCD5D8F5-3C44-4E41-AFB8-95652C381202}" destId="{55D42971-3017-5940-AD86-A6801F3E0E71}" srcOrd="0" destOrd="0" presId="urn:microsoft.com/office/officeart/2005/8/layout/vList2"/>
    <dgm:cxn modelId="{F9A9DF18-A12D-48B4-A167-6E0DCD513E2F}" srcId="{C538BEEF-4228-4EA3-8B35-4D35CA5AB873}" destId="{0468E946-7F83-4759-B51F-C5B58BFBE4FB}" srcOrd="0" destOrd="0" parTransId="{58F275EC-3706-4AB0-826E-7F22DFEAF6AE}" sibTransId="{206E3C98-6A33-4E78-9F9A-6C9E115B43D8}"/>
    <dgm:cxn modelId="{7A33EC1B-C218-4F28-8455-CB798D05EE63}" srcId="{C538BEEF-4228-4EA3-8B35-4D35CA5AB873}" destId="{8D29FBF6-8060-4159-A28F-89C5D212F9FA}" srcOrd="2" destOrd="0" parTransId="{544FA573-D593-460C-A6FA-E7D93148C600}" sibTransId="{EF2A67B2-ECB0-42B6-90FB-E67A565FAF96}"/>
    <dgm:cxn modelId="{3A554848-62C3-674C-A2B1-48E8FB67D786}" type="presOf" srcId="{CDC91474-3F5C-4DC9-82D0-B3DE772BBCC3}" destId="{3EAB8D40-A5A4-8B49-90C4-8DBEB1A98EC4}" srcOrd="0" destOrd="0" presId="urn:microsoft.com/office/officeart/2005/8/layout/vList2"/>
    <dgm:cxn modelId="{A4695054-AD1A-4D70-9478-978A6AB8BA6F}" srcId="{C538BEEF-4228-4EA3-8B35-4D35CA5AB873}" destId="{3E83A833-33E3-4E4B-BF3B-DC328DF19670}" srcOrd="1" destOrd="0" parTransId="{65E85FD4-F692-4FCA-A79B-780BBA4A0ACD}" sibTransId="{7760B30F-D19A-4FA9-A23B-41729B3CF182}"/>
    <dgm:cxn modelId="{EDB0EF54-4C80-0A42-81AA-4C68A0EC8511}" type="presOf" srcId="{8D29FBF6-8060-4159-A28F-89C5D212F9FA}" destId="{FB5DA909-4EF5-7B41-A0E6-F2539D299355}" srcOrd="0" destOrd="0" presId="urn:microsoft.com/office/officeart/2005/8/layout/vList2"/>
    <dgm:cxn modelId="{AD29BB58-94C1-E242-A2B3-B39B428EC258}" type="presOf" srcId="{0468E946-7F83-4759-B51F-C5B58BFBE4FB}" destId="{C06B8ECF-7624-0040-8FAE-13E48F9BA215}" srcOrd="0" destOrd="0" presId="urn:microsoft.com/office/officeart/2005/8/layout/vList2"/>
    <dgm:cxn modelId="{026D5059-6AF7-D541-808D-FCC8B47F35CD}" type="presOf" srcId="{2F52DA1E-A8BA-46B0-AD4B-23B8449590DD}" destId="{CE298A62-62B1-0C4B-866F-E3935F0C8F09}" srcOrd="0" destOrd="0" presId="urn:microsoft.com/office/officeart/2005/8/layout/vList2"/>
    <dgm:cxn modelId="{C460735A-BC13-484D-8E82-6DBA8F75433B}" type="presOf" srcId="{D9CA6910-298B-4887-A866-AB85B620E3D7}" destId="{F7188A1D-1128-634D-9DC6-F5EC8850A5C0}" srcOrd="0" destOrd="0" presId="urn:microsoft.com/office/officeart/2005/8/layout/vList2"/>
    <dgm:cxn modelId="{2C06E660-2245-4C7F-A345-71392C5AC667}" srcId="{C538BEEF-4228-4EA3-8B35-4D35CA5AB873}" destId="{2F52DA1E-A8BA-46B0-AD4B-23B8449590DD}" srcOrd="3" destOrd="0" parTransId="{03A6FAC3-D8D3-47A6-B51B-52E05BDAF1C6}" sibTransId="{64B344BB-8A12-4830-8152-1B15BDB02402}"/>
    <dgm:cxn modelId="{C2071F74-B686-468F-A45B-80EA56082F33}" srcId="{C538BEEF-4228-4EA3-8B35-4D35CA5AB873}" destId="{DCD5D8F5-3C44-4E41-AFB8-95652C381202}" srcOrd="5" destOrd="0" parTransId="{2917DC97-2CBD-45A2-A510-5C0BB0809710}" sibTransId="{39C1F93B-3F9D-45E3-A641-CB10F3EBC65D}"/>
    <dgm:cxn modelId="{88E10877-CBD8-4B4F-B0AC-0ABCAE9D386E}" type="presOf" srcId="{3E83A833-33E3-4E4B-BF3B-DC328DF19670}" destId="{FA942942-E419-324D-9D4E-63FE31C9775D}" srcOrd="0" destOrd="0" presId="urn:microsoft.com/office/officeart/2005/8/layout/vList2"/>
    <dgm:cxn modelId="{C6456F95-30C9-49BF-9F7A-13F5DEBA6CE2}" srcId="{C538BEEF-4228-4EA3-8B35-4D35CA5AB873}" destId="{CDC91474-3F5C-4DC9-82D0-B3DE772BBCC3}" srcOrd="4" destOrd="0" parTransId="{740516E7-BB6A-4C35-9362-4F8E0FFF33A9}" sibTransId="{9F159635-715E-4CD1-AAD9-5CB4A3C12262}"/>
    <dgm:cxn modelId="{83E02EA1-9C58-0E49-BA7E-F22EF00B2EB3}" type="presOf" srcId="{C538BEEF-4228-4EA3-8B35-4D35CA5AB873}" destId="{BEBCF75E-AF42-4244-BF92-EC274098F7CF}" srcOrd="0" destOrd="0" presId="urn:microsoft.com/office/officeart/2005/8/layout/vList2"/>
    <dgm:cxn modelId="{6BA95FAD-A190-4CE8-AC80-78F7ED82C912}" srcId="{C538BEEF-4228-4EA3-8B35-4D35CA5AB873}" destId="{D9CA6910-298B-4887-A866-AB85B620E3D7}" srcOrd="8" destOrd="0" parTransId="{49C0502F-2843-4D8D-B332-628A9CF8EA5C}" sibTransId="{04A144CA-E9AE-4DC3-A35D-06CF5833018C}"/>
    <dgm:cxn modelId="{18CFACD1-7FC0-4F65-8ADE-D066402E2F7B}" srcId="{C538BEEF-4228-4EA3-8B35-4D35CA5AB873}" destId="{B474901C-B5E5-4EC6-8072-1060E034C5B1}" srcOrd="7" destOrd="0" parTransId="{3ED8FD58-3A7C-4CDD-8EDA-D347724E86E2}" sibTransId="{A2393C58-191D-4946-9AE7-055D9C6AB882}"/>
    <dgm:cxn modelId="{30B79DEB-0BC9-E94F-8941-8EF9E0EF44A6}" type="presOf" srcId="{275EEC63-8D06-4D33-A76C-DA5853B4C997}" destId="{3BEBBDD1-A22B-3B46-81C5-F7DBB8380EAF}" srcOrd="0" destOrd="0" presId="urn:microsoft.com/office/officeart/2005/8/layout/vList2"/>
    <dgm:cxn modelId="{97D6CAF9-E45A-3445-B279-C306541982F2}" type="presOf" srcId="{B474901C-B5E5-4EC6-8072-1060E034C5B1}" destId="{E6AF139C-06D4-564B-8563-5BBCC4634FB6}" srcOrd="0" destOrd="0" presId="urn:microsoft.com/office/officeart/2005/8/layout/vList2"/>
    <dgm:cxn modelId="{C3459958-AD8F-7043-A450-CB42D6FD0E4E}" type="presParOf" srcId="{BEBCF75E-AF42-4244-BF92-EC274098F7CF}" destId="{C06B8ECF-7624-0040-8FAE-13E48F9BA215}" srcOrd="0" destOrd="0" presId="urn:microsoft.com/office/officeart/2005/8/layout/vList2"/>
    <dgm:cxn modelId="{13B16ED1-F733-7F4D-99CC-67E3E404AFE0}" type="presParOf" srcId="{BEBCF75E-AF42-4244-BF92-EC274098F7CF}" destId="{1CC273DA-2AE3-AE47-9275-E88B28117697}" srcOrd="1" destOrd="0" presId="urn:microsoft.com/office/officeart/2005/8/layout/vList2"/>
    <dgm:cxn modelId="{EB365120-4002-9842-ACA8-869B7877548B}" type="presParOf" srcId="{BEBCF75E-AF42-4244-BF92-EC274098F7CF}" destId="{FA942942-E419-324D-9D4E-63FE31C9775D}" srcOrd="2" destOrd="0" presId="urn:microsoft.com/office/officeart/2005/8/layout/vList2"/>
    <dgm:cxn modelId="{BB753A8D-73FD-4044-B606-01EBDB7DB32F}" type="presParOf" srcId="{BEBCF75E-AF42-4244-BF92-EC274098F7CF}" destId="{EEC67887-C37D-5840-BC40-72B99A5941DC}" srcOrd="3" destOrd="0" presId="urn:microsoft.com/office/officeart/2005/8/layout/vList2"/>
    <dgm:cxn modelId="{3F88A7C0-72D4-F64D-AD37-0E9CFA496CB6}" type="presParOf" srcId="{BEBCF75E-AF42-4244-BF92-EC274098F7CF}" destId="{FB5DA909-4EF5-7B41-A0E6-F2539D299355}" srcOrd="4" destOrd="0" presId="urn:microsoft.com/office/officeart/2005/8/layout/vList2"/>
    <dgm:cxn modelId="{8B082504-CA70-C343-B164-80708F47DBD3}" type="presParOf" srcId="{BEBCF75E-AF42-4244-BF92-EC274098F7CF}" destId="{6414CCE1-9F6F-9348-A335-AC7F5B6621FE}" srcOrd="5" destOrd="0" presId="urn:microsoft.com/office/officeart/2005/8/layout/vList2"/>
    <dgm:cxn modelId="{F0264284-68AA-AF43-857F-3E6B34A1E3C0}" type="presParOf" srcId="{BEBCF75E-AF42-4244-BF92-EC274098F7CF}" destId="{CE298A62-62B1-0C4B-866F-E3935F0C8F09}" srcOrd="6" destOrd="0" presId="urn:microsoft.com/office/officeart/2005/8/layout/vList2"/>
    <dgm:cxn modelId="{A6CC648C-445C-CE4F-93C7-90CD94919AA4}" type="presParOf" srcId="{BEBCF75E-AF42-4244-BF92-EC274098F7CF}" destId="{B8DDB108-CFAA-0C47-95EA-72E174036BB3}" srcOrd="7" destOrd="0" presId="urn:microsoft.com/office/officeart/2005/8/layout/vList2"/>
    <dgm:cxn modelId="{222559FF-4ED8-8F4E-9570-92AC7D95D80B}" type="presParOf" srcId="{BEBCF75E-AF42-4244-BF92-EC274098F7CF}" destId="{3EAB8D40-A5A4-8B49-90C4-8DBEB1A98EC4}" srcOrd="8" destOrd="0" presId="urn:microsoft.com/office/officeart/2005/8/layout/vList2"/>
    <dgm:cxn modelId="{9F8A1154-B909-8644-A3E8-3D9ADE1F579D}" type="presParOf" srcId="{BEBCF75E-AF42-4244-BF92-EC274098F7CF}" destId="{25D0F1BE-A839-C844-93A2-580DB96807F8}" srcOrd="9" destOrd="0" presId="urn:microsoft.com/office/officeart/2005/8/layout/vList2"/>
    <dgm:cxn modelId="{EB3451A2-8F09-E24F-8E22-099CCFFC654E}" type="presParOf" srcId="{BEBCF75E-AF42-4244-BF92-EC274098F7CF}" destId="{55D42971-3017-5940-AD86-A6801F3E0E71}" srcOrd="10" destOrd="0" presId="urn:microsoft.com/office/officeart/2005/8/layout/vList2"/>
    <dgm:cxn modelId="{D2247807-ADFA-084B-818C-3E89B65DF5C5}" type="presParOf" srcId="{BEBCF75E-AF42-4244-BF92-EC274098F7CF}" destId="{691E23E2-3BA9-BE4F-B555-22D1CFE5C5F4}" srcOrd="11" destOrd="0" presId="urn:microsoft.com/office/officeart/2005/8/layout/vList2"/>
    <dgm:cxn modelId="{6FF8D2A2-373C-604B-BB5F-9B958F7565AD}" type="presParOf" srcId="{BEBCF75E-AF42-4244-BF92-EC274098F7CF}" destId="{3BEBBDD1-A22B-3B46-81C5-F7DBB8380EAF}" srcOrd="12" destOrd="0" presId="urn:microsoft.com/office/officeart/2005/8/layout/vList2"/>
    <dgm:cxn modelId="{CEC1BCC7-F90E-A74F-868A-C152F732AB6F}" type="presParOf" srcId="{BEBCF75E-AF42-4244-BF92-EC274098F7CF}" destId="{E4DC0553-6295-CD4A-967E-899993F68E2E}" srcOrd="13" destOrd="0" presId="urn:microsoft.com/office/officeart/2005/8/layout/vList2"/>
    <dgm:cxn modelId="{C4656681-25CE-FF44-A529-BEE23388275F}" type="presParOf" srcId="{BEBCF75E-AF42-4244-BF92-EC274098F7CF}" destId="{E6AF139C-06D4-564B-8563-5BBCC4634FB6}" srcOrd="14" destOrd="0" presId="urn:microsoft.com/office/officeart/2005/8/layout/vList2"/>
    <dgm:cxn modelId="{590E620D-F258-FB41-B2EA-17B84483BEB8}" type="presParOf" srcId="{BEBCF75E-AF42-4244-BF92-EC274098F7CF}" destId="{1E0F53EB-A941-3D42-84BD-5DAB0531464E}" srcOrd="15" destOrd="0" presId="urn:microsoft.com/office/officeart/2005/8/layout/vList2"/>
    <dgm:cxn modelId="{08383C60-812C-844F-951A-45AAF086520C}" type="presParOf" srcId="{BEBCF75E-AF42-4244-BF92-EC274098F7CF}" destId="{F7188A1D-1128-634D-9DC6-F5EC8850A5C0}"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83FF78-DC64-43FC-ABF3-8403AB4CC95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DFE239A-E5D1-4360-894C-40FB26F9B33C}">
      <dgm:prSet/>
      <dgm:spPr/>
      <dgm:t>
        <a:bodyPr/>
        <a:lstStyle/>
        <a:p>
          <a:r>
            <a:rPr lang="en-US"/>
            <a:t>PATTERNCOUNT algorithm can be expressed informally as steps as shown earlier</a:t>
          </a:r>
        </a:p>
      </dgm:t>
    </dgm:pt>
    <dgm:pt modelId="{FEE35DDC-ABD8-43D2-A6D3-A37B794E78D5}" type="parTrans" cxnId="{E43AA726-50A8-4A92-8220-3DCFC1E4B4C8}">
      <dgm:prSet/>
      <dgm:spPr/>
      <dgm:t>
        <a:bodyPr/>
        <a:lstStyle/>
        <a:p>
          <a:endParaRPr lang="en-US"/>
        </a:p>
      </dgm:t>
    </dgm:pt>
    <dgm:pt modelId="{F7283648-8A0E-42EF-B2EB-60C206B21344}" type="sibTrans" cxnId="{E43AA726-50A8-4A92-8220-3DCFC1E4B4C8}">
      <dgm:prSet/>
      <dgm:spPr/>
      <dgm:t>
        <a:bodyPr/>
        <a:lstStyle/>
        <a:p>
          <a:endParaRPr lang="en-US"/>
        </a:p>
      </dgm:t>
    </dgm:pt>
    <dgm:pt modelId="{E6554B98-5AE6-42CF-B40C-3742F6585017}">
      <dgm:prSet/>
      <dgm:spPr/>
      <dgm:t>
        <a:bodyPr/>
        <a:lstStyle/>
        <a:p>
          <a:r>
            <a:rPr lang="en-US"/>
            <a:t>This is acceptable and is sometimes referred to as Pseudocode</a:t>
          </a:r>
        </a:p>
      </dgm:t>
    </dgm:pt>
    <dgm:pt modelId="{3ED83355-DABD-43DF-906F-15510A28EB00}" type="parTrans" cxnId="{D12A0212-5B7E-402F-95AB-AE5C624B7487}">
      <dgm:prSet/>
      <dgm:spPr/>
      <dgm:t>
        <a:bodyPr/>
        <a:lstStyle/>
        <a:p>
          <a:endParaRPr lang="en-US"/>
        </a:p>
      </dgm:t>
    </dgm:pt>
    <dgm:pt modelId="{ECAF221B-3814-4D2A-8A99-C2F8FAF66FD3}" type="sibTrans" cxnId="{D12A0212-5B7E-402F-95AB-AE5C624B7487}">
      <dgm:prSet/>
      <dgm:spPr/>
      <dgm:t>
        <a:bodyPr/>
        <a:lstStyle/>
        <a:p>
          <a:endParaRPr lang="en-US"/>
        </a:p>
      </dgm:t>
    </dgm:pt>
    <dgm:pt modelId="{9A2062B0-5853-465D-AA97-E7242C7101DF}">
      <dgm:prSet/>
      <dgm:spPr/>
      <dgm:t>
        <a:bodyPr/>
        <a:lstStyle/>
        <a:p>
          <a:r>
            <a:rPr lang="en-US"/>
            <a:t>Another way of expressing and representing an algorithm is in the form of a flowchart</a:t>
          </a:r>
        </a:p>
      </dgm:t>
    </dgm:pt>
    <dgm:pt modelId="{6C0A69E8-C262-4150-82D5-8B7A610CC5EA}" type="parTrans" cxnId="{18BC5A1C-7FAF-49EC-9DA4-6280CA95255B}">
      <dgm:prSet/>
      <dgm:spPr/>
      <dgm:t>
        <a:bodyPr/>
        <a:lstStyle/>
        <a:p>
          <a:endParaRPr lang="en-US"/>
        </a:p>
      </dgm:t>
    </dgm:pt>
    <dgm:pt modelId="{34BDCCEE-DC09-4031-9CB0-169C2D779F89}" type="sibTrans" cxnId="{18BC5A1C-7FAF-49EC-9DA4-6280CA95255B}">
      <dgm:prSet/>
      <dgm:spPr/>
      <dgm:t>
        <a:bodyPr/>
        <a:lstStyle/>
        <a:p>
          <a:endParaRPr lang="en-US"/>
        </a:p>
      </dgm:t>
    </dgm:pt>
    <dgm:pt modelId="{4F4E9A0A-92DF-4CD8-855E-228F7333E83E}" type="pres">
      <dgm:prSet presAssocID="{2983FF78-DC64-43FC-ABF3-8403AB4CC95A}" presName="root" presStyleCnt="0">
        <dgm:presLayoutVars>
          <dgm:dir/>
          <dgm:resizeHandles val="exact"/>
        </dgm:presLayoutVars>
      </dgm:prSet>
      <dgm:spPr/>
    </dgm:pt>
    <dgm:pt modelId="{037B6EA3-A9EA-4259-B455-51FF5AE76065}" type="pres">
      <dgm:prSet presAssocID="{4DFE239A-E5D1-4360-894C-40FB26F9B33C}" presName="compNode" presStyleCnt="0"/>
      <dgm:spPr/>
    </dgm:pt>
    <dgm:pt modelId="{8ADDA824-61E8-42D7-854C-77A69E2D1E1D}" type="pres">
      <dgm:prSet presAssocID="{4DFE239A-E5D1-4360-894C-40FB26F9B33C}" presName="bgRect" presStyleLbl="bgShp" presStyleIdx="0" presStyleCnt="3"/>
      <dgm:spPr/>
    </dgm:pt>
    <dgm:pt modelId="{FC5EE65B-AB10-4B68-A8C5-A452044B5623}" type="pres">
      <dgm:prSet presAssocID="{4DFE239A-E5D1-4360-894C-40FB26F9B33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7DC644E8-98C5-461D-886F-B4146C4EEA7B}" type="pres">
      <dgm:prSet presAssocID="{4DFE239A-E5D1-4360-894C-40FB26F9B33C}" presName="spaceRect" presStyleCnt="0"/>
      <dgm:spPr/>
    </dgm:pt>
    <dgm:pt modelId="{A0113A2F-4010-4F45-BDD6-423F063E124F}" type="pres">
      <dgm:prSet presAssocID="{4DFE239A-E5D1-4360-894C-40FB26F9B33C}" presName="parTx" presStyleLbl="revTx" presStyleIdx="0" presStyleCnt="3">
        <dgm:presLayoutVars>
          <dgm:chMax val="0"/>
          <dgm:chPref val="0"/>
        </dgm:presLayoutVars>
      </dgm:prSet>
      <dgm:spPr/>
    </dgm:pt>
    <dgm:pt modelId="{500856CE-F66B-464B-A259-95D228624FCB}" type="pres">
      <dgm:prSet presAssocID="{F7283648-8A0E-42EF-B2EB-60C206B21344}" presName="sibTrans" presStyleCnt="0"/>
      <dgm:spPr/>
    </dgm:pt>
    <dgm:pt modelId="{6021C7EC-27A2-4569-A6FF-138C10BCED5E}" type="pres">
      <dgm:prSet presAssocID="{E6554B98-5AE6-42CF-B40C-3742F6585017}" presName="compNode" presStyleCnt="0"/>
      <dgm:spPr/>
    </dgm:pt>
    <dgm:pt modelId="{48141139-5CDC-4D21-8D31-CFA9BC6B256B}" type="pres">
      <dgm:prSet presAssocID="{E6554B98-5AE6-42CF-B40C-3742F6585017}" presName="bgRect" presStyleLbl="bgShp" presStyleIdx="1" presStyleCnt="3"/>
      <dgm:spPr/>
    </dgm:pt>
    <dgm:pt modelId="{E2B13FA5-035F-4226-8539-FC81210BC03C}" type="pres">
      <dgm:prSet presAssocID="{E6554B98-5AE6-42CF-B40C-3742F658501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FE19A7E5-EBA9-4767-800F-B41A59DDE2E1}" type="pres">
      <dgm:prSet presAssocID="{E6554B98-5AE6-42CF-B40C-3742F6585017}" presName="spaceRect" presStyleCnt="0"/>
      <dgm:spPr/>
    </dgm:pt>
    <dgm:pt modelId="{53C5B405-BE65-4C53-9B5E-A4E95EE375CF}" type="pres">
      <dgm:prSet presAssocID="{E6554B98-5AE6-42CF-B40C-3742F6585017}" presName="parTx" presStyleLbl="revTx" presStyleIdx="1" presStyleCnt="3">
        <dgm:presLayoutVars>
          <dgm:chMax val="0"/>
          <dgm:chPref val="0"/>
        </dgm:presLayoutVars>
      </dgm:prSet>
      <dgm:spPr/>
    </dgm:pt>
    <dgm:pt modelId="{B9E09417-45F9-4214-BAC3-5A2F0F8D1D2E}" type="pres">
      <dgm:prSet presAssocID="{ECAF221B-3814-4D2A-8A99-C2F8FAF66FD3}" presName="sibTrans" presStyleCnt="0"/>
      <dgm:spPr/>
    </dgm:pt>
    <dgm:pt modelId="{A575D97C-2DDB-4898-A229-12C45D9C9EA6}" type="pres">
      <dgm:prSet presAssocID="{9A2062B0-5853-465D-AA97-E7242C7101DF}" presName="compNode" presStyleCnt="0"/>
      <dgm:spPr/>
    </dgm:pt>
    <dgm:pt modelId="{D7FCF304-3D26-4604-AFB4-CFED5AEA579D}" type="pres">
      <dgm:prSet presAssocID="{9A2062B0-5853-465D-AA97-E7242C7101DF}" presName="bgRect" presStyleLbl="bgShp" presStyleIdx="2" presStyleCnt="3"/>
      <dgm:spPr/>
    </dgm:pt>
    <dgm:pt modelId="{0419A9F8-35A1-481E-A635-0B142CBA81CD}" type="pres">
      <dgm:prSet presAssocID="{9A2062B0-5853-465D-AA97-E7242C7101D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owchart"/>
        </a:ext>
      </dgm:extLst>
    </dgm:pt>
    <dgm:pt modelId="{794163AA-45C1-4124-A66C-5AF512581E9E}" type="pres">
      <dgm:prSet presAssocID="{9A2062B0-5853-465D-AA97-E7242C7101DF}" presName="spaceRect" presStyleCnt="0"/>
      <dgm:spPr/>
    </dgm:pt>
    <dgm:pt modelId="{DD97910D-DD11-451E-866D-69A41ADBA2E5}" type="pres">
      <dgm:prSet presAssocID="{9A2062B0-5853-465D-AA97-E7242C7101DF}" presName="parTx" presStyleLbl="revTx" presStyleIdx="2" presStyleCnt="3">
        <dgm:presLayoutVars>
          <dgm:chMax val="0"/>
          <dgm:chPref val="0"/>
        </dgm:presLayoutVars>
      </dgm:prSet>
      <dgm:spPr/>
    </dgm:pt>
  </dgm:ptLst>
  <dgm:cxnLst>
    <dgm:cxn modelId="{D12A0212-5B7E-402F-95AB-AE5C624B7487}" srcId="{2983FF78-DC64-43FC-ABF3-8403AB4CC95A}" destId="{E6554B98-5AE6-42CF-B40C-3742F6585017}" srcOrd="1" destOrd="0" parTransId="{3ED83355-DABD-43DF-906F-15510A28EB00}" sibTransId="{ECAF221B-3814-4D2A-8A99-C2F8FAF66FD3}"/>
    <dgm:cxn modelId="{776D501C-7597-42FC-9D52-FBE4CD36277C}" type="presOf" srcId="{4DFE239A-E5D1-4360-894C-40FB26F9B33C}" destId="{A0113A2F-4010-4F45-BDD6-423F063E124F}" srcOrd="0" destOrd="0" presId="urn:microsoft.com/office/officeart/2018/2/layout/IconVerticalSolidList"/>
    <dgm:cxn modelId="{18BC5A1C-7FAF-49EC-9DA4-6280CA95255B}" srcId="{2983FF78-DC64-43FC-ABF3-8403AB4CC95A}" destId="{9A2062B0-5853-465D-AA97-E7242C7101DF}" srcOrd="2" destOrd="0" parTransId="{6C0A69E8-C262-4150-82D5-8B7A610CC5EA}" sibTransId="{34BDCCEE-DC09-4031-9CB0-169C2D779F89}"/>
    <dgm:cxn modelId="{0A955D1C-734B-40BE-B8E1-7CD9CBEC3CE0}" type="presOf" srcId="{E6554B98-5AE6-42CF-B40C-3742F6585017}" destId="{53C5B405-BE65-4C53-9B5E-A4E95EE375CF}" srcOrd="0" destOrd="0" presId="urn:microsoft.com/office/officeart/2018/2/layout/IconVerticalSolidList"/>
    <dgm:cxn modelId="{E43AA726-50A8-4A92-8220-3DCFC1E4B4C8}" srcId="{2983FF78-DC64-43FC-ABF3-8403AB4CC95A}" destId="{4DFE239A-E5D1-4360-894C-40FB26F9B33C}" srcOrd="0" destOrd="0" parTransId="{FEE35DDC-ABD8-43D2-A6D3-A37B794E78D5}" sibTransId="{F7283648-8A0E-42EF-B2EB-60C206B21344}"/>
    <dgm:cxn modelId="{BC582A7E-7B96-41EF-BA3D-38CE3CD46E66}" type="presOf" srcId="{2983FF78-DC64-43FC-ABF3-8403AB4CC95A}" destId="{4F4E9A0A-92DF-4CD8-855E-228F7333E83E}" srcOrd="0" destOrd="0" presId="urn:microsoft.com/office/officeart/2018/2/layout/IconVerticalSolidList"/>
    <dgm:cxn modelId="{B1649491-840D-4973-BAC5-83227096F02A}" type="presOf" srcId="{9A2062B0-5853-465D-AA97-E7242C7101DF}" destId="{DD97910D-DD11-451E-866D-69A41ADBA2E5}" srcOrd="0" destOrd="0" presId="urn:microsoft.com/office/officeart/2018/2/layout/IconVerticalSolidList"/>
    <dgm:cxn modelId="{6D8BD6A1-11F0-4A06-80F0-D07F770A9C24}" type="presParOf" srcId="{4F4E9A0A-92DF-4CD8-855E-228F7333E83E}" destId="{037B6EA3-A9EA-4259-B455-51FF5AE76065}" srcOrd="0" destOrd="0" presId="urn:microsoft.com/office/officeart/2018/2/layout/IconVerticalSolidList"/>
    <dgm:cxn modelId="{6B6A4FE1-92E4-4E57-A422-7AA24A5F6DD8}" type="presParOf" srcId="{037B6EA3-A9EA-4259-B455-51FF5AE76065}" destId="{8ADDA824-61E8-42D7-854C-77A69E2D1E1D}" srcOrd="0" destOrd="0" presId="urn:microsoft.com/office/officeart/2018/2/layout/IconVerticalSolidList"/>
    <dgm:cxn modelId="{184AEB39-38F8-4A2E-90A0-B8821070A2E1}" type="presParOf" srcId="{037B6EA3-A9EA-4259-B455-51FF5AE76065}" destId="{FC5EE65B-AB10-4B68-A8C5-A452044B5623}" srcOrd="1" destOrd="0" presId="urn:microsoft.com/office/officeart/2018/2/layout/IconVerticalSolidList"/>
    <dgm:cxn modelId="{334292E2-54C4-4DC2-BB11-7E9DC6244754}" type="presParOf" srcId="{037B6EA3-A9EA-4259-B455-51FF5AE76065}" destId="{7DC644E8-98C5-461D-886F-B4146C4EEA7B}" srcOrd="2" destOrd="0" presId="urn:microsoft.com/office/officeart/2018/2/layout/IconVerticalSolidList"/>
    <dgm:cxn modelId="{D9BE0EB9-78E2-4208-90E4-3353503AF0F6}" type="presParOf" srcId="{037B6EA3-A9EA-4259-B455-51FF5AE76065}" destId="{A0113A2F-4010-4F45-BDD6-423F063E124F}" srcOrd="3" destOrd="0" presId="urn:microsoft.com/office/officeart/2018/2/layout/IconVerticalSolidList"/>
    <dgm:cxn modelId="{C35D68B4-0E8E-4504-BEC4-BC0D3A9079A6}" type="presParOf" srcId="{4F4E9A0A-92DF-4CD8-855E-228F7333E83E}" destId="{500856CE-F66B-464B-A259-95D228624FCB}" srcOrd="1" destOrd="0" presId="urn:microsoft.com/office/officeart/2018/2/layout/IconVerticalSolidList"/>
    <dgm:cxn modelId="{CA2F2892-DFBF-467A-9BE3-7695102E9237}" type="presParOf" srcId="{4F4E9A0A-92DF-4CD8-855E-228F7333E83E}" destId="{6021C7EC-27A2-4569-A6FF-138C10BCED5E}" srcOrd="2" destOrd="0" presId="urn:microsoft.com/office/officeart/2018/2/layout/IconVerticalSolidList"/>
    <dgm:cxn modelId="{5861E5EA-C88B-462F-B051-9439C3CA679C}" type="presParOf" srcId="{6021C7EC-27A2-4569-A6FF-138C10BCED5E}" destId="{48141139-5CDC-4D21-8D31-CFA9BC6B256B}" srcOrd="0" destOrd="0" presId="urn:microsoft.com/office/officeart/2018/2/layout/IconVerticalSolidList"/>
    <dgm:cxn modelId="{9B6DC342-B1AA-48DA-83AC-FE0023B3C653}" type="presParOf" srcId="{6021C7EC-27A2-4569-A6FF-138C10BCED5E}" destId="{E2B13FA5-035F-4226-8539-FC81210BC03C}" srcOrd="1" destOrd="0" presId="urn:microsoft.com/office/officeart/2018/2/layout/IconVerticalSolidList"/>
    <dgm:cxn modelId="{09B25F0D-1FBA-483B-AB69-A0AA8A383371}" type="presParOf" srcId="{6021C7EC-27A2-4569-A6FF-138C10BCED5E}" destId="{FE19A7E5-EBA9-4767-800F-B41A59DDE2E1}" srcOrd="2" destOrd="0" presId="urn:microsoft.com/office/officeart/2018/2/layout/IconVerticalSolidList"/>
    <dgm:cxn modelId="{0378480A-48FC-43FC-ABE9-43D5FF6A0493}" type="presParOf" srcId="{6021C7EC-27A2-4569-A6FF-138C10BCED5E}" destId="{53C5B405-BE65-4C53-9B5E-A4E95EE375CF}" srcOrd="3" destOrd="0" presId="urn:microsoft.com/office/officeart/2018/2/layout/IconVerticalSolidList"/>
    <dgm:cxn modelId="{717CDCD9-164A-4A67-8486-E9D2488282FC}" type="presParOf" srcId="{4F4E9A0A-92DF-4CD8-855E-228F7333E83E}" destId="{B9E09417-45F9-4214-BAC3-5A2F0F8D1D2E}" srcOrd="3" destOrd="0" presId="urn:microsoft.com/office/officeart/2018/2/layout/IconVerticalSolidList"/>
    <dgm:cxn modelId="{F2DF197D-C0A3-41AC-AFD4-2F86E573D048}" type="presParOf" srcId="{4F4E9A0A-92DF-4CD8-855E-228F7333E83E}" destId="{A575D97C-2DDB-4898-A229-12C45D9C9EA6}" srcOrd="4" destOrd="0" presId="urn:microsoft.com/office/officeart/2018/2/layout/IconVerticalSolidList"/>
    <dgm:cxn modelId="{979D79C9-180E-4565-8D82-AB383CEA3E11}" type="presParOf" srcId="{A575D97C-2DDB-4898-A229-12C45D9C9EA6}" destId="{D7FCF304-3D26-4604-AFB4-CFED5AEA579D}" srcOrd="0" destOrd="0" presId="urn:microsoft.com/office/officeart/2018/2/layout/IconVerticalSolidList"/>
    <dgm:cxn modelId="{2DA55440-62C4-4643-9281-36ADB897686A}" type="presParOf" srcId="{A575D97C-2DDB-4898-A229-12C45D9C9EA6}" destId="{0419A9F8-35A1-481E-A635-0B142CBA81CD}" srcOrd="1" destOrd="0" presId="urn:microsoft.com/office/officeart/2018/2/layout/IconVerticalSolidList"/>
    <dgm:cxn modelId="{5CB2C3A5-5109-4DCA-95EA-B12B58073FD9}" type="presParOf" srcId="{A575D97C-2DDB-4898-A229-12C45D9C9EA6}" destId="{794163AA-45C1-4124-A66C-5AF512581E9E}" srcOrd="2" destOrd="0" presId="urn:microsoft.com/office/officeart/2018/2/layout/IconVerticalSolidList"/>
    <dgm:cxn modelId="{4B06B7B8-BC75-4F7E-BFFF-C561255B5F3D}" type="presParOf" srcId="{A575D97C-2DDB-4898-A229-12C45D9C9EA6}" destId="{DD97910D-DD11-451E-866D-69A41ADBA2E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5E0375-B9EC-4627-A0D1-59D3E1E6435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E1200EF-5DAD-4FF3-BC75-5A795C35C35D}">
      <dgm:prSet/>
      <dgm:spPr/>
      <dgm:t>
        <a:bodyPr/>
        <a:lstStyle/>
        <a:p>
          <a:pPr>
            <a:lnSpc>
              <a:spcPct val="100000"/>
            </a:lnSpc>
          </a:pPr>
          <a:r>
            <a:rPr lang="en-SG"/>
            <a:t>Algorithms must be phrased in a </a:t>
          </a:r>
          <a:r>
            <a:rPr lang="en-SG" b="1"/>
            <a:t>programming language </a:t>
          </a:r>
          <a:r>
            <a:rPr lang="en-SG"/>
            <a:t>(such as Python, Java, C++, Perl, Ruby, Go, or dozens of others) in order to give the computer specific instructions. </a:t>
          </a:r>
          <a:endParaRPr lang="en-US"/>
        </a:p>
      </dgm:t>
    </dgm:pt>
    <dgm:pt modelId="{2CCBEA6F-35C4-452B-A608-A468B3CBB1F4}" type="parTrans" cxnId="{78B4DA29-ECC2-4239-8BE8-050075152335}">
      <dgm:prSet/>
      <dgm:spPr/>
      <dgm:t>
        <a:bodyPr/>
        <a:lstStyle/>
        <a:p>
          <a:endParaRPr lang="en-US"/>
        </a:p>
      </dgm:t>
    </dgm:pt>
    <dgm:pt modelId="{5DCAFC94-8349-4BC0-AAED-0F09ADF01A1B}" type="sibTrans" cxnId="{78B4DA29-ECC2-4239-8BE8-050075152335}">
      <dgm:prSet/>
      <dgm:spPr/>
      <dgm:t>
        <a:bodyPr/>
        <a:lstStyle/>
        <a:p>
          <a:endParaRPr lang="en-US"/>
        </a:p>
      </dgm:t>
    </dgm:pt>
    <dgm:pt modelId="{33386188-956E-4496-8258-966C76452708}">
      <dgm:prSet/>
      <dgm:spPr/>
      <dgm:t>
        <a:bodyPr/>
        <a:lstStyle/>
        <a:p>
          <a:pPr>
            <a:lnSpc>
              <a:spcPct val="100000"/>
            </a:lnSpc>
          </a:pPr>
          <a:r>
            <a:rPr lang="en-US"/>
            <a:t>Humans can understand English better than code, but we still need some ‘structure’ in describing the algorithm. So we need a compromise --- ‘pseudocode’.</a:t>
          </a:r>
        </a:p>
      </dgm:t>
    </dgm:pt>
    <dgm:pt modelId="{DE72CECF-2738-4B7D-A3CA-1338E109C832}" type="parTrans" cxnId="{659AC11B-EC22-4ED6-873E-E560FD4A3814}">
      <dgm:prSet/>
      <dgm:spPr/>
      <dgm:t>
        <a:bodyPr/>
        <a:lstStyle/>
        <a:p>
          <a:endParaRPr lang="en-US"/>
        </a:p>
      </dgm:t>
    </dgm:pt>
    <dgm:pt modelId="{5897FF4A-8D77-4EEF-BC9F-651161CFE22F}" type="sibTrans" cxnId="{659AC11B-EC22-4ED6-873E-E560FD4A3814}">
      <dgm:prSet/>
      <dgm:spPr/>
      <dgm:t>
        <a:bodyPr/>
        <a:lstStyle/>
        <a:p>
          <a:endParaRPr lang="en-US"/>
        </a:p>
      </dgm:t>
    </dgm:pt>
    <dgm:pt modelId="{0F11ED24-1C25-4CC9-8CB1-9601A0C5D5E8}">
      <dgm:prSet/>
      <dgm:spPr/>
      <dgm:t>
        <a:bodyPr/>
        <a:lstStyle/>
        <a:p>
          <a:pPr>
            <a:lnSpc>
              <a:spcPct val="100000"/>
            </a:lnSpc>
          </a:pPr>
          <a:r>
            <a:rPr lang="en-SG"/>
            <a:t>Pseudocode emphasizes ideas rather than implementation details (ignoring many of the tedious details)</a:t>
          </a:r>
          <a:endParaRPr lang="en-US"/>
        </a:p>
      </dgm:t>
    </dgm:pt>
    <dgm:pt modelId="{02EF1F18-B4A2-4100-A1C4-922184A61CC3}" type="parTrans" cxnId="{244CD82E-70FB-4586-9CE7-E0861B9F487E}">
      <dgm:prSet/>
      <dgm:spPr/>
      <dgm:t>
        <a:bodyPr/>
        <a:lstStyle/>
        <a:p>
          <a:endParaRPr lang="en-US"/>
        </a:p>
      </dgm:t>
    </dgm:pt>
    <dgm:pt modelId="{3EFC0508-B486-4B1E-8B13-5A5346C99D96}" type="sibTrans" cxnId="{244CD82E-70FB-4586-9CE7-E0861B9F487E}">
      <dgm:prSet/>
      <dgm:spPr/>
      <dgm:t>
        <a:bodyPr/>
        <a:lstStyle/>
        <a:p>
          <a:endParaRPr lang="en-US"/>
        </a:p>
      </dgm:t>
    </dgm:pt>
    <dgm:pt modelId="{8C62C191-68FF-4C21-9913-8EB90B3CDC4C}">
      <dgm:prSet/>
      <dgm:spPr/>
      <dgm:t>
        <a:bodyPr/>
        <a:lstStyle/>
        <a:p>
          <a:pPr>
            <a:lnSpc>
              <a:spcPct val="100000"/>
            </a:lnSpc>
          </a:pPr>
          <a:r>
            <a:rPr lang="en-SG"/>
            <a:t>Pseudocode is more precise and less ambiguous than relating implementation details in plain English however. </a:t>
          </a:r>
          <a:endParaRPr lang="en-US"/>
        </a:p>
      </dgm:t>
    </dgm:pt>
    <dgm:pt modelId="{452C1E96-A09A-4A88-89BC-36B174C03867}" type="parTrans" cxnId="{0776586A-72E5-417B-86CA-6CA7AB952140}">
      <dgm:prSet/>
      <dgm:spPr/>
      <dgm:t>
        <a:bodyPr/>
        <a:lstStyle/>
        <a:p>
          <a:endParaRPr lang="en-US"/>
        </a:p>
      </dgm:t>
    </dgm:pt>
    <dgm:pt modelId="{4D3F9E60-254E-4D2B-BB18-C47299D5EA14}" type="sibTrans" cxnId="{0776586A-72E5-417B-86CA-6CA7AB952140}">
      <dgm:prSet/>
      <dgm:spPr/>
      <dgm:t>
        <a:bodyPr/>
        <a:lstStyle/>
        <a:p>
          <a:endParaRPr lang="en-US"/>
        </a:p>
      </dgm:t>
    </dgm:pt>
    <dgm:pt modelId="{A8CBEE66-77B9-4071-A145-16BA59EA4511}" type="pres">
      <dgm:prSet presAssocID="{685E0375-B9EC-4627-A0D1-59D3E1E64357}" presName="root" presStyleCnt="0">
        <dgm:presLayoutVars>
          <dgm:dir/>
          <dgm:resizeHandles val="exact"/>
        </dgm:presLayoutVars>
      </dgm:prSet>
      <dgm:spPr/>
    </dgm:pt>
    <dgm:pt modelId="{2BB08F8F-0F47-40FD-ACC6-698829B08280}" type="pres">
      <dgm:prSet presAssocID="{3E1200EF-5DAD-4FF3-BC75-5A795C35C35D}" presName="compNode" presStyleCnt="0"/>
      <dgm:spPr/>
    </dgm:pt>
    <dgm:pt modelId="{AB54DB3E-B9C6-4EFF-91DB-E73A0E2F3CB2}" type="pres">
      <dgm:prSet presAssocID="{3E1200EF-5DAD-4FF3-BC75-5A795C35C35D}" presName="bgRect" presStyleLbl="bgShp" presStyleIdx="0" presStyleCnt="4"/>
      <dgm:spPr/>
    </dgm:pt>
    <dgm:pt modelId="{4D9F711B-B5A5-45CE-9C28-B41C07A7B520}" type="pres">
      <dgm:prSet presAssocID="{3E1200EF-5DAD-4FF3-BC75-5A795C35C35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4A0DAB5A-8748-4D9D-B6A7-902342343602}" type="pres">
      <dgm:prSet presAssocID="{3E1200EF-5DAD-4FF3-BC75-5A795C35C35D}" presName="spaceRect" presStyleCnt="0"/>
      <dgm:spPr/>
    </dgm:pt>
    <dgm:pt modelId="{865F3ACD-6D4C-4EC1-8905-354804E9DAF4}" type="pres">
      <dgm:prSet presAssocID="{3E1200EF-5DAD-4FF3-BC75-5A795C35C35D}" presName="parTx" presStyleLbl="revTx" presStyleIdx="0" presStyleCnt="4">
        <dgm:presLayoutVars>
          <dgm:chMax val="0"/>
          <dgm:chPref val="0"/>
        </dgm:presLayoutVars>
      </dgm:prSet>
      <dgm:spPr/>
    </dgm:pt>
    <dgm:pt modelId="{0D374C24-5029-4D0F-A4A0-35BCB8571800}" type="pres">
      <dgm:prSet presAssocID="{5DCAFC94-8349-4BC0-AAED-0F09ADF01A1B}" presName="sibTrans" presStyleCnt="0"/>
      <dgm:spPr/>
    </dgm:pt>
    <dgm:pt modelId="{C6ECD94F-AA91-439E-9CBA-44FF148DD40D}" type="pres">
      <dgm:prSet presAssocID="{33386188-956E-4496-8258-966C76452708}" presName="compNode" presStyleCnt="0"/>
      <dgm:spPr/>
    </dgm:pt>
    <dgm:pt modelId="{8A782DDD-7B6E-4CBB-92E1-D3F16FC53ADE}" type="pres">
      <dgm:prSet presAssocID="{33386188-956E-4496-8258-966C76452708}" presName="bgRect" presStyleLbl="bgShp" presStyleIdx="1" presStyleCnt="4"/>
      <dgm:spPr/>
    </dgm:pt>
    <dgm:pt modelId="{04CEFF82-8A7D-4E65-B451-4E12CAB2D2E4}" type="pres">
      <dgm:prSet presAssocID="{33386188-956E-4496-8258-966C7645270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2BC21B88-C738-4F24-81ED-B268D7CB4639}" type="pres">
      <dgm:prSet presAssocID="{33386188-956E-4496-8258-966C76452708}" presName="spaceRect" presStyleCnt="0"/>
      <dgm:spPr/>
    </dgm:pt>
    <dgm:pt modelId="{299BF919-7FC4-485C-9BA0-138BE3F92FB8}" type="pres">
      <dgm:prSet presAssocID="{33386188-956E-4496-8258-966C76452708}" presName="parTx" presStyleLbl="revTx" presStyleIdx="1" presStyleCnt="4">
        <dgm:presLayoutVars>
          <dgm:chMax val="0"/>
          <dgm:chPref val="0"/>
        </dgm:presLayoutVars>
      </dgm:prSet>
      <dgm:spPr/>
    </dgm:pt>
    <dgm:pt modelId="{F417B465-A08D-4B52-B961-5202CE3DF9FD}" type="pres">
      <dgm:prSet presAssocID="{5897FF4A-8D77-4EEF-BC9F-651161CFE22F}" presName="sibTrans" presStyleCnt="0"/>
      <dgm:spPr/>
    </dgm:pt>
    <dgm:pt modelId="{71A83558-94F0-44FA-A4DF-C9F4B71A71DA}" type="pres">
      <dgm:prSet presAssocID="{0F11ED24-1C25-4CC9-8CB1-9601A0C5D5E8}" presName="compNode" presStyleCnt="0"/>
      <dgm:spPr/>
    </dgm:pt>
    <dgm:pt modelId="{C3FE1A6A-E26B-4F5D-B0A2-9B1875A2A09A}" type="pres">
      <dgm:prSet presAssocID="{0F11ED24-1C25-4CC9-8CB1-9601A0C5D5E8}" presName="bgRect" presStyleLbl="bgShp" presStyleIdx="2" presStyleCnt="4"/>
      <dgm:spPr/>
    </dgm:pt>
    <dgm:pt modelId="{910BF640-D7D6-4343-862F-3F78F85761B5}" type="pres">
      <dgm:prSet presAssocID="{0F11ED24-1C25-4CC9-8CB1-9601A0C5D5E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bulb"/>
        </a:ext>
      </dgm:extLst>
    </dgm:pt>
    <dgm:pt modelId="{4BB7B020-E70C-4B93-AE98-363DCF74D777}" type="pres">
      <dgm:prSet presAssocID="{0F11ED24-1C25-4CC9-8CB1-9601A0C5D5E8}" presName="spaceRect" presStyleCnt="0"/>
      <dgm:spPr/>
    </dgm:pt>
    <dgm:pt modelId="{035D6F91-F1E8-47E9-BCFC-46FC4C747933}" type="pres">
      <dgm:prSet presAssocID="{0F11ED24-1C25-4CC9-8CB1-9601A0C5D5E8}" presName="parTx" presStyleLbl="revTx" presStyleIdx="2" presStyleCnt="4">
        <dgm:presLayoutVars>
          <dgm:chMax val="0"/>
          <dgm:chPref val="0"/>
        </dgm:presLayoutVars>
      </dgm:prSet>
      <dgm:spPr/>
    </dgm:pt>
    <dgm:pt modelId="{62E6F671-3708-497C-84B3-00749D6AE958}" type="pres">
      <dgm:prSet presAssocID="{3EFC0508-B486-4B1E-8B13-5A5346C99D96}" presName="sibTrans" presStyleCnt="0"/>
      <dgm:spPr/>
    </dgm:pt>
    <dgm:pt modelId="{03B430E1-70F9-4B25-AB05-164D85DA0300}" type="pres">
      <dgm:prSet presAssocID="{8C62C191-68FF-4C21-9913-8EB90B3CDC4C}" presName="compNode" presStyleCnt="0"/>
      <dgm:spPr/>
    </dgm:pt>
    <dgm:pt modelId="{C9A3DD20-6E0D-4FB6-9658-74984BA898DA}" type="pres">
      <dgm:prSet presAssocID="{8C62C191-68FF-4C21-9913-8EB90B3CDC4C}" presName="bgRect" presStyleLbl="bgShp" presStyleIdx="3" presStyleCnt="4"/>
      <dgm:spPr/>
    </dgm:pt>
    <dgm:pt modelId="{4246B952-AC55-4A20-AA74-05003AD02EFA}" type="pres">
      <dgm:prSet presAssocID="{8C62C191-68FF-4C21-9913-8EB90B3CDC4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ose"/>
        </a:ext>
      </dgm:extLst>
    </dgm:pt>
    <dgm:pt modelId="{77A36BD6-7F5B-4FC3-85C8-89EA3C629B4C}" type="pres">
      <dgm:prSet presAssocID="{8C62C191-68FF-4C21-9913-8EB90B3CDC4C}" presName="spaceRect" presStyleCnt="0"/>
      <dgm:spPr/>
    </dgm:pt>
    <dgm:pt modelId="{BB54E540-302B-41EC-A3C1-89B3CAE13B7A}" type="pres">
      <dgm:prSet presAssocID="{8C62C191-68FF-4C21-9913-8EB90B3CDC4C}" presName="parTx" presStyleLbl="revTx" presStyleIdx="3" presStyleCnt="4">
        <dgm:presLayoutVars>
          <dgm:chMax val="0"/>
          <dgm:chPref val="0"/>
        </dgm:presLayoutVars>
      </dgm:prSet>
      <dgm:spPr/>
    </dgm:pt>
  </dgm:ptLst>
  <dgm:cxnLst>
    <dgm:cxn modelId="{659AC11B-EC22-4ED6-873E-E560FD4A3814}" srcId="{685E0375-B9EC-4627-A0D1-59D3E1E64357}" destId="{33386188-956E-4496-8258-966C76452708}" srcOrd="1" destOrd="0" parTransId="{DE72CECF-2738-4B7D-A3CA-1338E109C832}" sibTransId="{5897FF4A-8D77-4EEF-BC9F-651161CFE22F}"/>
    <dgm:cxn modelId="{D479B426-710A-DC4A-A834-EAC3E3A594B9}" type="presOf" srcId="{685E0375-B9EC-4627-A0D1-59D3E1E64357}" destId="{A8CBEE66-77B9-4071-A145-16BA59EA4511}" srcOrd="0" destOrd="0" presId="urn:microsoft.com/office/officeart/2018/2/layout/IconVerticalSolidList"/>
    <dgm:cxn modelId="{78B4DA29-ECC2-4239-8BE8-050075152335}" srcId="{685E0375-B9EC-4627-A0D1-59D3E1E64357}" destId="{3E1200EF-5DAD-4FF3-BC75-5A795C35C35D}" srcOrd="0" destOrd="0" parTransId="{2CCBEA6F-35C4-452B-A608-A468B3CBB1F4}" sibTransId="{5DCAFC94-8349-4BC0-AAED-0F09ADF01A1B}"/>
    <dgm:cxn modelId="{244CD82E-70FB-4586-9CE7-E0861B9F487E}" srcId="{685E0375-B9EC-4627-A0D1-59D3E1E64357}" destId="{0F11ED24-1C25-4CC9-8CB1-9601A0C5D5E8}" srcOrd="2" destOrd="0" parTransId="{02EF1F18-B4A2-4100-A1C4-922184A61CC3}" sibTransId="{3EFC0508-B486-4B1E-8B13-5A5346C99D96}"/>
    <dgm:cxn modelId="{0776586A-72E5-417B-86CA-6CA7AB952140}" srcId="{685E0375-B9EC-4627-A0D1-59D3E1E64357}" destId="{8C62C191-68FF-4C21-9913-8EB90B3CDC4C}" srcOrd="3" destOrd="0" parTransId="{452C1E96-A09A-4A88-89BC-36B174C03867}" sibTransId="{4D3F9E60-254E-4D2B-BB18-C47299D5EA14}"/>
    <dgm:cxn modelId="{1434FC78-DFC3-284F-8658-1BD34F294ED4}" type="presOf" srcId="{0F11ED24-1C25-4CC9-8CB1-9601A0C5D5E8}" destId="{035D6F91-F1E8-47E9-BCFC-46FC4C747933}" srcOrd="0" destOrd="0" presId="urn:microsoft.com/office/officeart/2018/2/layout/IconVerticalSolidList"/>
    <dgm:cxn modelId="{35B03284-C0B2-4A40-8421-7AE2B211A846}" type="presOf" srcId="{33386188-956E-4496-8258-966C76452708}" destId="{299BF919-7FC4-485C-9BA0-138BE3F92FB8}" srcOrd="0" destOrd="0" presId="urn:microsoft.com/office/officeart/2018/2/layout/IconVerticalSolidList"/>
    <dgm:cxn modelId="{7EE034C9-6D03-0C4F-A1C9-5F47142804C1}" type="presOf" srcId="{8C62C191-68FF-4C21-9913-8EB90B3CDC4C}" destId="{BB54E540-302B-41EC-A3C1-89B3CAE13B7A}" srcOrd="0" destOrd="0" presId="urn:microsoft.com/office/officeart/2018/2/layout/IconVerticalSolidList"/>
    <dgm:cxn modelId="{EF950FD1-FF9B-9A40-86A9-680FFDF487CB}" type="presOf" srcId="{3E1200EF-5DAD-4FF3-BC75-5A795C35C35D}" destId="{865F3ACD-6D4C-4EC1-8905-354804E9DAF4}" srcOrd="0" destOrd="0" presId="urn:microsoft.com/office/officeart/2018/2/layout/IconVerticalSolidList"/>
    <dgm:cxn modelId="{A8CBBB58-855A-3A49-AEE2-2FB4A727096A}" type="presParOf" srcId="{A8CBEE66-77B9-4071-A145-16BA59EA4511}" destId="{2BB08F8F-0F47-40FD-ACC6-698829B08280}" srcOrd="0" destOrd="0" presId="urn:microsoft.com/office/officeart/2018/2/layout/IconVerticalSolidList"/>
    <dgm:cxn modelId="{FE977279-DB3E-C142-9FEC-E07A9D83170C}" type="presParOf" srcId="{2BB08F8F-0F47-40FD-ACC6-698829B08280}" destId="{AB54DB3E-B9C6-4EFF-91DB-E73A0E2F3CB2}" srcOrd="0" destOrd="0" presId="urn:microsoft.com/office/officeart/2018/2/layout/IconVerticalSolidList"/>
    <dgm:cxn modelId="{1E1D1ABE-0FE9-4C4D-9579-42ABA811393D}" type="presParOf" srcId="{2BB08F8F-0F47-40FD-ACC6-698829B08280}" destId="{4D9F711B-B5A5-45CE-9C28-B41C07A7B520}" srcOrd="1" destOrd="0" presId="urn:microsoft.com/office/officeart/2018/2/layout/IconVerticalSolidList"/>
    <dgm:cxn modelId="{EB565AA9-BACD-514E-9B1B-780D1F60592B}" type="presParOf" srcId="{2BB08F8F-0F47-40FD-ACC6-698829B08280}" destId="{4A0DAB5A-8748-4D9D-B6A7-902342343602}" srcOrd="2" destOrd="0" presId="urn:microsoft.com/office/officeart/2018/2/layout/IconVerticalSolidList"/>
    <dgm:cxn modelId="{BBA5C194-E8D3-544F-B4C9-B3592A8E34F0}" type="presParOf" srcId="{2BB08F8F-0F47-40FD-ACC6-698829B08280}" destId="{865F3ACD-6D4C-4EC1-8905-354804E9DAF4}" srcOrd="3" destOrd="0" presId="urn:microsoft.com/office/officeart/2018/2/layout/IconVerticalSolidList"/>
    <dgm:cxn modelId="{907E517A-96BE-D14B-B652-7DCBB7D19221}" type="presParOf" srcId="{A8CBEE66-77B9-4071-A145-16BA59EA4511}" destId="{0D374C24-5029-4D0F-A4A0-35BCB8571800}" srcOrd="1" destOrd="0" presId="urn:microsoft.com/office/officeart/2018/2/layout/IconVerticalSolidList"/>
    <dgm:cxn modelId="{17C2D917-8509-A544-B2F2-BA0611BCC721}" type="presParOf" srcId="{A8CBEE66-77B9-4071-A145-16BA59EA4511}" destId="{C6ECD94F-AA91-439E-9CBA-44FF148DD40D}" srcOrd="2" destOrd="0" presId="urn:microsoft.com/office/officeart/2018/2/layout/IconVerticalSolidList"/>
    <dgm:cxn modelId="{524661DD-0CB0-0848-A5B4-9A4426E344DE}" type="presParOf" srcId="{C6ECD94F-AA91-439E-9CBA-44FF148DD40D}" destId="{8A782DDD-7B6E-4CBB-92E1-D3F16FC53ADE}" srcOrd="0" destOrd="0" presId="urn:microsoft.com/office/officeart/2018/2/layout/IconVerticalSolidList"/>
    <dgm:cxn modelId="{58A977C8-D97E-624B-868B-0A5357D1AA9B}" type="presParOf" srcId="{C6ECD94F-AA91-439E-9CBA-44FF148DD40D}" destId="{04CEFF82-8A7D-4E65-B451-4E12CAB2D2E4}" srcOrd="1" destOrd="0" presId="urn:microsoft.com/office/officeart/2018/2/layout/IconVerticalSolidList"/>
    <dgm:cxn modelId="{5DAAFD71-5283-B641-B354-FDBFA0780E3B}" type="presParOf" srcId="{C6ECD94F-AA91-439E-9CBA-44FF148DD40D}" destId="{2BC21B88-C738-4F24-81ED-B268D7CB4639}" srcOrd="2" destOrd="0" presId="urn:microsoft.com/office/officeart/2018/2/layout/IconVerticalSolidList"/>
    <dgm:cxn modelId="{2B973464-8717-444D-B195-E2E48B85AE19}" type="presParOf" srcId="{C6ECD94F-AA91-439E-9CBA-44FF148DD40D}" destId="{299BF919-7FC4-485C-9BA0-138BE3F92FB8}" srcOrd="3" destOrd="0" presId="urn:microsoft.com/office/officeart/2018/2/layout/IconVerticalSolidList"/>
    <dgm:cxn modelId="{2E28551C-F15E-7F4B-8191-396C692DBFD5}" type="presParOf" srcId="{A8CBEE66-77B9-4071-A145-16BA59EA4511}" destId="{F417B465-A08D-4B52-B961-5202CE3DF9FD}" srcOrd="3" destOrd="0" presId="urn:microsoft.com/office/officeart/2018/2/layout/IconVerticalSolidList"/>
    <dgm:cxn modelId="{2D432E39-B618-864E-AC39-11FCC50C4BCC}" type="presParOf" srcId="{A8CBEE66-77B9-4071-A145-16BA59EA4511}" destId="{71A83558-94F0-44FA-A4DF-C9F4B71A71DA}" srcOrd="4" destOrd="0" presId="urn:microsoft.com/office/officeart/2018/2/layout/IconVerticalSolidList"/>
    <dgm:cxn modelId="{2D0CBF19-49B5-DF4D-B73C-630CAA89A906}" type="presParOf" srcId="{71A83558-94F0-44FA-A4DF-C9F4B71A71DA}" destId="{C3FE1A6A-E26B-4F5D-B0A2-9B1875A2A09A}" srcOrd="0" destOrd="0" presId="urn:microsoft.com/office/officeart/2018/2/layout/IconVerticalSolidList"/>
    <dgm:cxn modelId="{82C4EE2C-45BD-8A4C-BFB9-F84701C71C65}" type="presParOf" srcId="{71A83558-94F0-44FA-A4DF-C9F4B71A71DA}" destId="{910BF640-D7D6-4343-862F-3F78F85761B5}" srcOrd="1" destOrd="0" presId="urn:microsoft.com/office/officeart/2018/2/layout/IconVerticalSolidList"/>
    <dgm:cxn modelId="{D799DFFB-69D4-8745-8C4E-A41D1D483B14}" type="presParOf" srcId="{71A83558-94F0-44FA-A4DF-C9F4B71A71DA}" destId="{4BB7B020-E70C-4B93-AE98-363DCF74D777}" srcOrd="2" destOrd="0" presId="urn:microsoft.com/office/officeart/2018/2/layout/IconVerticalSolidList"/>
    <dgm:cxn modelId="{9721D22E-87A8-0D40-9BA8-C397A358ECF5}" type="presParOf" srcId="{71A83558-94F0-44FA-A4DF-C9F4B71A71DA}" destId="{035D6F91-F1E8-47E9-BCFC-46FC4C747933}" srcOrd="3" destOrd="0" presId="urn:microsoft.com/office/officeart/2018/2/layout/IconVerticalSolidList"/>
    <dgm:cxn modelId="{52E545DF-33BE-B442-B3DE-1266C465557C}" type="presParOf" srcId="{A8CBEE66-77B9-4071-A145-16BA59EA4511}" destId="{62E6F671-3708-497C-84B3-00749D6AE958}" srcOrd="5" destOrd="0" presId="urn:microsoft.com/office/officeart/2018/2/layout/IconVerticalSolidList"/>
    <dgm:cxn modelId="{9DBEC94A-0FCC-3147-AC24-49C2B5B60DDE}" type="presParOf" srcId="{A8CBEE66-77B9-4071-A145-16BA59EA4511}" destId="{03B430E1-70F9-4B25-AB05-164D85DA0300}" srcOrd="6" destOrd="0" presId="urn:microsoft.com/office/officeart/2018/2/layout/IconVerticalSolidList"/>
    <dgm:cxn modelId="{9A1ACFFF-1E93-0943-A23E-09242670FE01}" type="presParOf" srcId="{03B430E1-70F9-4B25-AB05-164D85DA0300}" destId="{C9A3DD20-6E0D-4FB6-9658-74984BA898DA}" srcOrd="0" destOrd="0" presId="urn:microsoft.com/office/officeart/2018/2/layout/IconVerticalSolidList"/>
    <dgm:cxn modelId="{43EA35A0-D58B-CD47-809E-6716F88D7995}" type="presParOf" srcId="{03B430E1-70F9-4B25-AB05-164D85DA0300}" destId="{4246B952-AC55-4A20-AA74-05003AD02EFA}" srcOrd="1" destOrd="0" presId="urn:microsoft.com/office/officeart/2018/2/layout/IconVerticalSolidList"/>
    <dgm:cxn modelId="{E6F0C40F-EC95-7842-A678-CD2A3965E974}" type="presParOf" srcId="{03B430E1-70F9-4B25-AB05-164D85DA0300}" destId="{77A36BD6-7F5B-4FC3-85C8-89EA3C629B4C}" srcOrd="2" destOrd="0" presId="urn:microsoft.com/office/officeart/2018/2/layout/IconVerticalSolidList"/>
    <dgm:cxn modelId="{949A8956-0005-0649-AC25-1566B816E3CA}" type="presParOf" srcId="{03B430E1-70F9-4B25-AB05-164D85DA0300}" destId="{BB54E540-302B-41EC-A3C1-89B3CAE13B7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2CD018A-EF94-414E-8F7E-20352C43FD3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E079A171-E393-4E57-8605-8E8A38102E5C}">
      <dgm:prSet/>
      <dgm:spPr/>
      <dgm:t>
        <a:bodyPr/>
        <a:lstStyle/>
        <a:p>
          <a:r>
            <a:rPr lang="en-SG" dirty="0"/>
            <a:t>input is four numbers (</a:t>
          </a:r>
          <a:r>
            <a:rPr lang="en-SG" i="1" dirty="0"/>
            <a:t>x</a:t>
          </a:r>
          <a:r>
            <a:rPr lang="en-SG" dirty="0"/>
            <a:t>1, </a:t>
          </a:r>
          <a:r>
            <a:rPr lang="en-SG" i="1" dirty="0"/>
            <a:t>y</a:t>
          </a:r>
          <a:r>
            <a:rPr lang="en-SG" dirty="0"/>
            <a:t>1, </a:t>
          </a:r>
          <a:r>
            <a:rPr lang="en-SG" i="1" dirty="0"/>
            <a:t>x</a:t>
          </a:r>
          <a:r>
            <a:rPr lang="en-SG" dirty="0"/>
            <a:t>2, </a:t>
          </a:r>
          <a:r>
            <a:rPr lang="en-SG" i="1" dirty="0"/>
            <a:t>y</a:t>
          </a:r>
          <a:r>
            <a:rPr lang="en-SG" dirty="0"/>
            <a:t>2) </a:t>
          </a:r>
          <a:endParaRPr lang="en-US" dirty="0"/>
        </a:p>
      </dgm:t>
    </dgm:pt>
    <dgm:pt modelId="{2223F748-156D-43C6-8054-D86178E80505}" type="parTrans" cxnId="{6B343D38-8448-4A33-982C-49B412FD8EC8}">
      <dgm:prSet/>
      <dgm:spPr/>
      <dgm:t>
        <a:bodyPr/>
        <a:lstStyle/>
        <a:p>
          <a:endParaRPr lang="en-US"/>
        </a:p>
      </dgm:t>
    </dgm:pt>
    <dgm:pt modelId="{4E18624D-289A-4960-AC4E-EEFAFF97FD6C}" type="sibTrans" cxnId="{6B343D38-8448-4A33-982C-49B412FD8EC8}">
      <dgm:prSet/>
      <dgm:spPr/>
      <dgm:t>
        <a:bodyPr/>
        <a:lstStyle/>
        <a:p>
          <a:endParaRPr lang="en-US"/>
        </a:p>
      </dgm:t>
    </dgm:pt>
    <dgm:pt modelId="{3013AEB6-416D-412F-A8FC-2D9CF2D83FAA}">
      <dgm:prSet/>
      <dgm:spPr/>
      <dgm:t>
        <a:bodyPr/>
        <a:lstStyle/>
        <a:p>
          <a:r>
            <a:rPr lang="en-SG" dirty="0"/>
            <a:t>output is one number </a:t>
          </a:r>
          <a:r>
            <a:rPr lang="en-SG" i="1" dirty="0"/>
            <a:t>d </a:t>
          </a:r>
          <a:endParaRPr lang="en-US" dirty="0"/>
        </a:p>
      </dgm:t>
    </dgm:pt>
    <dgm:pt modelId="{B39FB2D2-BE7D-4F25-ADBD-A71AA33CF10B}" type="parTrans" cxnId="{8E342ED4-A97A-477F-9BD6-38B461A80E56}">
      <dgm:prSet/>
      <dgm:spPr/>
      <dgm:t>
        <a:bodyPr/>
        <a:lstStyle/>
        <a:p>
          <a:endParaRPr lang="en-US"/>
        </a:p>
      </dgm:t>
    </dgm:pt>
    <dgm:pt modelId="{9CD7C74B-15E5-424A-B046-1CEE537C8115}" type="sibTrans" cxnId="{8E342ED4-A97A-477F-9BD6-38B461A80E56}">
      <dgm:prSet/>
      <dgm:spPr/>
      <dgm:t>
        <a:bodyPr/>
        <a:lstStyle/>
        <a:p>
          <a:endParaRPr lang="en-US"/>
        </a:p>
      </dgm:t>
    </dgm:pt>
    <dgm:pt modelId="{81053BB4-8526-4C46-AAAD-156D0E61DCA1}">
      <dgm:prSet/>
      <dgm:spPr/>
      <dgm:t>
        <a:bodyPr/>
        <a:lstStyle/>
        <a:p>
          <a:r>
            <a:rPr lang="en-US" dirty="0"/>
            <a:t>We want to calculate the </a:t>
          </a:r>
          <a:r>
            <a:rPr lang="en-US" dirty="0" err="1"/>
            <a:t>euclidean</a:t>
          </a:r>
          <a:r>
            <a:rPr lang="en-US" dirty="0"/>
            <a:t> distance between 2 coordinates</a:t>
          </a:r>
        </a:p>
      </dgm:t>
    </dgm:pt>
    <dgm:pt modelId="{7C740346-C282-3E46-A80A-C9211BF1405B}" type="parTrans" cxnId="{A8349573-92C5-804C-99F2-BE4C7E96FB36}">
      <dgm:prSet/>
      <dgm:spPr/>
      <dgm:t>
        <a:bodyPr/>
        <a:lstStyle/>
        <a:p>
          <a:endParaRPr lang="en-US"/>
        </a:p>
      </dgm:t>
    </dgm:pt>
    <dgm:pt modelId="{CA949B27-7B60-9449-8F1A-D315ED1A0521}" type="sibTrans" cxnId="{A8349573-92C5-804C-99F2-BE4C7E96FB36}">
      <dgm:prSet/>
      <dgm:spPr/>
      <dgm:t>
        <a:bodyPr/>
        <a:lstStyle/>
        <a:p>
          <a:endParaRPr lang="en-US"/>
        </a:p>
      </dgm:t>
    </dgm:pt>
    <dgm:pt modelId="{75248020-772E-284D-9F44-E1A500FDE1C9}" type="pres">
      <dgm:prSet presAssocID="{D2CD018A-EF94-414E-8F7E-20352C43FD36}" presName="linear" presStyleCnt="0">
        <dgm:presLayoutVars>
          <dgm:animLvl val="lvl"/>
          <dgm:resizeHandles val="exact"/>
        </dgm:presLayoutVars>
      </dgm:prSet>
      <dgm:spPr/>
    </dgm:pt>
    <dgm:pt modelId="{BADFF480-BDEA-844A-955C-0505EE21C786}" type="pres">
      <dgm:prSet presAssocID="{81053BB4-8526-4C46-AAAD-156D0E61DCA1}" presName="parentText" presStyleLbl="node1" presStyleIdx="0" presStyleCnt="3">
        <dgm:presLayoutVars>
          <dgm:chMax val="0"/>
          <dgm:bulletEnabled val="1"/>
        </dgm:presLayoutVars>
      </dgm:prSet>
      <dgm:spPr/>
    </dgm:pt>
    <dgm:pt modelId="{D38C2448-E782-1847-840C-FA04F60B0D57}" type="pres">
      <dgm:prSet presAssocID="{CA949B27-7B60-9449-8F1A-D315ED1A0521}" presName="spacer" presStyleCnt="0"/>
      <dgm:spPr/>
    </dgm:pt>
    <dgm:pt modelId="{D9E93E60-EB05-E64A-A5A5-45E6B4FA8DC7}" type="pres">
      <dgm:prSet presAssocID="{E079A171-E393-4E57-8605-8E8A38102E5C}" presName="parentText" presStyleLbl="node1" presStyleIdx="1" presStyleCnt="3">
        <dgm:presLayoutVars>
          <dgm:chMax val="0"/>
          <dgm:bulletEnabled val="1"/>
        </dgm:presLayoutVars>
      </dgm:prSet>
      <dgm:spPr/>
    </dgm:pt>
    <dgm:pt modelId="{B37DEBE5-E72F-ED41-A6FB-06F631790746}" type="pres">
      <dgm:prSet presAssocID="{4E18624D-289A-4960-AC4E-EEFAFF97FD6C}" presName="spacer" presStyleCnt="0"/>
      <dgm:spPr/>
    </dgm:pt>
    <dgm:pt modelId="{B13B5AF9-629C-8D45-96B5-2D6F7C3F2B75}" type="pres">
      <dgm:prSet presAssocID="{3013AEB6-416D-412F-A8FC-2D9CF2D83FAA}" presName="parentText" presStyleLbl="node1" presStyleIdx="2" presStyleCnt="3">
        <dgm:presLayoutVars>
          <dgm:chMax val="0"/>
          <dgm:bulletEnabled val="1"/>
        </dgm:presLayoutVars>
      </dgm:prSet>
      <dgm:spPr/>
    </dgm:pt>
  </dgm:ptLst>
  <dgm:cxnLst>
    <dgm:cxn modelId="{B212E804-C518-E44F-B2E7-F0336D84CC82}" type="presOf" srcId="{81053BB4-8526-4C46-AAAD-156D0E61DCA1}" destId="{BADFF480-BDEA-844A-955C-0505EE21C786}" srcOrd="0" destOrd="0" presId="urn:microsoft.com/office/officeart/2005/8/layout/vList2"/>
    <dgm:cxn modelId="{BDF17F06-2650-C343-9942-916E82607171}" type="presOf" srcId="{3013AEB6-416D-412F-A8FC-2D9CF2D83FAA}" destId="{B13B5AF9-629C-8D45-96B5-2D6F7C3F2B75}" srcOrd="0" destOrd="0" presId="urn:microsoft.com/office/officeart/2005/8/layout/vList2"/>
    <dgm:cxn modelId="{40D7941A-950F-9C44-96CA-1019F9669F34}" type="presOf" srcId="{E079A171-E393-4E57-8605-8E8A38102E5C}" destId="{D9E93E60-EB05-E64A-A5A5-45E6B4FA8DC7}" srcOrd="0" destOrd="0" presId="urn:microsoft.com/office/officeart/2005/8/layout/vList2"/>
    <dgm:cxn modelId="{6B343D38-8448-4A33-982C-49B412FD8EC8}" srcId="{D2CD018A-EF94-414E-8F7E-20352C43FD36}" destId="{E079A171-E393-4E57-8605-8E8A38102E5C}" srcOrd="1" destOrd="0" parTransId="{2223F748-156D-43C6-8054-D86178E80505}" sibTransId="{4E18624D-289A-4960-AC4E-EEFAFF97FD6C}"/>
    <dgm:cxn modelId="{A8349573-92C5-804C-99F2-BE4C7E96FB36}" srcId="{D2CD018A-EF94-414E-8F7E-20352C43FD36}" destId="{81053BB4-8526-4C46-AAAD-156D0E61DCA1}" srcOrd="0" destOrd="0" parTransId="{7C740346-C282-3E46-A80A-C9211BF1405B}" sibTransId="{CA949B27-7B60-9449-8F1A-D315ED1A0521}"/>
    <dgm:cxn modelId="{40FE1395-0B3B-FE4B-B10C-DB8AD633B091}" type="presOf" srcId="{D2CD018A-EF94-414E-8F7E-20352C43FD36}" destId="{75248020-772E-284D-9F44-E1A500FDE1C9}" srcOrd="0" destOrd="0" presId="urn:microsoft.com/office/officeart/2005/8/layout/vList2"/>
    <dgm:cxn modelId="{8E342ED4-A97A-477F-9BD6-38B461A80E56}" srcId="{D2CD018A-EF94-414E-8F7E-20352C43FD36}" destId="{3013AEB6-416D-412F-A8FC-2D9CF2D83FAA}" srcOrd="2" destOrd="0" parTransId="{B39FB2D2-BE7D-4F25-ADBD-A71AA33CF10B}" sibTransId="{9CD7C74B-15E5-424A-B046-1CEE537C8115}"/>
    <dgm:cxn modelId="{338E3DDD-7A23-6C4C-B4B0-20C120750699}" type="presParOf" srcId="{75248020-772E-284D-9F44-E1A500FDE1C9}" destId="{BADFF480-BDEA-844A-955C-0505EE21C786}" srcOrd="0" destOrd="0" presId="urn:microsoft.com/office/officeart/2005/8/layout/vList2"/>
    <dgm:cxn modelId="{312377CC-80BE-3D4C-9E3E-9B98D56FE4AC}" type="presParOf" srcId="{75248020-772E-284D-9F44-E1A500FDE1C9}" destId="{D38C2448-E782-1847-840C-FA04F60B0D57}" srcOrd="1" destOrd="0" presId="urn:microsoft.com/office/officeart/2005/8/layout/vList2"/>
    <dgm:cxn modelId="{FF65E03D-110E-3348-82E7-581D248D70D3}" type="presParOf" srcId="{75248020-772E-284D-9F44-E1A500FDE1C9}" destId="{D9E93E60-EB05-E64A-A5A5-45E6B4FA8DC7}" srcOrd="2" destOrd="0" presId="urn:microsoft.com/office/officeart/2005/8/layout/vList2"/>
    <dgm:cxn modelId="{E58E2905-F24A-D645-A209-42423C3E8400}" type="presParOf" srcId="{75248020-772E-284D-9F44-E1A500FDE1C9}" destId="{B37DEBE5-E72F-ED41-A6FB-06F631790746}" srcOrd="3" destOrd="0" presId="urn:microsoft.com/office/officeart/2005/8/layout/vList2"/>
    <dgm:cxn modelId="{6FB03952-CDC3-AA4B-83F9-22F5C4A33045}" type="presParOf" srcId="{75248020-772E-284D-9F44-E1A500FDE1C9}" destId="{B13B5AF9-629C-8D45-96B5-2D6F7C3F2B7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CEE7EF9-DD50-4E07-B4B2-148146FE57A8}"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3234748D-B78A-4001-98C8-8CAC128558B6}">
      <dgm:prSet/>
      <dgm:spPr/>
      <dgm:t>
        <a:bodyPr/>
        <a:lstStyle/>
        <a:p>
          <a:r>
            <a:rPr lang="en-US"/>
            <a:t>Input x1, y1</a:t>
          </a:r>
        </a:p>
      </dgm:t>
    </dgm:pt>
    <dgm:pt modelId="{03E111E7-2F1A-4632-9BD6-636D7DD29356}" type="parTrans" cxnId="{A0908DF5-055C-477A-8D22-3DAD4CD06AE2}">
      <dgm:prSet/>
      <dgm:spPr/>
      <dgm:t>
        <a:bodyPr/>
        <a:lstStyle/>
        <a:p>
          <a:endParaRPr lang="en-US"/>
        </a:p>
      </dgm:t>
    </dgm:pt>
    <dgm:pt modelId="{8421544A-842D-4E37-8439-F859B77703FA}" type="sibTrans" cxnId="{A0908DF5-055C-477A-8D22-3DAD4CD06AE2}">
      <dgm:prSet/>
      <dgm:spPr/>
      <dgm:t>
        <a:bodyPr/>
        <a:lstStyle/>
        <a:p>
          <a:endParaRPr lang="en-US"/>
        </a:p>
      </dgm:t>
    </dgm:pt>
    <dgm:pt modelId="{03DE23AA-1433-4313-AC58-CBE7C912CF7F}">
      <dgm:prSet/>
      <dgm:spPr/>
      <dgm:t>
        <a:bodyPr/>
        <a:lstStyle/>
        <a:p>
          <a:r>
            <a:rPr lang="en-US"/>
            <a:t>Input x2, y2</a:t>
          </a:r>
        </a:p>
      </dgm:t>
    </dgm:pt>
    <dgm:pt modelId="{310D1DA2-7F42-47CF-8EAB-2F5ED99F59AD}" type="parTrans" cxnId="{E59C98FB-48A2-48E0-A739-B562018613B7}">
      <dgm:prSet/>
      <dgm:spPr/>
      <dgm:t>
        <a:bodyPr/>
        <a:lstStyle/>
        <a:p>
          <a:endParaRPr lang="en-US"/>
        </a:p>
      </dgm:t>
    </dgm:pt>
    <dgm:pt modelId="{52988A77-D561-4A98-BBA9-FB0C09618127}" type="sibTrans" cxnId="{E59C98FB-48A2-48E0-A739-B562018613B7}">
      <dgm:prSet/>
      <dgm:spPr/>
      <dgm:t>
        <a:bodyPr/>
        <a:lstStyle/>
        <a:p>
          <a:endParaRPr lang="en-US"/>
        </a:p>
      </dgm:t>
    </dgm:pt>
    <dgm:pt modelId="{A92E3A74-39EA-497A-8268-D1E5B95E3F66}">
      <dgm:prSet/>
      <dgm:spPr/>
      <dgm:t>
        <a:bodyPr/>
        <a:lstStyle/>
        <a:p>
          <a:r>
            <a:rPr lang="en-US"/>
            <a:t>Calculate the squared deviations between x2 and x1</a:t>
          </a:r>
        </a:p>
      </dgm:t>
    </dgm:pt>
    <dgm:pt modelId="{863DB5B1-AF65-49BC-9C8C-C5040842CEAD}" type="parTrans" cxnId="{526EDFED-0AF8-404A-8911-5BC63A76B30B}">
      <dgm:prSet/>
      <dgm:spPr/>
      <dgm:t>
        <a:bodyPr/>
        <a:lstStyle/>
        <a:p>
          <a:endParaRPr lang="en-US"/>
        </a:p>
      </dgm:t>
    </dgm:pt>
    <dgm:pt modelId="{527ED7C4-40CA-4B27-86B8-CC5ED5F8FDC0}" type="sibTrans" cxnId="{526EDFED-0AF8-404A-8911-5BC63A76B30B}">
      <dgm:prSet/>
      <dgm:spPr/>
      <dgm:t>
        <a:bodyPr/>
        <a:lstStyle/>
        <a:p>
          <a:endParaRPr lang="en-US"/>
        </a:p>
      </dgm:t>
    </dgm:pt>
    <dgm:pt modelId="{B2FE5CBB-0B8D-4BCC-8927-EF128423C03F}">
      <dgm:prSet/>
      <dgm:spPr/>
      <dgm:t>
        <a:bodyPr/>
        <a:lstStyle/>
        <a:p>
          <a:r>
            <a:rPr lang="en-US"/>
            <a:t>Calculate the squared deviations between y2 and y1</a:t>
          </a:r>
        </a:p>
      </dgm:t>
    </dgm:pt>
    <dgm:pt modelId="{4EDD9C0E-AA02-4BFA-99B0-2730B0E85D57}" type="parTrans" cxnId="{EFCABB4E-BF4D-4417-994C-A442C78B557D}">
      <dgm:prSet/>
      <dgm:spPr/>
      <dgm:t>
        <a:bodyPr/>
        <a:lstStyle/>
        <a:p>
          <a:endParaRPr lang="en-US"/>
        </a:p>
      </dgm:t>
    </dgm:pt>
    <dgm:pt modelId="{55F2F2CF-400B-4043-90C9-20800E54C82B}" type="sibTrans" cxnId="{EFCABB4E-BF4D-4417-994C-A442C78B557D}">
      <dgm:prSet/>
      <dgm:spPr/>
      <dgm:t>
        <a:bodyPr/>
        <a:lstStyle/>
        <a:p>
          <a:endParaRPr lang="en-US"/>
        </a:p>
      </dgm:t>
    </dgm:pt>
    <dgm:pt modelId="{A16B0B8E-B1E5-46FE-A3B6-D63418C611A0}">
      <dgm:prSet/>
      <dgm:spPr/>
      <dgm:t>
        <a:bodyPr/>
        <a:lstStyle/>
        <a:p>
          <a:r>
            <a:rPr lang="en-US"/>
            <a:t>Sum all the squared deviations</a:t>
          </a:r>
        </a:p>
      </dgm:t>
    </dgm:pt>
    <dgm:pt modelId="{33621E4D-0CB4-4EAE-8EBF-23AB3254A080}" type="parTrans" cxnId="{082550D6-0F6E-4CA8-A4FF-4AAC686908AD}">
      <dgm:prSet/>
      <dgm:spPr/>
      <dgm:t>
        <a:bodyPr/>
        <a:lstStyle/>
        <a:p>
          <a:endParaRPr lang="en-US"/>
        </a:p>
      </dgm:t>
    </dgm:pt>
    <dgm:pt modelId="{91083BD7-5BBC-489B-9E88-25E947D7C970}" type="sibTrans" cxnId="{082550D6-0F6E-4CA8-A4FF-4AAC686908AD}">
      <dgm:prSet/>
      <dgm:spPr/>
      <dgm:t>
        <a:bodyPr/>
        <a:lstStyle/>
        <a:p>
          <a:endParaRPr lang="en-US"/>
        </a:p>
      </dgm:t>
    </dgm:pt>
    <dgm:pt modelId="{B80F737F-420F-483B-BE4E-E71412A827FC}">
      <dgm:prSet/>
      <dgm:spPr/>
      <dgm:t>
        <a:bodyPr/>
        <a:lstStyle/>
        <a:p>
          <a:r>
            <a:rPr lang="en-US"/>
            <a:t>Calculate the squared root from sum of squared deviations</a:t>
          </a:r>
        </a:p>
      </dgm:t>
    </dgm:pt>
    <dgm:pt modelId="{2601CD55-4A0A-4071-BE4C-263A46A0DD38}" type="parTrans" cxnId="{A658D1D3-F35B-423C-AAC2-B64F6DA77184}">
      <dgm:prSet/>
      <dgm:spPr/>
      <dgm:t>
        <a:bodyPr/>
        <a:lstStyle/>
        <a:p>
          <a:endParaRPr lang="en-US"/>
        </a:p>
      </dgm:t>
    </dgm:pt>
    <dgm:pt modelId="{D4CB8D31-8BBA-4A24-9AE3-1502BB8DAB7A}" type="sibTrans" cxnId="{A658D1D3-F35B-423C-AAC2-B64F6DA77184}">
      <dgm:prSet/>
      <dgm:spPr/>
      <dgm:t>
        <a:bodyPr/>
        <a:lstStyle/>
        <a:p>
          <a:endParaRPr lang="en-US"/>
        </a:p>
      </dgm:t>
    </dgm:pt>
    <dgm:pt modelId="{80F896D4-AAC6-43C2-A391-00B3E9AE24B7}">
      <dgm:prSet/>
      <dgm:spPr/>
      <dgm:t>
        <a:bodyPr/>
        <a:lstStyle/>
        <a:p>
          <a:r>
            <a:rPr lang="en-US"/>
            <a:t>Is this precise enough?</a:t>
          </a:r>
        </a:p>
      </dgm:t>
    </dgm:pt>
    <dgm:pt modelId="{72A9A67C-DA15-4DFD-9918-D00092276C2E}" type="parTrans" cxnId="{9D36C7F3-E773-4ABA-A7C3-F2BED386222E}">
      <dgm:prSet/>
      <dgm:spPr/>
      <dgm:t>
        <a:bodyPr/>
        <a:lstStyle/>
        <a:p>
          <a:endParaRPr lang="en-US"/>
        </a:p>
      </dgm:t>
    </dgm:pt>
    <dgm:pt modelId="{177AEAB5-DB5B-4587-8D6F-8F9B303CEC89}" type="sibTrans" cxnId="{9D36C7F3-E773-4ABA-A7C3-F2BED386222E}">
      <dgm:prSet/>
      <dgm:spPr/>
      <dgm:t>
        <a:bodyPr/>
        <a:lstStyle/>
        <a:p>
          <a:endParaRPr lang="en-US"/>
        </a:p>
      </dgm:t>
    </dgm:pt>
    <dgm:pt modelId="{E4B266E8-8B35-FA43-9886-6F49C7DE158A}" type="pres">
      <dgm:prSet presAssocID="{5CEE7EF9-DD50-4E07-B4B2-148146FE57A8}" presName="linear" presStyleCnt="0">
        <dgm:presLayoutVars>
          <dgm:animLvl val="lvl"/>
          <dgm:resizeHandles val="exact"/>
        </dgm:presLayoutVars>
      </dgm:prSet>
      <dgm:spPr/>
    </dgm:pt>
    <dgm:pt modelId="{4ACA6511-CA9A-2D42-B32D-6D1BF0485500}" type="pres">
      <dgm:prSet presAssocID="{3234748D-B78A-4001-98C8-8CAC128558B6}" presName="parentText" presStyleLbl="node1" presStyleIdx="0" presStyleCnt="7">
        <dgm:presLayoutVars>
          <dgm:chMax val="0"/>
          <dgm:bulletEnabled val="1"/>
        </dgm:presLayoutVars>
      </dgm:prSet>
      <dgm:spPr/>
    </dgm:pt>
    <dgm:pt modelId="{98A8FAB0-D437-CC4E-8CAA-B86A9DD82066}" type="pres">
      <dgm:prSet presAssocID="{8421544A-842D-4E37-8439-F859B77703FA}" presName="spacer" presStyleCnt="0"/>
      <dgm:spPr/>
    </dgm:pt>
    <dgm:pt modelId="{55844C07-9F31-644B-9586-B61F9BB9A37D}" type="pres">
      <dgm:prSet presAssocID="{03DE23AA-1433-4313-AC58-CBE7C912CF7F}" presName="parentText" presStyleLbl="node1" presStyleIdx="1" presStyleCnt="7">
        <dgm:presLayoutVars>
          <dgm:chMax val="0"/>
          <dgm:bulletEnabled val="1"/>
        </dgm:presLayoutVars>
      </dgm:prSet>
      <dgm:spPr/>
    </dgm:pt>
    <dgm:pt modelId="{5D3CC6F4-D5AF-2440-B911-2BEC75FAAC93}" type="pres">
      <dgm:prSet presAssocID="{52988A77-D561-4A98-BBA9-FB0C09618127}" presName="spacer" presStyleCnt="0"/>
      <dgm:spPr/>
    </dgm:pt>
    <dgm:pt modelId="{2D52AC1B-9C16-D044-A465-10E0FE6E2CDF}" type="pres">
      <dgm:prSet presAssocID="{A92E3A74-39EA-497A-8268-D1E5B95E3F66}" presName="parentText" presStyleLbl="node1" presStyleIdx="2" presStyleCnt="7">
        <dgm:presLayoutVars>
          <dgm:chMax val="0"/>
          <dgm:bulletEnabled val="1"/>
        </dgm:presLayoutVars>
      </dgm:prSet>
      <dgm:spPr/>
    </dgm:pt>
    <dgm:pt modelId="{37FEFB56-005B-2743-B58F-B22CC9622926}" type="pres">
      <dgm:prSet presAssocID="{527ED7C4-40CA-4B27-86B8-CC5ED5F8FDC0}" presName="spacer" presStyleCnt="0"/>
      <dgm:spPr/>
    </dgm:pt>
    <dgm:pt modelId="{636B57D8-7A58-D749-ADC9-92A7B347BD29}" type="pres">
      <dgm:prSet presAssocID="{B2FE5CBB-0B8D-4BCC-8927-EF128423C03F}" presName="parentText" presStyleLbl="node1" presStyleIdx="3" presStyleCnt="7">
        <dgm:presLayoutVars>
          <dgm:chMax val="0"/>
          <dgm:bulletEnabled val="1"/>
        </dgm:presLayoutVars>
      </dgm:prSet>
      <dgm:spPr/>
    </dgm:pt>
    <dgm:pt modelId="{4B9213D3-66C9-5D4C-B79C-2CD22EAC5372}" type="pres">
      <dgm:prSet presAssocID="{55F2F2CF-400B-4043-90C9-20800E54C82B}" presName="spacer" presStyleCnt="0"/>
      <dgm:spPr/>
    </dgm:pt>
    <dgm:pt modelId="{BE8347C9-44D5-2F4F-97B8-0D5D467670EA}" type="pres">
      <dgm:prSet presAssocID="{A16B0B8E-B1E5-46FE-A3B6-D63418C611A0}" presName="parentText" presStyleLbl="node1" presStyleIdx="4" presStyleCnt="7">
        <dgm:presLayoutVars>
          <dgm:chMax val="0"/>
          <dgm:bulletEnabled val="1"/>
        </dgm:presLayoutVars>
      </dgm:prSet>
      <dgm:spPr/>
    </dgm:pt>
    <dgm:pt modelId="{82475686-2A2B-0741-947B-F69FF3BA4E39}" type="pres">
      <dgm:prSet presAssocID="{91083BD7-5BBC-489B-9E88-25E947D7C970}" presName="spacer" presStyleCnt="0"/>
      <dgm:spPr/>
    </dgm:pt>
    <dgm:pt modelId="{3C24D942-89EE-EE42-B312-AE2E8A99F830}" type="pres">
      <dgm:prSet presAssocID="{B80F737F-420F-483B-BE4E-E71412A827FC}" presName="parentText" presStyleLbl="node1" presStyleIdx="5" presStyleCnt="7">
        <dgm:presLayoutVars>
          <dgm:chMax val="0"/>
          <dgm:bulletEnabled val="1"/>
        </dgm:presLayoutVars>
      </dgm:prSet>
      <dgm:spPr/>
    </dgm:pt>
    <dgm:pt modelId="{8C685A11-2197-594D-8090-E331FA20B8EE}" type="pres">
      <dgm:prSet presAssocID="{D4CB8D31-8BBA-4A24-9AE3-1502BB8DAB7A}" presName="spacer" presStyleCnt="0"/>
      <dgm:spPr/>
    </dgm:pt>
    <dgm:pt modelId="{4586A2D4-5C7F-B74B-AB73-82DEAEEF1A16}" type="pres">
      <dgm:prSet presAssocID="{80F896D4-AAC6-43C2-A391-00B3E9AE24B7}" presName="parentText" presStyleLbl="node1" presStyleIdx="6" presStyleCnt="7">
        <dgm:presLayoutVars>
          <dgm:chMax val="0"/>
          <dgm:bulletEnabled val="1"/>
        </dgm:presLayoutVars>
      </dgm:prSet>
      <dgm:spPr/>
    </dgm:pt>
  </dgm:ptLst>
  <dgm:cxnLst>
    <dgm:cxn modelId="{AB530415-461B-A94E-A682-A2D8C2378D55}" type="presOf" srcId="{3234748D-B78A-4001-98C8-8CAC128558B6}" destId="{4ACA6511-CA9A-2D42-B32D-6D1BF0485500}" srcOrd="0" destOrd="0" presId="urn:microsoft.com/office/officeart/2005/8/layout/vList2"/>
    <dgm:cxn modelId="{C4EBD520-D62E-994E-B211-D3AABC754004}" type="presOf" srcId="{80F896D4-AAC6-43C2-A391-00B3E9AE24B7}" destId="{4586A2D4-5C7F-B74B-AB73-82DEAEEF1A16}" srcOrd="0" destOrd="0" presId="urn:microsoft.com/office/officeart/2005/8/layout/vList2"/>
    <dgm:cxn modelId="{EFCABB4E-BF4D-4417-994C-A442C78B557D}" srcId="{5CEE7EF9-DD50-4E07-B4B2-148146FE57A8}" destId="{B2FE5CBB-0B8D-4BCC-8927-EF128423C03F}" srcOrd="3" destOrd="0" parTransId="{4EDD9C0E-AA02-4BFA-99B0-2730B0E85D57}" sibTransId="{55F2F2CF-400B-4043-90C9-20800E54C82B}"/>
    <dgm:cxn modelId="{2199966C-4789-864C-9068-4B980904ECAA}" type="presOf" srcId="{5CEE7EF9-DD50-4E07-B4B2-148146FE57A8}" destId="{E4B266E8-8B35-FA43-9886-6F49C7DE158A}" srcOrd="0" destOrd="0" presId="urn:microsoft.com/office/officeart/2005/8/layout/vList2"/>
    <dgm:cxn modelId="{4684B5A0-9508-5547-BD25-94C9BDC98C07}" type="presOf" srcId="{B2FE5CBB-0B8D-4BCC-8927-EF128423C03F}" destId="{636B57D8-7A58-D749-ADC9-92A7B347BD29}" srcOrd="0" destOrd="0" presId="urn:microsoft.com/office/officeart/2005/8/layout/vList2"/>
    <dgm:cxn modelId="{BC9465B0-4B84-3144-B29B-99383D2A8B73}" type="presOf" srcId="{03DE23AA-1433-4313-AC58-CBE7C912CF7F}" destId="{55844C07-9F31-644B-9586-B61F9BB9A37D}" srcOrd="0" destOrd="0" presId="urn:microsoft.com/office/officeart/2005/8/layout/vList2"/>
    <dgm:cxn modelId="{A658D1D3-F35B-423C-AAC2-B64F6DA77184}" srcId="{5CEE7EF9-DD50-4E07-B4B2-148146FE57A8}" destId="{B80F737F-420F-483B-BE4E-E71412A827FC}" srcOrd="5" destOrd="0" parTransId="{2601CD55-4A0A-4071-BE4C-263A46A0DD38}" sibTransId="{D4CB8D31-8BBA-4A24-9AE3-1502BB8DAB7A}"/>
    <dgm:cxn modelId="{082550D6-0F6E-4CA8-A4FF-4AAC686908AD}" srcId="{5CEE7EF9-DD50-4E07-B4B2-148146FE57A8}" destId="{A16B0B8E-B1E5-46FE-A3B6-D63418C611A0}" srcOrd="4" destOrd="0" parTransId="{33621E4D-0CB4-4EAE-8EBF-23AB3254A080}" sibTransId="{91083BD7-5BBC-489B-9E88-25E947D7C970}"/>
    <dgm:cxn modelId="{526EDFED-0AF8-404A-8911-5BC63A76B30B}" srcId="{5CEE7EF9-DD50-4E07-B4B2-148146FE57A8}" destId="{A92E3A74-39EA-497A-8268-D1E5B95E3F66}" srcOrd="2" destOrd="0" parTransId="{863DB5B1-AF65-49BC-9C8C-C5040842CEAD}" sibTransId="{527ED7C4-40CA-4B27-86B8-CC5ED5F8FDC0}"/>
    <dgm:cxn modelId="{5EE11EEE-409D-BB44-BCDB-5EAC50F1FE3A}" type="presOf" srcId="{A16B0B8E-B1E5-46FE-A3B6-D63418C611A0}" destId="{BE8347C9-44D5-2F4F-97B8-0D5D467670EA}" srcOrd="0" destOrd="0" presId="urn:microsoft.com/office/officeart/2005/8/layout/vList2"/>
    <dgm:cxn modelId="{7BEDEEEE-7850-C64F-9E5F-E37A13383011}" type="presOf" srcId="{A92E3A74-39EA-497A-8268-D1E5B95E3F66}" destId="{2D52AC1B-9C16-D044-A465-10E0FE6E2CDF}" srcOrd="0" destOrd="0" presId="urn:microsoft.com/office/officeart/2005/8/layout/vList2"/>
    <dgm:cxn modelId="{9D36C7F3-E773-4ABA-A7C3-F2BED386222E}" srcId="{5CEE7EF9-DD50-4E07-B4B2-148146FE57A8}" destId="{80F896D4-AAC6-43C2-A391-00B3E9AE24B7}" srcOrd="6" destOrd="0" parTransId="{72A9A67C-DA15-4DFD-9918-D00092276C2E}" sibTransId="{177AEAB5-DB5B-4587-8D6F-8F9B303CEC89}"/>
    <dgm:cxn modelId="{A0908DF5-055C-477A-8D22-3DAD4CD06AE2}" srcId="{5CEE7EF9-DD50-4E07-B4B2-148146FE57A8}" destId="{3234748D-B78A-4001-98C8-8CAC128558B6}" srcOrd="0" destOrd="0" parTransId="{03E111E7-2F1A-4632-9BD6-636D7DD29356}" sibTransId="{8421544A-842D-4E37-8439-F859B77703FA}"/>
    <dgm:cxn modelId="{C59AFCFA-C8B0-7242-ACA8-F7142F8215B3}" type="presOf" srcId="{B80F737F-420F-483B-BE4E-E71412A827FC}" destId="{3C24D942-89EE-EE42-B312-AE2E8A99F830}" srcOrd="0" destOrd="0" presId="urn:microsoft.com/office/officeart/2005/8/layout/vList2"/>
    <dgm:cxn modelId="{E59C98FB-48A2-48E0-A739-B562018613B7}" srcId="{5CEE7EF9-DD50-4E07-B4B2-148146FE57A8}" destId="{03DE23AA-1433-4313-AC58-CBE7C912CF7F}" srcOrd="1" destOrd="0" parTransId="{310D1DA2-7F42-47CF-8EAB-2F5ED99F59AD}" sibTransId="{52988A77-D561-4A98-BBA9-FB0C09618127}"/>
    <dgm:cxn modelId="{19670374-DCA9-314B-AECF-40BCB719074E}" type="presParOf" srcId="{E4B266E8-8B35-FA43-9886-6F49C7DE158A}" destId="{4ACA6511-CA9A-2D42-B32D-6D1BF0485500}" srcOrd="0" destOrd="0" presId="urn:microsoft.com/office/officeart/2005/8/layout/vList2"/>
    <dgm:cxn modelId="{57444895-0C91-7D4B-A200-8265539BB118}" type="presParOf" srcId="{E4B266E8-8B35-FA43-9886-6F49C7DE158A}" destId="{98A8FAB0-D437-CC4E-8CAA-B86A9DD82066}" srcOrd="1" destOrd="0" presId="urn:microsoft.com/office/officeart/2005/8/layout/vList2"/>
    <dgm:cxn modelId="{90F41CBB-1D08-E645-99BB-A171CAB1B3A9}" type="presParOf" srcId="{E4B266E8-8B35-FA43-9886-6F49C7DE158A}" destId="{55844C07-9F31-644B-9586-B61F9BB9A37D}" srcOrd="2" destOrd="0" presId="urn:microsoft.com/office/officeart/2005/8/layout/vList2"/>
    <dgm:cxn modelId="{85FBA0AE-CCC6-1548-A7F1-71F037358982}" type="presParOf" srcId="{E4B266E8-8B35-FA43-9886-6F49C7DE158A}" destId="{5D3CC6F4-D5AF-2440-B911-2BEC75FAAC93}" srcOrd="3" destOrd="0" presId="urn:microsoft.com/office/officeart/2005/8/layout/vList2"/>
    <dgm:cxn modelId="{DA596846-6091-874C-A85D-859B182DFC97}" type="presParOf" srcId="{E4B266E8-8B35-FA43-9886-6F49C7DE158A}" destId="{2D52AC1B-9C16-D044-A465-10E0FE6E2CDF}" srcOrd="4" destOrd="0" presId="urn:microsoft.com/office/officeart/2005/8/layout/vList2"/>
    <dgm:cxn modelId="{C27E89F8-80D5-4F40-BD39-7D5400F2C0CD}" type="presParOf" srcId="{E4B266E8-8B35-FA43-9886-6F49C7DE158A}" destId="{37FEFB56-005B-2743-B58F-B22CC9622926}" srcOrd="5" destOrd="0" presId="urn:microsoft.com/office/officeart/2005/8/layout/vList2"/>
    <dgm:cxn modelId="{81448CE6-DD82-304D-A905-0C27B0741785}" type="presParOf" srcId="{E4B266E8-8B35-FA43-9886-6F49C7DE158A}" destId="{636B57D8-7A58-D749-ADC9-92A7B347BD29}" srcOrd="6" destOrd="0" presId="urn:microsoft.com/office/officeart/2005/8/layout/vList2"/>
    <dgm:cxn modelId="{C29BF9EF-8EE1-2B44-AAFD-5B5FEBABD97A}" type="presParOf" srcId="{E4B266E8-8B35-FA43-9886-6F49C7DE158A}" destId="{4B9213D3-66C9-5D4C-B79C-2CD22EAC5372}" srcOrd="7" destOrd="0" presId="urn:microsoft.com/office/officeart/2005/8/layout/vList2"/>
    <dgm:cxn modelId="{40259BEC-F698-F549-9EEB-F9F87901BDAA}" type="presParOf" srcId="{E4B266E8-8B35-FA43-9886-6F49C7DE158A}" destId="{BE8347C9-44D5-2F4F-97B8-0D5D467670EA}" srcOrd="8" destOrd="0" presId="urn:microsoft.com/office/officeart/2005/8/layout/vList2"/>
    <dgm:cxn modelId="{B7EDB882-8811-C946-869F-33ED6D5BD47E}" type="presParOf" srcId="{E4B266E8-8B35-FA43-9886-6F49C7DE158A}" destId="{82475686-2A2B-0741-947B-F69FF3BA4E39}" srcOrd="9" destOrd="0" presId="urn:microsoft.com/office/officeart/2005/8/layout/vList2"/>
    <dgm:cxn modelId="{7ACFEEBB-A1E5-CB40-9407-C62337ECA777}" type="presParOf" srcId="{E4B266E8-8B35-FA43-9886-6F49C7DE158A}" destId="{3C24D942-89EE-EE42-B312-AE2E8A99F830}" srcOrd="10" destOrd="0" presId="urn:microsoft.com/office/officeart/2005/8/layout/vList2"/>
    <dgm:cxn modelId="{1EE44D7A-FCE1-314A-A19E-050F8D061517}" type="presParOf" srcId="{E4B266E8-8B35-FA43-9886-6F49C7DE158A}" destId="{8C685A11-2197-594D-8090-E331FA20B8EE}" srcOrd="11" destOrd="0" presId="urn:microsoft.com/office/officeart/2005/8/layout/vList2"/>
    <dgm:cxn modelId="{57BB46F1-8E1D-584B-BADD-F67C2D2618EA}" type="presParOf" srcId="{E4B266E8-8B35-FA43-9886-6F49C7DE158A}" destId="{4586A2D4-5C7F-B74B-AB73-82DEAEEF1A16}"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9BF1F8-5171-4540-AAB8-701B4766B89C}">
      <dsp:nvSpPr>
        <dsp:cNvPr id="0" name=""/>
        <dsp:cNvSpPr/>
      </dsp:nvSpPr>
      <dsp:spPr>
        <a:xfrm>
          <a:off x="0" y="80173"/>
          <a:ext cx="6513603"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Algorithms</a:t>
          </a:r>
        </a:p>
      </dsp:txBody>
      <dsp:txXfrm>
        <a:off x="31613" y="111786"/>
        <a:ext cx="6450377" cy="584369"/>
      </dsp:txXfrm>
    </dsp:sp>
    <dsp:sp modelId="{A047B872-3696-AA41-802F-5C7383F89A33}">
      <dsp:nvSpPr>
        <dsp:cNvPr id="0" name=""/>
        <dsp:cNvSpPr/>
      </dsp:nvSpPr>
      <dsp:spPr>
        <a:xfrm>
          <a:off x="0" y="805528"/>
          <a:ext cx="6513603" cy="64759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Flowcharts</a:t>
          </a:r>
        </a:p>
      </dsp:txBody>
      <dsp:txXfrm>
        <a:off x="31613" y="837141"/>
        <a:ext cx="6450377" cy="584369"/>
      </dsp:txXfrm>
    </dsp:sp>
    <dsp:sp modelId="{9B1FD891-616D-F746-9D0A-05FBB674AE86}">
      <dsp:nvSpPr>
        <dsp:cNvPr id="0" name=""/>
        <dsp:cNvSpPr/>
      </dsp:nvSpPr>
      <dsp:spPr>
        <a:xfrm>
          <a:off x="0" y="1530883"/>
          <a:ext cx="6513603" cy="6475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Pseudocode</a:t>
          </a:r>
        </a:p>
      </dsp:txBody>
      <dsp:txXfrm>
        <a:off x="31613" y="1562496"/>
        <a:ext cx="6450377" cy="584369"/>
      </dsp:txXfrm>
    </dsp:sp>
    <dsp:sp modelId="{DED6D358-F61D-2B4E-B919-B90581F9F283}">
      <dsp:nvSpPr>
        <dsp:cNvPr id="0" name=""/>
        <dsp:cNvSpPr/>
      </dsp:nvSpPr>
      <dsp:spPr>
        <a:xfrm>
          <a:off x="0" y="2256238"/>
          <a:ext cx="6513603" cy="6475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Variables</a:t>
          </a:r>
        </a:p>
      </dsp:txBody>
      <dsp:txXfrm>
        <a:off x="31613" y="2287851"/>
        <a:ext cx="6450377" cy="584369"/>
      </dsp:txXfrm>
    </dsp:sp>
    <dsp:sp modelId="{E7ADB57A-6731-B74D-9F0D-A8B37B26E6A1}">
      <dsp:nvSpPr>
        <dsp:cNvPr id="0" name=""/>
        <dsp:cNvSpPr/>
      </dsp:nvSpPr>
      <dsp:spPr>
        <a:xfrm>
          <a:off x="0" y="2981593"/>
          <a:ext cx="6513603" cy="64759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Mathematical precedence</a:t>
          </a:r>
        </a:p>
      </dsp:txBody>
      <dsp:txXfrm>
        <a:off x="31613" y="3013206"/>
        <a:ext cx="6450377" cy="584369"/>
      </dsp:txXfrm>
    </dsp:sp>
    <dsp:sp modelId="{E83664C8-D834-E341-BEC7-28BB432F7FCF}">
      <dsp:nvSpPr>
        <dsp:cNvPr id="0" name=""/>
        <dsp:cNvSpPr/>
      </dsp:nvSpPr>
      <dsp:spPr>
        <a:xfrm>
          <a:off x="0" y="3706948"/>
          <a:ext cx="6513603"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Conditionals</a:t>
          </a:r>
        </a:p>
      </dsp:txBody>
      <dsp:txXfrm>
        <a:off x="31613" y="3738561"/>
        <a:ext cx="6450377" cy="584369"/>
      </dsp:txXfrm>
    </dsp:sp>
    <dsp:sp modelId="{00AB7C59-2E30-B64F-A319-08826BC846EF}">
      <dsp:nvSpPr>
        <dsp:cNvPr id="0" name=""/>
        <dsp:cNvSpPr/>
      </dsp:nvSpPr>
      <dsp:spPr>
        <a:xfrm>
          <a:off x="0" y="4432303"/>
          <a:ext cx="6513603" cy="64759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Chaining</a:t>
          </a:r>
        </a:p>
      </dsp:txBody>
      <dsp:txXfrm>
        <a:off x="31613" y="4463916"/>
        <a:ext cx="6450377" cy="584369"/>
      </dsp:txXfrm>
    </dsp:sp>
    <dsp:sp modelId="{B1044646-7AD1-6648-B662-07828D1D1FCA}">
      <dsp:nvSpPr>
        <dsp:cNvPr id="0" name=""/>
        <dsp:cNvSpPr/>
      </dsp:nvSpPr>
      <dsp:spPr>
        <a:xfrm>
          <a:off x="0" y="5157658"/>
          <a:ext cx="6513603" cy="6475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Loops</a:t>
          </a:r>
        </a:p>
      </dsp:txBody>
      <dsp:txXfrm>
        <a:off x="31613" y="5189271"/>
        <a:ext cx="6450377" cy="5843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CA6511-CA9A-2D42-B32D-6D1BF0485500}">
      <dsp:nvSpPr>
        <dsp:cNvPr id="0" name=""/>
        <dsp:cNvSpPr/>
      </dsp:nvSpPr>
      <dsp:spPr>
        <a:xfrm>
          <a:off x="0" y="1090962"/>
          <a:ext cx="6513603" cy="4797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Input x1, y1</a:t>
          </a:r>
        </a:p>
      </dsp:txBody>
      <dsp:txXfrm>
        <a:off x="23417" y="1114379"/>
        <a:ext cx="6466769" cy="432866"/>
      </dsp:txXfrm>
    </dsp:sp>
    <dsp:sp modelId="{55844C07-9F31-644B-9586-B61F9BB9A37D}">
      <dsp:nvSpPr>
        <dsp:cNvPr id="0" name=""/>
        <dsp:cNvSpPr/>
      </dsp:nvSpPr>
      <dsp:spPr>
        <a:xfrm>
          <a:off x="0" y="1628263"/>
          <a:ext cx="6513603" cy="4797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Input x2, y2</a:t>
          </a:r>
        </a:p>
      </dsp:txBody>
      <dsp:txXfrm>
        <a:off x="23417" y="1651680"/>
        <a:ext cx="6466769" cy="432866"/>
      </dsp:txXfrm>
    </dsp:sp>
    <dsp:sp modelId="{2D52AC1B-9C16-D044-A465-10E0FE6E2CDF}">
      <dsp:nvSpPr>
        <dsp:cNvPr id="0" name=""/>
        <dsp:cNvSpPr/>
      </dsp:nvSpPr>
      <dsp:spPr>
        <a:xfrm>
          <a:off x="0" y="2165563"/>
          <a:ext cx="6513603" cy="4797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Calculate the squared deviations between x2 and x1</a:t>
          </a:r>
        </a:p>
      </dsp:txBody>
      <dsp:txXfrm>
        <a:off x="23417" y="2188980"/>
        <a:ext cx="6466769" cy="432866"/>
      </dsp:txXfrm>
    </dsp:sp>
    <dsp:sp modelId="{636B57D8-7A58-D749-ADC9-92A7B347BD29}">
      <dsp:nvSpPr>
        <dsp:cNvPr id="0" name=""/>
        <dsp:cNvSpPr/>
      </dsp:nvSpPr>
      <dsp:spPr>
        <a:xfrm>
          <a:off x="0" y="2702863"/>
          <a:ext cx="6513603" cy="4797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Calculate the squared deviations between y2 and y1</a:t>
          </a:r>
        </a:p>
      </dsp:txBody>
      <dsp:txXfrm>
        <a:off x="23417" y="2726280"/>
        <a:ext cx="6466769" cy="432866"/>
      </dsp:txXfrm>
    </dsp:sp>
    <dsp:sp modelId="{BE8347C9-44D5-2F4F-97B8-0D5D467670EA}">
      <dsp:nvSpPr>
        <dsp:cNvPr id="0" name=""/>
        <dsp:cNvSpPr/>
      </dsp:nvSpPr>
      <dsp:spPr>
        <a:xfrm>
          <a:off x="0" y="3240163"/>
          <a:ext cx="6513603" cy="4797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Sum all the squared deviations</a:t>
          </a:r>
        </a:p>
      </dsp:txBody>
      <dsp:txXfrm>
        <a:off x="23417" y="3263580"/>
        <a:ext cx="6466769" cy="432866"/>
      </dsp:txXfrm>
    </dsp:sp>
    <dsp:sp modelId="{3C24D942-89EE-EE42-B312-AE2E8A99F830}">
      <dsp:nvSpPr>
        <dsp:cNvPr id="0" name=""/>
        <dsp:cNvSpPr/>
      </dsp:nvSpPr>
      <dsp:spPr>
        <a:xfrm>
          <a:off x="0" y="3777463"/>
          <a:ext cx="6513603" cy="4797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Calculate the squared root from sum of squared deviations</a:t>
          </a:r>
        </a:p>
      </dsp:txBody>
      <dsp:txXfrm>
        <a:off x="23417" y="3800880"/>
        <a:ext cx="6466769" cy="432866"/>
      </dsp:txXfrm>
    </dsp:sp>
    <dsp:sp modelId="{4586A2D4-5C7F-B74B-AB73-82DEAEEF1A16}">
      <dsp:nvSpPr>
        <dsp:cNvPr id="0" name=""/>
        <dsp:cNvSpPr/>
      </dsp:nvSpPr>
      <dsp:spPr>
        <a:xfrm>
          <a:off x="0" y="4314763"/>
          <a:ext cx="6513603" cy="4797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Is this precise enough?</a:t>
          </a:r>
        </a:p>
      </dsp:txBody>
      <dsp:txXfrm>
        <a:off x="23417" y="4338180"/>
        <a:ext cx="6466769" cy="4328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71B409-EEE1-7545-AFAF-8B2A6AC6905B}">
      <dsp:nvSpPr>
        <dsp:cNvPr id="0" name=""/>
        <dsp:cNvSpPr/>
      </dsp:nvSpPr>
      <dsp:spPr>
        <a:xfrm>
          <a:off x="0" y="50787"/>
          <a:ext cx="6513603" cy="28343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SG" sz="4000" kern="1200"/>
            <a:t>We can use any name we like for variable names. </a:t>
          </a:r>
          <a:endParaRPr lang="en-US" sz="4000" kern="1200"/>
        </a:p>
      </dsp:txBody>
      <dsp:txXfrm>
        <a:off x="138360" y="189147"/>
        <a:ext cx="6236883" cy="2557605"/>
      </dsp:txXfrm>
    </dsp:sp>
    <dsp:sp modelId="{FA9EFD81-E4D9-AE48-8BD4-CA1F73AAD6A6}">
      <dsp:nvSpPr>
        <dsp:cNvPr id="0" name=""/>
        <dsp:cNvSpPr/>
      </dsp:nvSpPr>
      <dsp:spPr>
        <a:xfrm>
          <a:off x="0" y="3000313"/>
          <a:ext cx="6513603" cy="28343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SG" sz="4000" kern="1200"/>
            <a:t>For example, the following pseudocode is equivalent to the previous pseudocode for </a:t>
          </a:r>
          <a:r>
            <a:rPr lang="en-SG" sz="4000" b="1" kern="1200"/>
            <a:t>DISTANCE</a:t>
          </a:r>
          <a:r>
            <a:rPr lang="en-SG" sz="4000" kern="1200"/>
            <a:t>. </a:t>
          </a:r>
          <a:endParaRPr lang="en-US" sz="4000" kern="1200"/>
        </a:p>
      </dsp:txBody>
      <dsp:txXfrm>
        <a:off x="138360" y="3138673"/>
        <a:ext cx="6236883" cy="255760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EE089-129B-5941-AFD2-19FCD9280511}">
      <dsp:nvSpPr>
        <dsp:cNvPr id="0" name=""/>
        <dsp:cNvSpPr/>
      </dsp:nvSpPr>
      <dsp:spPr>
        <a:xfrm>
          <a:off x="0" y="613"/>
          <a:ext cx="400758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B2F3970-9CC7-8445-A53A-F744F2CE2EAD}">
      <dsp:nvSpPr>
        <dsp:cNvPr id="0" name=""/>
        <dsp:cNvSpPr/>
      </dsp:nvSpPr>
      <dsp:spPr>
        <a:xfrm>
          <a:off x="0" y="613"/>
          <a:ext cx="4007581" cy="718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Input x1, y1</a:t>
          </a:r>
        </a:p>
      </dsp:txBody>
      <dsp:txXfrm>
        <a:off x="0" y="613"/>
        <a:ext cx="4007581" cy="718336"/>
      </dsp:txXfrm>
    </dsp:sp>
    <dsp:sp modelId="{DDFC8759-879B-DB4C-9CB6-FE25999CECA1}">
      <dsp:nvSpPr>
        <dsp:cNvPr id="0" name=""/>
        <dsp:cNvSpPr/>
      </dsp:nvSpPr>
      <dsp:spPr>
        <a:xfrm>
          <a:off x="0" y="718950"/>
          <a:ext cx="400758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1097139-E00D-D548-8400-C2F1EFE02886}">
      <dsp:nvSpPr>
        <dsp:cNvPr id="0" name=""/>
        <dsp:cNvSpPr/>
      </dsp:nvSpPr>
      <dsp:spPr>
        <a:xfrm>
          <a:off x="0" y="718950"/>
          <a:ext cx="4007581" cy="718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Input x2, y2</a:t>
          </a:r>
        </a:p>
      </dsp:txBody>
      <dsp:txXfrm>
        <a:off x="0" y="718950"/>
        <a:ext cx="4007581" cy="718336"/>
      </dsp:txXfrm>
    </dsp:sp>
    <dsp:sp modelId="{0CB6A66B-E6FC-CF4F-A411-113BAA3819D9}">
      <dsp:nvSpPr>
        <dsp:cNvPr id="0" name=""/>
        <dsp:cNvSpPr/>
      </dsp:nvSpPr>
      <dsp:spPr>
        <a:xfrm>
          <a:off x="0" y="1437287"/>
          <a:ext cx="400758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4BB7AE4-BDC9-3341-932B-6B1B1AF9A152}">
      <dsp:nvSpPr>
        <dsp:cNvPr id="0" name=""/>
        <dsp:cNvSpPr/>
      </dsp:nvSpPr>
      <dsp:spPr>
        <a:xfrm>
          <a:off x="0" y="1437287"/>
          <a:ext cx="4007581" cy="718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Calculate the squared deviations between x2 and x1</a:t>
          </a:r>
        </a:p>
      </dsp:txBody>
      <dsp:txXfrm>
        <a:off x="0" y="1437287"/>
        <a:ext cx="4007581" cy="718336"/>
      </dsp:txXfrm>
    </dsp:sp>
    <dsp:sp modelId="{EDEADBC4-9F2C-7C49-90E7-AE4699EC588C}">
      <dsp:nvSpPr>
        <dsp:cNvPr id="0" name=""/>
        <dsp:cNvSpPr/>
      </dsp:nvSpPr>
      <dsp:spPr>
        <a:xfrm>
          <a:off x="0" y="2155624"/>
          <a:ext cx="4007581"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B416694-EA08-4044-B3B6-856E9895C9C4}">
      <dsp:nvSpPr>
        <dsp:cNvPr id="0" name=""/>
        <dsp:cNvSpPr/>
      </dsp:nvSpPr>
      <dsp:spPr>
        <a:xfrm>
          <a:off x="0" y="2155624"/>
          <a:ext cx="4007581" cy="718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Calculate the squared deviations between y2 and y1</a:t>
          </a:r>
        </a:p>
      </dsp:txBody>
      <dsp:txXfrm>
        <a:off x="0" y="2155624"/>
        <a:ext cx="4007581" cy="718336"/>
      </dsp:txXfrm>
    </dsp:sp>
    <dsp:sp modelId="{02DEFDD9-3BD1-9042-B2D3-558C9C5105B3}">
      <dsp:nvSpPr>
        <dsp:cNvPr id="0" name=""/>
        <dsp:cNvSpPr/>
      </dsp:nvSpPr>
      <dsp:spPr>
        <a:xfrm>
          <a:off x="0" y="2873961"/>
          <a:ext cx="400758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93C2758-4107-D34E-AF4E-54E679CCB9DC}">
      <dsp:nvSpPr>
        <dsp:cNvPr id="0" name=""/>
        <dsp:cNvSpPr/>
      </dsp:nvSpPr>
      <dsp:spPr>
        <a:xfrm>
          <a:off x="0" y="2873961"/>
          <a:ext cx="4007581" cy="718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Sum all the squared deviations</a:t>
          </a:r>
        </a:p>
      </dsp:txBody>
      <dsp:txXfrm>
        <a:off x="0" y="2873961"/>
        <a:ext cx="4007581" cy="718336"/>
      </dsp:txXfrm>
    </dsp:sp>
    <dsp:sp modelId="{5E5ADACC-199D-7043-897B-AD485A8D7420}">
      <dsp:nvSpPr>
        <dsp:cNvPr id="0" name=""/>
        <dsp:cNvSpPr/>
      </dsp:nvSpPr>
      <dsp:spPr>
        <a:xfrm>
          <a:off x="0" y="3592298"/>
          <a:ext cx="400758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4641CF1-FA3C-784B-B3AB-F254291CE6EF}">
      <dsp:nvSpPr>
        <dsp:cNvPr id="0" name=""/>
        <dsp:cNvSpPr/>
      </dsp:nvSpPr>
      <dsp:spPr>
        <a:xfrm>
          <a:off x="0" y="3592298"/>
          <a:ext cx="4007581" cy="718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Calculate the squared root from sum of squared deviations</a:t>
          </a:r>
        </a:p>
      </dsp:txBody>
      <dsp:txXfrm>
        <a:off x="0" y="3592298"/>
        <a:ext cx="4007581" cy="718336"/>
      </dsp:txXfrm>
    </dsp:sp>
    <dsp:sp modelId="{A45C1C96-6C4B-D94E-B874-9CBB0BE2919A}">
      <dsp:nvSpPr>
        <dsp:cNvPr id="0" name=""/>
        <dsp:cNvSpPr/>
      </dsp:nvSpPr>
      <dsp:spPr>
        <a:xfrm>
          <a:off x="0" y="4310635"/>
          <a:ext cx="400758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9FB068B-08AA-1D4C-B324-2454031064E8}">
      <dsp:nvSpPr>
        <dsp:cNvPr id="0" name=""/>
        <dsp:cNvSpPr/>
      </dsp:nvSpPr>
      <dsp:spPr>
        <a:xfrm>
          <a:off x="0" y="4310635"/>
          <a:ext cx="4007581" cy="718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Is this precise enough?</a:t>
          </a:r>
        </a:p>
      </dsp:txBody>
      <dsp:txXfrm>
        <a:off x="0" y="4310635"/>
        <a:ext cx="4007581" cy="71833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B20B3-A4FB-45BE-9E8F-9314D93F45C0}">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028027-4A4D-4989-9CFC-ECBF736A5F91}">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FCE4F7-F2D4-444A-AE63-C1EFD1E0E0D2}">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711200">
            <a:lnSpc>
              <a:spcPct val="100000"/>
            </a:lnSpc>
            <a:spcBef>
              <a:spcPct val="0"/>
            </a:spcBef>
            <a:spcAft>
              <a:spcPct val="35000"/>
            </a:spcAft>
            <a:buNone/>
          </a:pPr>
          <a:r>
            <a:rPr lang="en-SG" sz="1600" kern="1200"/>
            <a:t>Computer scientists are accustomed to pseudocode, biologists might decide that pseudocode is too cryptic and therefore useless</a:t>
          </a:r>
          <a:endParaRPr lang="en-US" sz="1600" kern="1200"/>
        </a:p>
      </dsp:txBody>
      <dsp:txXfrm>
        <a:off x="1941716" y="718"/>
        <a:ext cx="4571887" cy="1681139"/>
      </dsp:txXfrm>
    </dsp:sp>
    <dsp:sp modelId="{33444C27-A07E-4C47-9DC3-DF47C77E90C4}">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DBE8A4-CFEC-4D95-8D19-A7FD00004054}">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72A134-A062-405F-AD3F-30F52D65C0B7}">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711200">
            <a:lnSpc>
              <a:spcPct val="100000"/>
            </a:lnSpc>
            <a:spcBef>
              <a:spcPct val="0"/>
            </a:spcBef>
            <a:spcAft>
              <a:spcPct val="35000"/>
            </a:spcAft>
            <a:buNone/>
          </a:pPr>
          <a:r>
            <a:rPr lang="en-SG" sz="1600" kern="1200" dirty="0"/>
            <a:t>Modern biologists deal with algorithms on a daily basis, the language they use to describe an algorithm may be closer to a series of steps described in plain English. </a:t>
          </a:r>
          <a:endParaRPr lang="en-US" sz="1600" kern="1200" dirty="0"/>
        </a:p>
      </dsp:txBody>
      <dsp:txXfrm>
        <a:off x="1941716" y="2102143"/>
        <a:ext cx="4571887" cy="1681139"/>
      </dsp:txXfrm>
    </dsp:sp>
    <dsp:sp modelId="{09CB6939-442B-45C8-8727-2A0F1EB62E56}">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AB27D0-012C-4374-9E2D-A8847AED77A5}">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F46A53-31F9-4731-9576-7306A7D25EE1}">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711200">
            <a:lnSpc>
              <a:spcPct val="100000"/>
            </a:lnSpc>
            <a:spcBef>
              <a:spcPct val="0"/>
            </a:spcBef>
            <a:spcAft>
              <a:spcPct val="35000"/>
            </a:spcAft>
            <a:buNone/>
          </a:pPr>
          <a:r>
            <a:rPr lang="en-SG" sz="1600" kern="1200" dirty="0"/>
            <a:t>Some bioinformatics books are written without pseudocode. Unfortunately, this language is insufficient to describe the complex algorithmic ideas behind various bioinformatics tools that biologists use every day. </a:t>
          </a:r>
          <a:endParaRPr lang="en-US" sz="1600" kern="1200" dirty="0"/>
        </a:p>
      </dsp:txBody>
      <dsp:txXfrm>
        <a:off x="1941716" y="4203567"/>
        <a:ext cx="4571887" cy="16811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C504E-5252-8543-B355-B5F00CADAF42}">
      <dsp:nvSpPr>
        <dsp:cNvPr id="0" name=""/>
        <dsp:cNvSpPr/>
      </dsp:nvSpPr>
      <dsp:spPr>
        <a:xfrm>
          <a:off x="0" y="8784"/>
          <a:ext cx="6422848" cy="127120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Pseudocode:</a:t>
          </a:r>
          <a:endParaRPr lang="en-US" sz="3200" kern="1200"/>
        </a:p>
      </dsp:txBody>
      <dsp:txXfrm>
        <a:off x="62055" y="70839"/>
        <a:ext cx="6298738" cy="1147095"/>
      </dsp:txXfrm>
    </dsp:sp>
    <dsp:sp modelId="{CE43D86B-56DF-8241-AF4C-43128312D52E}">
      <dsp:nvSpPr>
        <dsp:cNvPr id="0" name=""/>
        <dsp:cNvSpPr/>
      </dsp:nvSpPr>
      <dsp:spPr>
        <a:xfrm>
          <a:off x="0" y="1279989"/>
          <a:ext cx="6422848" cy="122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925"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GB" sz="2500" kern="1200"/>
            <a:t>“Almost” code, but not quite...</a:t>
          </a:r>
          <a:endParaRPr lang="en-US" sz="2500" kern="1200"/>
        </a:p>
        <a:p>
          <a:pPr marL="228600" lvl="1" indent="-228600" algn="l" defTabSz="1111250">
            <a:lnSpc>
              <a:spcPct val="90000"/>
            </a:lnSpc>
            <a:spcBef>
              <a:spcPct val="0"/>
            </a:spcBef>
            <a:spcAft>
              <a:spcPct val="20000"/>
            </a:spcAft>
            <a:buChar char="•"/>
          </a:pPr>
          <a:r>
            <a:rPr lang="en-GB" sz="2500" kern="1200"/>
            <a:t>Needs to be properly encoded in specific syntax to become programs</a:t>
          </a:r>
          <a:endParaRPr lang="en-US" sz="2500" kern="1200"/>
        </a:p>
      </dsp:txBody>
      <dsp:txXfrm>
        <a:off x="0" y="1279989"/>
        <a:ext cx="6422848" cy="1225440"/>
      </dsp:txXfrm>
    </dsp:sp>
    <dsp:sp modelId="{80AF4D26-0122-1E49-BF35-A0150F78C02C}">
      <dsp:nvSpPr>
        <dsp:cNvPr id="0" name=""/>
        <dsp:cNvSpPr/>
      </dsp:nvSpPr>
      <dsp:spPr>
        <a:xfrm>
          <a:off x="0" y="2505429"/>
          <a:ext cx="6422848" cy="127120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Algorithms in pseudocode will almost always take the form</a:t>
          </a:r>
          <a:endParaRPr lang="en-US" sz="3200" kern="1200"/>
        </a:p>
      </dsp:txBody>
      <dsp:txXfrm>
        <a:off x="62055" y="2567484"/>
        <a:ext cx="6298738" cy="114709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FA17E-8C21-4746-8EEF-A6157AB96AA2}">
      <dsp:nvSpPr>
        <dsp:cNvPr id="0" name=""/>
        <dsp:cNvSpPr/>
      </dsp:nvSpPr>
      <dsp:spPr>
        <a:xfrm rot="5400000">
          <a:off x="3280902" y="-648846"/>
          <a:ext cx="2296695" cy="416870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INPUT: All the integers { … -2, -1, 0, 1, 2, … }</a:t>
          </a:r>
        </a:p>
        <a:p>
          <a:pPr marL="228600" lvl="1" indent="-228600" algn="l" defTabSz="1155700">
            <a:lnSpc>
              <a:spcPct val="90000"/>
            </a:lnSpc>
            <a:spcBef>
              <a:spcPct val="0"/>
            </a:spcBef>
            <a:spcAft>
              <a:spcPct val="15000"/>
            </a:spcAft>
            <a:buChar char="•"/>
          </a:pPr>
          <a:r>
            <a:rPr lang="en-US" sz="2600" kern="1200"/>
            <a:t>OUTPUT: The largest integer</a:t>
          </a:r>
        </a:p>
      </dsp:txBody>
      <dsp:txXfrm rot="-5400000">
        <a:off x="2344897" y="399274"/>
        <a:ext cx="4056591" cy="2072465"/>
      </dsp:txXfrm>
    </dsp:sp>
    <dsp:sp modelId="{F3E8D68D-CDAD-D749-97A5-5E5B7349CF30}">
      <dsp:nvSpPr>
        <dsp:cNvPr id="0" name=""/>
        <dsp:cNvSpPr/>
      </dsp:nvSpPr>
      <dsp:spPr>
        <a:xfrm>
          <a:off x="0" y="71"/>
          <a:ext cx="2344897" cy="287086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a:t>Specification: What is the largest integer? </a:t>
          </a:r>
          <a:endParaRPr lang="en-US" sz="2600" kern="1200"/>
        </a:p>
      </dsp:txBody>
      <dsp:txXfrm>
        <a:off x="114468" y="114539"/>
        <a:ext cx="2115961" cy="2641933"/>
      </dsp:txXfrm>
    </dsp:sp>
    <dsp:sp modelId="{1F39588C-E11D-AB44-9C81-A4142F25A366}">
      <dsp:nvSpPr>
        <dsp:cNvPr id="0" name=""/>
        <dsp:cNvSpPr/>
      </dsp:nvSpPr>
      <dsp:spPr>
        <a:xfrm rot="5400000">
          <a:off x="3280902" y="2365566"/>
          <a:ext cx="2296695" cy="4168706"/>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Arrange all the integers in a list in decreasing order;</a:t>
          </a:r>
        </a:p>
        <a:p>
          <a:pPr marL="228600" lvl="1" indent="-228600" algn="l" defTabSz="1155700">
            <a:lnSpc>
              <a:spcPct val="90000"/>
            </a:lnSpc>
            <a:spcBef>
              <a:spcPct val="0"/>
            </a:spcBef>
            <a:spcAft>
              <a:spcPct val="15000"/>
            </a:spcAft>
            <a:buChar char="•"/>
          </a:pPr>
          <a:r>
            <a:rPr lang="en-US" sz="2600" kern="1200"/>
            <a:t>MAX = first number in the list;</a:t>
          </a:r>
        </a:p>
        <a:p>
          <a:pPr marL="228600" lvl="1" indent="-228600" algn="l" defTabSz="1155700">
            <a:lnSpc>
              <a:spcPct val="90000"/>
            </a:lnSpc>
            <a:spcBef>
              <a:spcPct val="0"/>
            </a:spcBef>
            <a:spcAft>
              <a:spcPct val="15000"/>
            </a:spcAft>
            <a:buChar char="•"/>
          </a:pPr>
          <a:r>
            <a:rPr lang="en-US" sz="2600" kern="1200"/>
            <a:t>Print out MAX;</a:t>
          </a:r>
        </a:p>
      </dsp:txBody>
      <dsp:txXfrm rot="-5400000">
        <a:off x="2344897" y="3413687"/>
        <a:ext cx="4056591" cy="2072465"/>
      </dsp:txXfrm>
    </dsp:sp>
    <dsp:sp modelId="{B44D57E1-1923-C941-B4E0-43A10152A06C}">
      <dsp:nvSpPr>
        <dsp:cNvPr id="0" name=""/>
        <dsp:cNvSpPr/>
      </dsp:nvSpPr>
      <dsp:spPr>
        <a:xfrm>
          <a:off x="0" y="3014484"/>
          <a:ext cx="2344897" cy="287086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a:t>Formulation:</a:t>
          </a:r>
          <a:endParaRPr lang="en-US" sz="2600" kern="1200"/>
        </a:p>
      </dsp:txBody>
      <dsp:txXfrm>
        <a:off x="114468" y="3128952"/>
        <a:ext cx="2115961" cy="264193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4A82C-88CE-4F27-8C29-0927B572A953}">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D95F4A-95C8-479E-93F1-21F7A655D6F3}">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9CE62E-35C7-4BCF-BB82-19BF39132100}">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The shapes have specific meaning</a:t>
          </a:r>
        </a:p>
      </dsp:txBody>
      <dsp:txXfrm>
        <a:off x="1429899" y="2442"/>
        <a:ext cx="5083704" cy="1238008"/>
      </dsp:txXfrm>
    </dsp:sp>
    <dsp:sp modelId="{9A915711-D3A4-4B67-8F00-9708005A7D1F}">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985855-B7E1-4CCB-BE77-D4E221603AE3}">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9BD1D3-F7C1-4C12-B135-46F5359F8E93}">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The flow of the logic is indicated by arrows</a:t>
          </a:r>
        </a:p>
      </dsp:txBody>
      <dsp:txXfrm>
        <a:off x="1429899" y="1549953"/>
        <a:ext cx="5083704" cy="1238008"/>
      </dsp:txXfrm>
    </dsp:sp>
    <dsp:sp modelId="{C29F2F2E-AF9B-4B60-82D4-4D875DE6BDCF}">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A7070C-0156-4EEC-BBC9-AEF4F7B74311}">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1C4FDD-47C0-42D7-A4DD-74D7031E4AE5}">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Must have a start and end point</a:t>
          </a:r>
        </a:p>
      </dsp:txBody>
      <dsp:txXfrm>
        <a:off x="1429899" y="3097464"/>
        <a:ext cx="5083704" cy="1238008"/>
      </dsp:txXfrm>
    </dsp:sp>
    <dsp:sp modelId="{07CC2D4F-527B-4E1E-8DCE-DB98D559E83D}">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15D982-2A5F-40B4-9673-43B4443ACD44}">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1176B0-532F-47D8-9E85-7039C90E9863}">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Decision points are used to model different paths</a:t>
          </a:r>
        </a:p>
      </dsp:txBody>
      <dsp:txXfrm>
        <a:off x="1429899" y="4644974"/>
        <a:ext cx="5083704" cy="123800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E5B61-51BC-C84D-B9EE-C87E1345A252}">
      <dsp:nvSpPr>
        <dsp:cNvPr id="0" name=""/>
        <dsp:cNvSpPr/>
      </dsp:nvSpPr>
      <dsp:spPr>
        <a:xfrm>
          <a:off x="0" y="81253"/>
          <a:ext cx="6513603" cy="115478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In statistics, a variable is a measurement of some quantifiable attribute. For example, height and weight are examples of variables.</a:t>
          </a:r>
        </a:p>
      </dsp:txBody>
      <dsp:txXfrm>
        <a:off x="56372" y="137625"/>
        <a:ext cx="6400859" cy="1042045"/>
      </dsp:txXfrm>
    </dsp:sp>
    <dsp:sp modelId="{C83EB02A-D509-A24F-BA33-EF8830BB9398}">
      <dsp:nvSpPr>
        <dsp:cNvPr id="0" name=""/>
        <dsp:cNvSpPr/>
      </dsp:nvSpPr>
      <dsp:spPr>
        <a:xfrm>
          <a:off x="0" y="1296523"/>
          <a:ext cx="6513603" cy="115478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In computer science, a variable is a container that can be filled with data.</a:t>
          </a:r>
        </a:p>
      </dsp:txBody>
      <dsp:txXfrm>
        <a:off x="56372" y="1352895"/>
        <a:ext cx="6400859" cy="1042045"/>
      </dsp:txXfrm>
    </dsp:sp>
    <dsp:sp modelId="{98F20ECA-F1F1-F547-8797-3E83DDEE50BA}">
      <dsp:nvSpPr>
        <dsp:cNvPr id="0" name=""/>
        <dsp:cNvSpPr/>
      </dsp:nvSpPr>
      <dsp:spPr>
        <a:xfrm>
          <a:off x="0" y="2451313"/>
          <a:ext cx="6513603"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A variable must be created (or instantiated) first</a:t>
          </a:r>
        </a:p>
      </dsp:txBody>
      <dsp:txXfrm>
        <a:off x="0" y="2451313"/>
        <a:ext cx="6513603" cy="347760"/>
      </dsp:txXfrm>
    </dsp:sp>
    <dsp:sp modelId="{43F00C1D-B3AE-E04C-8129-C904E6E39342}">
      <dsp:nvSpPr>
        <dsp:cNvPr id="0" name=""/>
        <dsp:cNvSpPr/>
      </dsp:nvSpPr>
      <dsp:spPr>
        <a:xfrm>
          <a:off x="0" y="2799073"/>
          <a:ext cx="6513603" cy="115478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When a variable has no data, it is empty</a:t>
          </a:r>
        </a:p>
      </dsp:txBody>
      <dsp:txXfrm>
        <a:off x="56372" y="2855445"/>
        <a:ext cx="6400859" cy="1042045"/>
      </dsp:txXfrm>
    </dsp:sp>
    <dsp:sp modelId="{91E50B19-11F3-CF4D-BEB2-060055A8CDA8}">
      <dsp:nvSpPr>
        <dsp:cNvPr id="0" name=""/>
        <dsp:cNvSpPr/>
      </dsp:nvSpPr>
      <dsp:spPr>
        <a:xfrm>
          <a:off x="0" y="3953863"/>
          <a:ext cx="6513603"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E.g. the expression ‘A = ()’ creates an empty variable A with nothing in it</a:t>
          </a:r>
        </a:p>
      </dsp:txBody>
      <dsp:txXfrm>
        <a:off x="0" y="3953863"/>
        <a:ext cx="6513603" cy="347760"/>
      </dsp:txXfrm>
    </dsp:sp>
    <dsp:sp modelId="{35828B01-257C-B44E-BBC0-524E160F45C0}">
      <dsp:nvSpPr>
        <dsp:cNvPr id="0" name=""/>
        <dsp:cNvSpPr/>
      </dsp:nvSpPr>
      <dsp:spPr>
        <a:xfrm>
          <a:off x="0" y="4301622"/>
          <a:ext cx="6513603" cy="115478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Filling up the container (variable) with some data requires a process called ‘</a:t>
          </a:r>
          <a:r>
            <a:rPr lang="en-US" sz="2100" b="1" kern="1200"/>
            <a:t>assignment</a:t>
          </a:r>
          <a:r>
            <a:rPr lang="en-US" sz="2100" kern="1200"/>
            <a:t>’</a:t>
          </a:r>
        </a:p>
      </dsp:txBody>
      <dsp:txXfrm>
        <a:off x="56372" y="4357994"/>
        <a:ext cx="6400859" cy="1042045"/>
      </dsp:txXfrm>
    </dsp:sp>
    <dsp:sp modelId="{7796CFEE-65CC-4843-90F4-74D0A1180088}">
      <dsp:nvSpPr>
        <dsp:cNvPr id="0" name=""/>
        <dsp:cNvSpPr/>
      </dsp:nvSpPr>
      <dsp:spPr>
        <a:xfrm>
          <a:off x="0" y="5456412"/>
          <a:ext cx="6513603"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E.g. the expression ‘A = 5’ means I assign the value of 5 to A</a:t>
          </a:r>
        </a:p>
      </dsp:txBody>
      <dsp:txXfrm>
        <a:off x="0" y="5456412"/>
        <a:ext cx="6513603" cy="3477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9A288-1248-4E95-809C-A5DF555CF5C4}">
      <dsp:nvSpPr>
        <dsp:cNvPr id="0" name=""/>
        <dsp:cNvSpPr/>
      </dsp:nvSpPr>
      <dsp:spPr>
        <a:xfrm>
          <a:off x="0" y="5314"/>
          <a:ext cx="6513603" cy="123679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92F41F-0E6A-4F8B-AA01-3F060A7D78BE}">
      <dsp:nvSpPr>
        <dsp:cNvPr id="0" name=""/>
        <dsp:cNvSpPr/>
      </dsp:nvSpPr>
      <dsp:spPr>
        <a:xfrm>
          <a:off x="374131" y="283593"/>
          <a:ext cx="680239" cy="6802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51A9FC-186B-4854-8526-1D655CE54FE4}">
      <dsp:nvSpPr>
        <dsp:cNvPr id="0" name=""/>
        <dsp:cNvSpPr/>
      </dsp:nvSpPr>
      <dsp:spPr>
        <a:xfrm>
          <a:off x="1428503" y="5314"/>
          <a:ext cx="2931121"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889000">
            <a:lnSpc>
              <a:spcPct val="100000"/>
            </a:lnSpc>
            <a:spcBef>
              <a:spcPct val="0"/>
            </a:spcBef>
            <a:spcAft>
              <a:spcPct val="35000"/>
            </a:spcAft>
            <a:buNone/>
          </a:pPr>
          <a:r>
            <a:rPr lang="en-US" sz="2000" kern="1200"/>
            <a:t>Instantiation</a:t>
          </a:r>
        </a:p>
      </dsp:txBody>
      <dsp:txXfrm>
        <a:off x="1428503" y="5314"/>
        <a:ext cx="2931121" cy="1236799"/>
      </dsp:txXfrm>
    </dsp:sp>
    <dsp:sp modelId="{5BF4CB49-7E9E-4080-A6CB-D902946202F6}">
      <dsp:nvSpPr>
        <dsp:cNvPr id="0" name=""/>
        <dsp:cNvSpPr/>
      </dsp:nvSpPr>
      <dsp:spPr>
        <a:xfrm>
          <a:off x="4359625" y="5314"/>
          <a:ext cx="2152582"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488950">
            <a:lnSpc>
              <a:spcPct val="100000"/>
            </a:lnSpc>
            <a:spcBef>
              <a:spcPct val="0"/>
            </a:spcBef>
            <a:spcAft>
              <a:spcPct val="35000"/>
            </a:spcAft>
            <a:buNone/>
          </a:pPr>
          <a:r>
            <a:rPr lang="en-US" sz="1100" kern="1200"/>
            <a:t>A = ()</a:t>
          </a:r>
        </a:p>
      </dsp:txBody>
      <dsp:txXfrm>
        <a:off x="4359625" y="5314"/>
        <a:ext cx="2152582" cy="1236799"/>
      </dsp:txXfrm>
    </dsp:sp>
    <dsp:sp modelId="{0DDA163E-6112-4DB7-B848-C8F5B1392E23}">
      <dsp:nvSpPr>
        <dsp:cNvPr id="0" name=""/>
        <dsp:cNvSpPr/>
      </dsp:nvSpPr>
      <dsp:spPr>
        <a:xfrm>
          <a:off x="0" y="1551313"/>
          <a:ext cx="6513603" cy="123679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A94946-2445-4EFF-A74E-D748C03B21C6}">
      <dsp:nvSpPr>
        <dsp:cNvPr id="0" name=""/>
        <dsp:cNvSpPr/>
      </dsp:nvSpPr>
      <dsp:spPr>
        <a:xfrm>
          <a:off x="374131" y="1829593"/>
          <a:ext cx="680239" cy="6802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5CDC45-5D2E-4514-A58C-8EF20D73E626}">
      <dsp:nvSpPr>
        <dsp:cNvPr id="0" name=""/>
        <dsp:cNvSpPr/>
      </dsp:nvSpPr>
      <dsp:spPr>
        <a:xfrm>
          <a:off x="1428503" y="1551313"/>
          <a:ext cx="2931121"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889000">
            <a:lnSpc>
              <a:spcPct val="100000"/>
            </a:lnSpc>
            <a:spcBef>
              <a:spcPct val="0"/>
            </a:spcBef>
            <a:spcAft>
              <a:spcPct val="35000"/>
            </a:spcAft>
            <a:buNone/>
          </a:pPr>
          <a:r>
            <a:rPr lang="en-US" sz="2000" kern="1200"/>
            <a:t>Assignment</a:t>
          </a:r>
        </a:p>
      </dsp:txBody>
      <dsp:txXfrm>
        <a:off x="1428503" y="1551313"/>
        <a:ext cx="2931121" cy="1236799"/>
      </dsp:txXfrm>
    </dsp:sp>
    <dsp:sp modelId="{737C3BD7-DFC8-45D2-8D64-6CF519147D10}">
      <dsp:nvSpPr>
        <dsp:cNvPr id="0" name=""/>
        <dsp:cNvSpPr/>
      </dsp:nvSpPr>
      <dsp:spPr>
        <a:xfrm>
          <a:off x="4359625" y="1551313"/>
          <a:ext cx="2152582"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488950">
            <a:lnSpc>
              <a:spcPct val="100000"/>
            </a:lnSpc>
            <a:spcBef>
              <a:spcPct val="0"/>
            </a:spcBef>
            <a:spcAft>
              <a:spcPct val="35000"/>
            </a:spcAft>
            <a:buNone/>
          </a:pPr>
          <a:r>
            <a:rPr lang="en-US" sz="1100" kern="1200"/>
            <a:t>A = 5</a:t>
          </a:r>
        </a:p>
      </dsp:txBody>
      <dsp:txXfrm>
        <a:off x="4359625" y="1551313"/>
        <a:ext cx="2152582" cy="1236799"/>
      </dsp:txXfrm>
    </dsp:sp>
    <dsp:sp modelId="{1C9AC96A-C29A-451F-BA07-B59A3C59C9B9}">
      <dsp:nvSpPr>
        <dsp:cNvPr id="0" name=""/>
        <dsp:cNvSpPr/>
      </dsp:nvSpPr>
      <dsp:spPr>
        <a:xfrm>
          <a:off x="0" y="3097312"/>
          <a:ext cx="6513603" cy="123679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7B4846-E544-4768-B52C-7C844C26A4F4}">
      <dsp:nvSpPr>
        <dsp:cNvPr id="0" name=""/>
        <dsp:cNvSpPr/>
      </dsp:nvSpPr>
      <dsp:spPr>
        <a:xfrm>
          <a:off x="374131" y="3375592"/>
          <a:ext cx="680239" cy="6802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74E5EE-4921-41CB-A3E1-CD7B7A443820}">
      <dsp:nvSpPr>
        <dsp:cNvPr id="0" name=""/>
        <dsp:cNvSpPr/>
      </dsp:nvSpPr>
      <dsp:spPr>
        <a:xfrm>
          <a:off x="1428503" y="3097312"/>
          <a:ext cx="2931121"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889000">
            <a:lnSpc>
              <a:spcPct val="100000"/>
            </a:lnSpc>
            <a:spcBef>
              <a:spcPct val="0"/>
            </a:spcBef>
            <a:spcAft>
              <a:spcPct val="35000"/>
            </a:spcAft>
            <a:buNone/>
          </a:pPr>
          <a:r>
            <a:rPr lang="en-US" sz="2000" kern="1200"/>
            <a:t>Reassignment</a:t>
          </a:r>
        </a:p>
      </dsp:txBody>
      <dsp:txXfrm>
        <a:off x="1428503" y="3097312"/>
        <a:ext cx="2931121" cy="1236799"/>
      </dsp:txXfrm>
    </dsp:sp>
    <dsp:sp modelId="{8D54F549-1DCE-4C49-8284-91CA779831B5}">
      <dsp:nvSpPr>
        <dsp:cNvPr id="0" name=""/>
        <dsp:cNvSpPr/>
      </dsp:nvSpPr>
      <dsp:spPr>
        <a:xfrm>
          <a:off x="4359625" y="3097312"/>
          <a:ext cx="2152582"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488950">
            <a:lnSpc>
              <a:spcPct val="100000"/>
            </a:lnSpc>
            <a:spcBef>
              <a:spcPct val="0"/>
            </a:spcBef>
            <a:spcAft>
              <a:spcPct val="35000"/>
            </a:spcAft>
            <a:buNone/>
          </a:pPr>
          <a:r>
            <a:rPr lang="en-US" sz="1100" kern="1200"/>
            <a:t>A = 10</a:t>
          </a:r>
        </a:p>
      </dsp:txBody>
      <dsp:txXfrm>
        <a:off x="4359625" y="3097312"/>
        <a:ext cx="2152582" cy="1236799"/>
      </dsp:txXfrm>
    </dsp:sp>
    <dsp:sp modelId="{2CC73AA5-5712-4EB7-B005-5EF9CCBB5640}">
      <dsp:nvSpPr>
        <dsp:cNvPr id="0" name=""/>
        <dsp:cNvSpPr/>
      </dsp:nvSpPr>
      <dsp:spPr>
        <a:xfrm>
          <a:off x="0" y="4643312"/>
          <a:ext cx="6513603" cy="123679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195B6C-B651-4891-8EBD-4DF65DFC7EF3}">
      <dsp:nvSpPr>
        <dsp:cNvPr id="0" name=""/>
        <dsp:cNvSpPr/>
      </dsp:nvSpPr>
      <dsp:spPr>
        <a:xfrm>
          <a:off x="374131" y="4921592"/>
          <a:ext cx="680239" cy="6802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8892B9-5605-46DA-8F14-A42C012145C8}">
      <dsp:nvSpPr>
        <dsp:cNvPr id="0" name=""/>
        <dsp:cNvSpPr/>
      </dsp:nvSpPr>
      <dsp:spPr>
        <a:xfrm>
          <a:off x="1428503" y="4643312"/>
          <a:ext cx="2931121"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889000">
            <a:lnSpc>
              <a:spcPct val="100000"/>
            </a:lnSpc>
            <a:spcBef>
              <a:spcPct val="0"/>
            </a:spcBef>
            <a:spcAft>
              <a:spcPct val="35000"/>
            </a:spcAft>
            <a:buNone/>
          </a:pPr>
          <a:r>
            <a:rPr lang="en-US" sz="2000" kern="1200"/>
            <a:t>Global and local variable (Is the value of A 5 or 10?)</a:t>
          </a:r>
        </a:p>
      </dsp:txBody>
      <dsp:txXfrm>
        <a:off x="1428503" y="4643312"/>
        <a:ext cx="2931121" cy="1236799"/>
      </dsp:txXfrm>
    </dsp:sp>
    <dsp:sp modelId="{773AD67B-4791-44D1-803D-3E5C915A8D22}">
      <dsp:nvSpPr>
        <dsp:cNvPr id="0" name=""/>
        <dsp:cNvSpPr/>
      </dsp:nvSpPr>
      <dsp:spPr>
        <a:xfrm>
          <a:off x="4359625" y="4643312"/>
          <a:ext cx="2152582"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488950">
            <a:lnSpc>
              <a:spcPct val="100000"/>
            </a:lnSpc>
            <a:spcBef>
              <a:spcPct val="0"/>
            </a:spcBef>
            <a:spcAft>
              <a:spcPct val="35000"/>
            </a:spcAft>
            <a:buNone/>
          </a:pPr>
          <a:r>
            <a:rPr lang="en-SG" sz="1100" kern="1200"/>
            <a:t>A = 5</a:t>
          </a:r>
          <a:endParaRPr lang="en-US" sz="1100" kern="1200"/>
        </a:p>
        <a:p>
          <a:pPr marL="0" lvl="0" indent="0" algn="l" defTabSz="488950">
            <a:lnSpc>
              <a:spcPct val="100000"/>
            </a:lnSpc>
            <a:spcBef>
              <a:spcPct val="0"/>
            </a:spcBef>
            <a:spcAft>
              <a:spcPct val="35000"/>
            </a:spcAft>
            <a:buNone/>
          </a:pPr>
          <a:r>
            <a:rPr lang="en-SG" sz="1100" kern="1200"/>
            <a:t>test = function(A)</a:t>
          </a:r>
          <a:endParaRPr lang="en-US" sz="1100" kern="1200"/>
        </a:p>
        <a:p>
          <a:pPr marL="0" lvl="0" indent="0" algn="l" defTabSz="488950">
            <a:lnSpc>
              <a:spcPct val="100000"/>
            </a:lnSpc>
            <a:spcBef>
              <a:spcPct val="0"/>
            </a:spcBef>
            <a:spcAft>
              <a:spcPct val="35000"/>
            </a:spcAft>
            <a:buNone/>
          </a:pPr>
          <a:r>
            <a:rPr lang="en-SG" sz="1100" kern="1200"/>
            <a:t>{</a:t>
          </a:r>
          <a:endParaRPr lang="en-US" sz="1100" kern="1200"/>
        </a:p>
        <a:p>
          <a:pPr marL="0" lvl="0" indent="0" algn="l" defTabSz="488950">
            <a:lnSpc>
              <a:spcPct val="100000"/>
            </a:lnSpc>
            <a:spcBef>
              <a:spcPct val="0"/>
            </a:spcBef>
            <a:spcAft>
              <a:spcPct val="35000"/>
            </a:spcAft>
            <a:buNone/>
          </a:pPr>
          <a:r>
            <a:rPr lang="en-SG" sz="1100" kern="1200"/>
            <a:t>     A = 10  </a:t>
          </a:r>
          <a:endParaRPr lang="en-US" sz="1100" kern="1200"/>
        </a:p>
        <a:p>
          <a:pPr marL="0" lvl="0" indent="0" algn="l" defTabSz="488950">
            <a:lnSpc>
              <a:spcPct val="100000"/>
            </a:lnSpc>
            <a:spcBef>
              <a:spcPct val="0"/>
            </a:spcBef>
            <a:spcAft>
              <a:spcPct val="35000"/>
            </a:spcAft>
            <a:buNone/>
          </a:pPr>
          <a:r>
            <a:rPr lang="en-SG" sz="1100" kern="1200"/>
            <a:t>}</a:t>
          </a:r>
          <a:endParaRPr lang="en-US" sz="1100" kern="1200"/>
        </a:p>
      </dsp:txBody>
      <dsp:txXfrm>
        <a:off x="4359625" y="4643312"/>
        <a:ext cx="2152582" cy="123679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A8CE5-71CA-4025-9F90-BEA842921E7F}">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55A938-B304-4F7D-97A0-853126C6FC1B}">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AD8E68-B29D-4403-B384-CBCB7A8DF5FC}">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Normally when we assign a value to a variable, we use ‘=‘</a:t>
          </a:r>
        </a:p>
      </dsp:txBody>
      <dsp:txXfrm>
        <a:off x="1429899" y="2442"/>
        <a:ext cx="5083704" cy="1238008"/>
      </dsp:txXfrm>
    </dsp:sp>
    <dsp:sp modelId="{C9B8654D-CC9E-4A15-9BEF-D6262BD3205D}">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055BE4-D3F7-4E5E-AC10-5C60C2C4C6F8}">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F2FB64-A4E3-4BE7-9605-A1984458D68C}">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In R, we may also use ‘&lt;-’ in place of ‘=‘.</a:t>
          </a:r>
        </a:p>
      </dsp:txBody>
      <dsp:txXfrm>
        <a:off x="1429899" y="1549953"/>
        <a:ext cx="5083704" cy="1238008"/>
      </dsp:txXfrm>
    </dsp:sp>
    <dsp:sp modelId="{2087D613-A19C-469A-9F72-9953987030BF}">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B5AD2C-71A2-49BA-9DB2-FBB3B1405214}">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EF614E-8827-4821-8912-7E926A9F69A9}">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So A &lt;- 5 is the same as saying A = 5</a:t>
          </a:r>
        </a:p>
      </dsp:txBody>
      <dsp:txXfrm>
        <a:off x="1429899" y="3097464"/>
        <a:ext cx="5083704" cy="1238008"/>
      </dsp:txXfrm>
    </dsp:sp>
    <dsp:sp modelId="{BFBFA8C2-A856-439B-BE82-03108F665C69}">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774FB-BD09-4305-83C9-803773AEE496}">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C289B3-AB15-4C09-923A-F843C310D4B8}">
      <dsp:nvSpPr>
        <dsp:cNvPr id="0" name=""/>
        <dsp:cNvSpPr/>
      </dsp:nvSpPr>
      <dsp:spPr>
        <a:xfrm>
          <a:off x="1429899" y="4644974"/>
          <a:ext cx="293112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Try writing this in your R console:</a:t>
          </a:r>
        </a:p>
      </dsp:txBody>
      <dsp:txXfrm>
        <a:off x="1429899" y="4644974"/>
        <a:ext cx="2931121" cy="1238008"/>
      </dsp:txXfrm>
    </dsp:sp>
    <dsp:sp modelId="{DD235D8F-7821-4A44-9FF8-E6B9B3358812}">
      <dsp:nvSpPr>
        <dsp:cNvPr id="0" name=""/>
        <dsp:cNvSpPr/>
      </dsp:nvSpPr>
      <dsp:spPr>
        <a:xfrm>
          <a:off x="4361021" y="4644974"/>
          <a:ext cx="2152582"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533400">
            <a:lnSpc>
              <a:spcPct val="100000"/>
            </a:lnSpc>
            <a:spcBef>
              <a:spcPct val="0"/>
            </a:spcBef>
            <a:spcAft>
              <a:spcPct val="35000"/>
            </a:spcAft>
            <a:buNone/>
          </a:pPr>
          <a:r>
            <a:rPr lang="en-US" sz="1200" kern="1200"/>
            <a:t>A &lt;- 5</a:t>
          </a:r>
        </a:p>
        <a:p>
          <a:pPr marL="0" lvl="0" indent="0" algn="l" defTabSz="533400">
            <a:lnSpc>
              <a:spcPct val="100000"/>
            </a:lnSpc>
            <a:spcBef>
              <a:spcPct val="0"/>
            </a:spcBef>
            <a:spcAft>
              <a:spcPct val="35000"/>
            </a:spcAft>
            <a:buNone/>
          </a:pPr>
          <a:r>
            <a:rPr lang="en-US" sz="1200" kern="1200"/>
            <a:t>A</a:t>
          </a:r>
        </a:p>
        <a:p>
          <a:pPr marL="0" lvl="0" indent="0" algn="l" defTabSz="533400">
            <a:lnSpc>
              <a:spcPct val="100000"/>
            </a:lnSpc>
            <a:spcBef>
              <a:spcPct val="0"/>
            </a:spcBef>
            <a:spcAft>
              <a:spcPct val="35000"/>
            </a:spcAft>
            <a:buNone/>
          </a:pPr>
          <a:r>
            <a:rPr lang="en-US" sz="1200" kern="1200"/>
            <a:t>A = 5</a:t>
          </a:r>
        </a:p>
        <a:p>
          <a:pPr marL="0" lvl="0" indent="0" algn="l" defTabSz="533400">
            <a:lnSpc>
              <a:spcPct val="100000"/>
            </a:lnSpc>
            <a:spcBef>
              <a:spcPct val="0"/>
            </a:spcBef>
            <a:spcAft>
              <a:spcPct val="35000"/>
            </a:spcAft>
            <a:buNone/>
          </a:pPr>
          <a:r>
            <a:rPr lang="en-US" sz="1200" kern="1200"/>
            <a:t>A</a:t>
          </a:r>
        </a:p>
      </dsp:txBody>
      <dsp:txXfrm>
        <a:off x="4361021" y="4644974"/>
        <a:ext cx="2152582" cy="1238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CCCAB-4EBB-49E2-8068-F04ED0853599}">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9BA467-3E9C-4281-B515-8D531D3D59D8}">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7AFC3D-B8E9-41EE-9D1C-C50A62BED348}">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a:t>An algorithm is not a computer programme</a:t>
          </a:r>
        </a:p>
      </dsp:txBody>
      <dsp:txXfrm>
        <a:off x="1941716" y="718"/>
        <a:ext cx="4571887" cy="1681139"/>
      </dsp:txXfrm>
    </dsp:sp>
    <dsp:sp modelId="{D0ECB8FA-C89E-4BA6-A141-CFFBE297F641}">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7ECE7B-70EC-410F-8338-658078754C03}">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9E5342-2422-44DF-AC3C-76AD89F1613D}">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a:t>A piece of R code is not an algorithm</a:t>
          </a:r>
        </a:p>
      </dsp:txBody>
      <dsp:txXfrm>
        <a:off x="1941716" y="2102143"/>
        <a:ext cx="4571887" cy="1681139"/>
      </dsp:txXfrm>
    </dsp:sp>
    <dsp:sp modelId="{EABBB2B2-A33F-49C0-8008-C92DC1D2C309}">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FDCDE1-0461-4181-8C12-8920C7D5BB54}">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F138FE-164A-43A1-9A24-873B1B5C1502}">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a:t>A piece of R code is an implementation of an algorithm</a:t>
          </a:r>
        </a:p>
      </dsp:txBody>
      <dsp:txXfrm>
        <a:off x="1941716" y="4203567"/>
        <a:ext cx="4571887" cy="168113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1B0CE-466B-4E9D-BFBE-CBBEFB8CBBDB}">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A370DA-1949-45EF-952B-652AFC44CA49}">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AA548E-178F-45C4-9CAD-39B42865D620}">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dirty="0"/>
            <a:t>A number (numeric)</a:t>
          </a:r>
        </a:p>
      </dsp:txBody>
      <dsp:txXfrm>
        <a:off x="1429899" y="2442"/>
        <a:ext cx="5083704" cy="1238008"/>
      </dsp:txXfrm>
    </dsp:sp>
    <dsp:sp modelId="{324EA3FD-D5C4-4DE1-AEDC-52D90479D6D6}">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7FF60C-4D28-43CD-A188-3BB92398FDC7}">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1E8EFF-6B71-4CC6-8EA4-C3F8961EAF2F}">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A word (string)</a:t>
          </a:r>
        </a:p>
      </dsp:txBody>
      <dsp:txXfrm>
        <a:off x="1429899" y="1549953"/>
        <a:ext cx="5083704" cy="1238008"/>
      </dsp:txXfrm>
    </dsp:sp>
    <dsp:sp modelId="{9314E5CE-0EE8-4EA3-AD41-A6001D27D139}">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FA482F-3FD2-420F-BFBC-FB0170F8E6C7}">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8699DB-1D42-4526-960C-89E6ADF9A95E}">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Binary (basically 1 and 0)</a:t>
          </a:r>
        </a:p>
      </dsp:txBody>
      <dsp:txXfrm>
        <a:off x="1429899" y="3097464"/>
        <a:ext cx="5083704" cy="1238008"/>
      </dsp:txXfrm>
    </dsp:sp>
    <dsp:sp modelId="{08C954A6-2C2C-4522-ACAE-BC907850E577}">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37086A-CFA5-4659-BFC5-75A9E265C696}">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7D7A57-89B0-48D0-B1FF-514EF0B0D594}">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Logical ( True or False)</a:t>
          </a:r>
        </a:p>
      </dsp:txBody>
      <dsp:txXfrm>
        <a:off x="1429899" y="4644974"/>
        <a:ext cx="5083704" cy="123800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B4E91-602D-4B46-A3EC-89EEA3EEC1AF}">
      <dsp:nvSpPr>
        <dsp:cNvPr id="0" name=""/>
        <dsp:cNvSpPr/>
      </dsp:nvSpPr>
      <dsp:spPr>
        <a:xfrm>
          <a:off x="0" y="75627"/>
          <a:ext cx="6513603" cy="1034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There are 2 kinds of numeric variables --- Integer and numeric (decimal/float)</a:t>
          </a:r>
        </a:p>
      </dsp:txBody>
      <dsp:txXfrm>
        <a:off x="50489" y="126116"/>
        <a:ext cx="6412625" cy="933302"/>
      </dsp:txXfrm>
    </dsp:sp>
    <dsp:sp modelId="{98BB5A58-731D-9C49-916A-98CFBC0712CE}">
      <dsp:nvSpPr>
        <dsp:cNvPr id="0" name=""/>
        <dsp:cNvSpPr/>
      </dsp:nvSpPr>
      <dsp:spPr>
        <a:xfrm>
          <a:off x="0" y="1184787"/>
          <a:ext cx="6513603" cy="10342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By default, R considers all numerical input as “numeric”.</a:t>
          </a:r>
        </a:p>
      </dsp:txBody>
      <dsp:txXfrm>
        <a:off x="50489" y="1235276"/>
        <a:ext cx="6412625" cy="933302"/>
      </dsp:txXfrm>
    </dsp:sp>
    <dsp:sp modelId="{0CB02F61-EF96-3847-8CCD-7B1CA42737DE}">
      <dsp:nvSpPr>
        <dsp:cNvPr id="0" name=""/>
        <dsp:cNvSpPr/>
      </dsp:nvSpPr>
      <dsp:spPr>
        <a:xfrm>
          <a:off x="0" y="2293947"/>
          <a:ext cx="6513603" cy="10342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To know whether the variable is of numeric type, you use the is.integer() function.</a:t>
          </a:r>
        </a:p>
      </dsp:txBody>
      <dsp:txXfrm>
        <a:off x="50489" y="2344436"/>
        <a:ext cx="6412625" cy="933302"/>
      </dsp:txXfrm>
    </dsp:sp>
    <dsp:sp modelId="{B69A3BCF-3518-DC4E-A073-6EB576E9D8CA}">
      <dsp:nvSpPr>
        <dsp:cNvPr id="0" name=""/>
        <dsp:cNvSpPr/>
      </dsp:nvSpPr>
      <dsp:spPr>
        <a:xfrm>
          <a:off x="0" y="3403108"/>
          <a:ext cx="6513603" cy="1034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Try the following code:</a:t>
          </a:r>
        </a:p>
      </dsp:txBody>
      <dsp:txXfrm>
        <a:off x="50489" y="3453597"/>
        <a:ext cx="6412625" cy="933302"/>
      </dsp:txXfrm>
    </dsp:sp>
    <dsp:sp modelId="{69228736-3E2C-7A42-AF3E-62025369228D}">
      <dsp:nvSpPr>
        <dsp:cNvPr id="0" name=""/>
        <dsp:cNvSpPr/>
      </dsp:nvSpPr>
      <dsp:spPr>
        <a:xfrm>
          <a:off x="0" y="4437388"/>
          <a:ext cx="6513603" cy="137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A &lt;- 40</a:t>
          </a:r>
        </a:p>
        <a:p>
          <a:pPr marL="228600" lvl="1" indent="-228600" algn="l" defTabSz="889000">
            <a:lnSpc>
              <a:spcPct val="90000"/>
            </a:lnSpc>
            <a:spcBef>
              <a:spcPct val="0"/>
            </a:spcBef>
            <a:spcAft>
              <a:spcPct val="20000"/>
            </a:spcAft>
            <a:buChar char="•"/>
          </a:pPr>
          <a:r>
            <a:rPr lang="en-US" sz="2000" kern="1200"/>
            <a:t>A</a:t>
          </a:r>
        </a:p>
        <a:p>
          <a:pPr marL="228600" lvl="1" indent="-228600" algn="l" defTabSz="889000">
            <a:lnSpc>
              <a:spcPct val="90000"/>
            </a:lnSpc>
            <a:spcBef>
              <a:spcPct val="0"/>
            </a:spcBef>
            <a:spcAft>
              <a:spcPct val="20000"/>
            </a:spcAft>
            <a:buChar char="•"/>
          </a:pPr>
          <a:r>
            <a:rPr lang="en-US" sz="2000" kern="1200"/>
            <a:t>is.integer(A) #This evaluates to False</a:t>
          </a:r>
        </a:p>
        <a:p>
          <a:pPr marL="228600" lvl="1" indent="-228600" algn="l" defTabSz="889000">
            <a:lnSpc>
              <a:spcPct val="90000"/>
            </a:lnSpc>
            <a:spcBef>
              <a:spcPct val="0"/>
            </a:spcBef>
            <a:spcAft>
              <a:spcPct val="20000"/>
            </a:spcAft>
            <a:buChar char="•"/>
          </a:pPr>
          <a:r>
            <a:rPr lang="en-US" sz="2000" kern="1200"/>
            <a:t>is.numeric(A) #This evaluates to True</a:t>
          </a:r>
        </a:p>
      </dsp:txBody>
      <dsp:txXfrm>
        <a:off x="0" y="4437388"/>
        <a:ext cx="6513603" cy="137241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EB515-FF1D-484A-BD46-386202FE1736}">
      <dsp:nvSpPr>
        <dsp:cNvPr id="0" name=""/>
        <dsp:cNvSpPr/>
      </dsp:nvSpPr>
      <dsp:spPr>
        <a:xfrm>
          <a:off x="0" y="160025"/>
          <a:ext cx="6513603" cy="9945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What if you die-die want the variable to be an integer?</a:t>
          </a:r>
        </a:p>
      </dsp:txBody>
      <dsp:txXfrm>
        <a:off x="48547" y="208572"/>
        <a:ext cx="6416509" cy="897406"/>
      </dsp:txXfrm>
    </dsp:sp>
    <dsp:sp modelId="{63C3F228-2397-A94F-95B2-1031FBAE8B14}">
      <dsp:nvSpPr>
        <dsp:cNvPr id="0" name=""/>
        <dsp:cNvSpPr/>
      </dsp:nvSpPr>
      <dsp:spPr>
        <a:xfrm>
          <a:off x="0" y="1226525"/>
          <a:ext cx="6513603" cy="99450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In this case, you will have to perform </a:t>
          </a:r>
          <a:r>
            <a:rPr lang="en-US" sz="2500" b="1" kern="1200"/>
            <a:t>coercion (force-convert)</a:t>
          </a:r>
          <a:r>
            <a:rPr lang="en-US" sz="2500" kern="1200"/>
            <a:t>.</a:t>
          </a:r>
        </a:p>
      </dsp:txBody>
      <dsp:txXfrm>
        <a:off x="48547" y="1275072"/>
        <a:ext cx="6416509" cy="897406"/>
      </dsp:txXfrm>
    </dsp:sp>
    <dsp:sp modelId="{1625BE70-E998-7943-9C8E-0A656BB1D8CD}">
      <dsp:nvSpPr>
        <dsp:cNvPr id="0" name=""/>
        <dsp:cNvSpPr/>
      </dsp:nvSpPr>
      <dsp:spPr>
        <a:xfrm>
          <a:off x="0" y="2293025"/>
          <a:ext cx="6513603" cy="99450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To coerce a numeric-type variable to an integer-type variable, you use the function as.integer().</a:t>
          </a:r>
        </a:p>
      </dsp:txBody>
      <dsp:txXfrm>
        <a:off x="48547" y="2341572"/>
        <a:ext cx="6416509" cy="897406"/>
      </dsp:txXfrm>
    </dsp:sp>
    <dsp:sp modelId="{AE2460E5-D762-1749-BF86-A42B5F745F68}">
      <dsp:nvSpPr>
        <dsp:cNvPr id="0" name=""/>
        <dsp:cNvSpPr/>
      </dsp:nvSpPr>
      <dsp:spPr>
        <a:xfrm>
          <a:off x="0" y="3359525"/>
          <a:ext cx="6513603" cy="9945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Try the following code:</a:t>
          </a:r>
        </a:p>
      </dsp:txBody>
      <dsp:txXfrm>
        <a:off x="48547" y="3408072"/>
        <a:ext cx="6416509" cy="897406"/>
      </dsp:txXfrm>
    </dsp:sp>
    <dsp:sp modelId="{AAFEA13D-A524-5E41-B6BF-25F2CE3851D6}">
      <dsp:nvSpPr>
        <dsp:cNvPr id="0" name=""/>
        <dsp:cNvSpPr/>
      </dsp:nvSpPr>
      <dsp:spPr>
        <a:xfrm>
          <a:off x="0" y="4354025"/>
          <a:ext cx="6513603" cy="1371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A &lt;- 40</a:t>
          </a:r>
        </a:p>
        <a:p>
          <a:pPr marL="228600" lvl="1" indent="-228600" algn="l" defTabSz="889000">
            <a:lnSpc>
              <a:spcPct val="90000"/>
            </a:lnSpc>
            <a:spcBef>
              <a:spcPct val="0"/>
            </a:spcBef>
            <a:spcAft>
              <a:spcPct val="20000"/>
            </a:spcAft>
            <a:buChar char="•"/>
          </a:pPr>
          <a:r>
            <a:rPr lang="en-US" sz="2000" kern="1200"/>
            <a:t>A</a:t>
          </a:r>
        </a:p>
        <a:p>
          <a:pPr marL="228600" lvl="1" indent="-228600" algn="l" defTabSz="889000">
            <a:lnSpc>
              <a:spcPct val="90000"/>
            </a:lnSpc>
            <a:spcBef>
              <a:spcPct val="0"/>
            </a:spcBef>
            <a:spcAft>
              <a:spcPct val="20000"/>
            </a:spcAft>
            <a:buChar char="•"/>
          </a:pPr>
          <a:r>
            <a:rPr lang="en-US" sz="2000" kern="1200"/>
            <a:t>A &lt;- as.integer(A)</a:t>
          </a:r>
        </a:p>
        <a:p>
          <a:pPr marL="228600" lvl="1" indent="-228600" algn="l" defTabSz="889000">
            <a:lnSpc>
              <a:spcPct val="90000"/>
            </a:lnSpc>
            <a:spcBef>
              <a:spcPct val="0"/>
            </a:spcBef>
            <a:spcAft>
              <a:spcPct val="20000"/>
            </a:spcAft>
            <a:buChar char="•"/>
          </a:pPr>
          <a:r>
            <a:rPr lang="en-US" sz="2000" kern="1200"/>
            <a:t>is.numeric(A) #is it true or false now?</a:t>
          </a:r>
        </a:p>
      </dsp:txBody>
      <dsp:txXfrm>
        <a:off x="0" y="4354025"/>
        <a:ext cx="6513603" cy="137137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343BA-B219-174D-A535-5E07822C2854}">
      <dsp:nvSpPr>
        <dsp:cNvPr id="0" name=""/>
        <dsp:cNvSpPr/>
      </dsp:nvSpPr>
      <dsp:spPr>
        <a:xfrm>
          <a:off x="0" y="418730"/>
          <a:ext cx="6513603" cy="1034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 string in R is not something you use for tieing things up with</a:t>
          </a:r>
        </a:p>
      </dsp:txBody>
      <dsp:txXfrm>
        <a:off x="50489" y="469219"/>
        <a:ext cx="6412625" cy="933302"/>
      </dsp:txXfrm>
    </dsp:sp>
    <dsp:sp modelId="{005F8144-69BC-CE4B-B114-C9612CE9A9EB}">
      <dsp:nvSpPr>
        <dsp:cNvPr id="0" name=""/>
        <dsp:cNvSpPr/>
      </dsp:nvSpPr>
      <dsp:spPr>
        <a:xfrm>
          <a:off x="0" y="1527890"/>
          <a:ext cx="6513603" cy="10342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It is a collection of letters (inclusive of spaces) --- strings are commonly thought of as words</a:t>
          </a:r>
        </a:p>
      </dsp:txBody>
      <dsp:txXfrm>
        <a:off x="50489" y="1578379"/>
        <a:ext cx="6412625" cy="933302"/>
      </dsp:txXfrm>
    </dsp:sp>
    <dsp:sp modelId="{E33112CA-28E5-054B-B432-A78C52A62D1E}">
      <dsp:nvSpPr>
        <dsp:cNvPr id="0" name=""/>
        <dsp:cNvSpPr/>
      </dsp:nvSpPr>
      <dsp:spPr>
        <a:xfrm>
          <a:off x="0" y="2637050"/>
          <a:ext cx="6513603" cy="10342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To know whether the variable is of string type, you use the is.character() function.</a:t>
          </a:r>
        </a:p>
      </dsp:txBody>
      <dsp:txXfrm>
        <a:off x="50489" y="2687539"/>
        <a:ext cx="6412625" cy="933302"/>
      </dsp:txXfrm>
    </dsp:sp>
    <dsp:sp modelId="{678DBD4D-678B-B849-AF42-ED03F57DCB70}">
      <dsp:nvSpPr>
        <dsp:cNvPr id="0" name=""/>
        <dsp:cNvSpPr/>
      </dsp:nvSpPr>
      <dsp:spPr>
        <a:xfrm>
          <a:off x="0" y="3746210"/>
          <a:ext cx="6513603" cy="1034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Try the following code:</a:t>
          </a:r>
        </a:p>
      </dsp:txBody>
      <dsp:txXfrm>
        <a:off x="50489" y="3796699"/>
        <a:ext cx="6412625" cy="933302"/>
      </dsp:txXfrm>
    </dsp:sp>
    <dsp:sp modelId="{B38F8DBA-E5C0-4F48-9C96-509097AEB489}">
      <dsp:nvSpPr>
        <dsp:cNvPr id="0" name=""/>
        <dsp:cNvSpPr/>
      </dsp:nvSpPr>
      <dsp:spPr>
        <a:xfrm>
          <a:off x="0" y="4780490"/>
          <a:ext cx="6513603" cy="686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SG" sz="2000" kern="1200"/>
            <a:t>A &lt;- "my string” #must include quotation marks</a:t>
          </a:r>
          <a:endParaRPr lang="en-US" sz="2000" kern="1200"/>
        </a:p>
        <a:p>
          <a:pPr marL="228600" lvl="1" indent="-228600" algn="l" defTabSz="889000">
            <a:lnSpc>
              <a:spcPct val="90000"/>
            </a:lnSpc>
            <a:spcBef>
              <a:spcPct val="0"/>
            </a:spcBef>
            <a:spcAft>
              <a:spcPct val="20000"/>
            </a:spcAft>
            <a:buChar char="•"/>
          </a:pPr>
          <a:r>
            <a:rPr lang="en-SG" sz="2000" kern="1200"/>
            <a:t>is.character(A)</a:t>
          </a:r>
          <a:endParaRPr lang="en-US" sz="2000" kern="1200"/>
        </a:p>
      </dsp:txBody>
      <dsp:txXfrm>
        <a:off x="0" y="4780490"/>
        <a:ext cx="6513603" cy="68620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DE2BA-3213-9F49-970E-A4D188A1EF17}">
      <dsp:nvSpPr>
        <dsp:cNvPr id="0" name=""/>
        <dsp:cNvSpPr/>
      </dsp:nvSpPr>
      <dsp:spPr>
        <a:xfrm>
          <a:off x="0" y="87600"/>
          <a:ext cx="6513603" cy="91367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Strings can also comprise of numbers.</a:t>
          </a:r>
        </a:p>
      </dsp:txBody>
      <dsp:txXfrm>
        <a:off x="44602" y="132202"/>
        <a:ext cx="6424399" cy="824474"/>
      </dsp:txXfrm>
    </dsp:sp>
    <dsp:sp modelId="{C9A0D9ED-D834-C741-90B7-616E6DB3F80B}">
      <dsp:nvSpPr>
        <dsp:cNvPr id="0" name=""/>
        <dsp:cNvSpPr/>
      </dsp:nvSpPr>
      <dsp:spPr>
        <a:xfrm>
          <a:off x="0" y="1067519"/>
          <a:ext cx="6513603" cy="91367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However, when a number is a string-type, no arithmetics can be performed on it.</a:t>
          </a:r>
        </a:p>
      </dsp:txBody>
      <dsp:txXfrm>
        <a:off x="44602" y="1112121"/>
        <a:ext cx="6424399" cy="824474"/>
      </dsp:txXfrm>
    </dsp:sp>
    <dsp:sp modelId="{4ED00E4E-A052-6D49-A44F-BACEE7012A10}">
      <dsp:nvSpPr>
        <dsp:cNvPr id="0" name=""/>
        <dsp:cNvSpPr/>
      </dsp:nvSpPr>
      <dsp:spPr>
        <a:xfrm>
          <a:off x="0" y="2047438"/>
          <a:ext cx="6513603" cy="91367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To coerce a numeric-type to string-type, you use as.character().</a:t>
          </a:r>
        </a:p>
      </dsp:txBody>
      <dsp:txXfrm>
        <a:off x="44602" y="2092040"/>
        <a:ext cx="6424399" cy="824474"/>
      </dsp:txXfrm>
    </dsp:sp>
    <dsp:sp modelId="{8BFEE969-3CB0-2642-8752-E6463966FD95}">
      <dsp:nvSpPr>
        <dsp:cNvPr id="0" name=""/>
        <dsp:cNvSpPr/>
      </dsp:nvSpPr>
      <dsp:spPr>
        <a:xfrm>
          <a:off x="0" y="3027356"/>
          <a:ext cx="6513603" cy="91367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Try the following code:</a:t>
          </a:r>
        </a:p>
      </dsp:txBody>
      <dsp:txXfrm>
        <a:off x="44602" y="3071958"/>
        <a:ext cx="6424399" cy="824474"/>
      </dsp:txXfrm>
    </dsp:sp>
    <dsp:sp modelId="{96C2E960-86C0-FE4F-9A62-B452F522E061}">
      <dsp:nvSpPr>
        <dsp:cNvPr id="0" name=""/>
        <dsp:cNvSpPr/>
      </dsp:nvSpPr>
      <dsp:spPr>
        <a:xfrm>
          <a:off x="0" y="3941035"/>
          <a:ext cx="6513603" cy="1856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A &lt;- 40</a:t>
          </a:r>
        </a:p>
        <a:p>
          <a:pPr marL="171450" lvl="1" indent="-171450" algn="l" defTabSz="800100">
            <a:lnSpc>
              <a:spcPct val="90000"/>
            </a:lnSpc>
            <a:spcBef>
              <a:spcPct val="0"/>
            </a:spcBef>
            <a:spcAft>
              <a:spcPct val="20000"/>
            </a:spcAft>
            <a:buChar char="•"/>
          </a:pPr>
          <a:r>
            <a:rPr lang="en-US" sz="1800" kern="1200"/>
            <a:t>is.numeric(A)</a:t>
          </a:r>
        </a:p>
        <a:p>
          <a:pPr marL="171450" lvl="1" indent="-171450" algn="l" defTabSz="800100">
            <a:lnSpc>
              <a:spcPct val="90000"/>
            </a:lnSpc>
            <a:spcBef>
              <a:spcPct val="0"/>
            </a:spcBef>
            <a:spcAft>
              <a:spcPct val="20000"/>
            </a:spcAft>
            <a:buChar char="•"/>
          </a:pPr>
          <a:r>
            <a:rPr lang="en-US" sz="1800" kern="1200"/>
            <a:t>A &lt;- as.character(A)</a:t>
          </a:r>
        </a:p>
        <a:p>
          <a:pPr marL="171450" lvl="1" indent="-171450" algn="l" defTabSz="800100">
            <a:lnSpc>
              <a:spcPct val="90000"/>
            </a:lnSpc>
            <a:spcBef>
              <a:spcPct val="0"/>
            </a:spcBef>
            <a:spcAft>
              <a:spcPct val="20000"/>
            </a:spcAft>
            <a:buChar char="•"/>
          </a:pPr>
          <a:r>
            <a:rPr lang="en-US" sz="1800" kern="1200"/>
            <a:t>is.numeric(A)</a:t>
          </a:r>
        </a:p>
        <a:p>
          <a:pPr marL="171450" lvl="1" indent="-171450" algn="l" defTabSz="800100">
            <a:lnSpc>
              <a:spcPct val="90000"/>
            </a:lnSpc>
            <a:spcBef>
              <a:spcPct val="0"/>
            </a:spcBef>
            <a:spcAft>
              <a:spcPct val="20000"/>
            </a:spcAft>
            <a:buChar char="•"/>
          </a:pPr>
          <a:r>
            <a:rPr lang="en-US" sz="1800" kern="1200"/>
            <a:t>is.character(A)</a:t>
          </a:r>
        </a:p>
        <a:p>
          <a:pPr marL="171450" lvl="1" indent="-171450" algn="l" defTabSz="800100">
            <a:lnSpc>
              <a:spcPct val="90000"/>
            </a:lnSpc>
            <a:spcBef>
              <a:spcPct val="0"/>
            </a:spcBef>
            <a:spcAft>
              <a:spcPct val="20000"/>
            </a:spcAft>
            <a:buChar char="•"/>
          </a:pPr>
          <a:r>
            <a:rPr lang="en-US" sz="1800" kern="1200"/>
            <a:t>A #notice the double quotes</a:t>
          </a:r>
        </a:p>
      </dsp:txBody>
      <dsp:txXfrm>
        <a:off x="0" y="3941035"/>
        <a:ext cx="6513603" cy="185679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F7862-E4B3-4300-B7ED-466D6D5DDFD8}">
      <dsp:nvSpPr>
        <dsp:cNvPr id="0" name=""/>
        <dsp:cNvSpPr/>
      </dsp:nvSpPr>
      <dsp:spPr>
        <a:xfrm>
          <a:off x="-568923" y="13197"/>
          <a:ext cx="6513603" cy="97650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0B689A-F3A2-4C49-B7EA-85A86D39C780}">
      <dsp:nvSpPr>
        <dsp:cNvPr id="0" name=""/>
        <dsp:cNvSpPr/>
      </dsp:nvSpPr>
      <dsp:spPr>
        <a:xfrm>
          <a:off x="-273530" y="232911"/>
          <a:ext cx="537077" cy="5370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6FD435-EBBF-45A0-9528-32BF4C4BF22B}">
      <dsp:nvSpPr>
        <dsp:cNvPr id="0" name=""/>
        <dsp:cNvSpPr/>
      </dsp:nvSpPr>
      <dsp:spPr>
        <a:xfrm>
          <a:off x="558940" y="13197"/>
          <a:ext cx="5383534" cy="976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347" tIns="103347" rIns="103347" bIns="103347" numCol="1" spcCol="1270" anchor="ctr" anchorCtr="0">
          <a:noAutofit/>
        </a:bodyPr>
        <a:lstStyle/>
        <a:p>
          <a:pPr marL="0" lvl="0" indent="0" algn="l" defTabSz="711200">
            <a:lnSpc>
              <a:spcPct val="100000"/>
            </a:lnSpc>
            <a:spcBef>
              <a:spcPct val="0"/>
            </a:spcBef>
            <a:spcAft>
              <a:spcPct val="35000"/>
            </a:spcAft>
            <a:buNone/>
          </a:pPr>
          <a:r>
            <a:rPr lang="en-US" sz="1600" kern="1200"/>
            <a:t>You normally think of binary as simply 1s and 0s</a:t>
          </a:r>
        </a:p>
      </dsp:txBody>
      <dsp:txXfrm>
        <a:off x="558940" y="13197"/>
        <a:ext cx="5383534" cy="976505"/>
      </dsp:txXfrm>
    </dsp:sp>
    <dsp:sp modelId="{962ECE5F-C0D0-405D-8862-83B44DA98105}">
      <dsp:nvSpPr>
        <dsp:cNvPr id="0" name=""/>
        <dsp:cNvSpPr/>
      </dsp:nvSpPr>
      <dsp:spPr>
        <a:xfrm>
          <a:off x="-568923" y="1233828"/>
          <a:ext cx="6513603" cy="97650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4ED976-26FD-4E0B-B17B-F0D386994FD9}">
      <dsp:nvSpPr>
        <dsp:cNvPr id="0" name=""/>
        <dsp:cNvSpPr/>
      </dsp:nvSpPr>
      <dsp:spPr>
        <a:xfrm>
          <a:off x="-273530" y="1453542"/>
          <a:ext cx="537077" cy="5370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B3A63B-4FD6-4B80-86C6-D40F3E9CBF1E}">
      <dsp:nvSpPr>
        <dsp:cNvPr id="0" name=""/>
        <dsp:cNvSpPr/>
      </dsp:nvSpPr>
      <dsp:spPr>
        <a:xfrm>
          <a:off x="558940" y="1233828"/>
          <a:ext cx="5383534" cy="976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347" tIns="103347" rIns="103347" bIns="103347" numCol="1" spcCol="1270" anchor="ctr" anchorCtr="0">
          <a:noAutofit/>
        </a:bodyPr>
        <a:lstStyle/>
        <a:p>
          <a:pPr marL="0" lvl="0" indent="0" algn="l" defTabSz="711200">
            <a:lnSpc>
              <a:spcPct val="100000"/>
            </a:lnSpc>
            <a:spcBef>
              <a:spcPct val="0"/>
            </a:spcBef>
            <a:spcAft>
              <a:spcPct val="35000"/>
            </a:spcAft>
            <a:buNone/>
          </a:pPr>
          <a:r>
            <a:rPr lang="en-US" sz="1600" kern="1200"/>
            <a:t>But binaries are more than that, it is also a numbering system and also for encoding data in computers</a:t>
          </a:r>
        </a:p>
      </dsp:txBody>
      <dsp:txXfrm>
        <a:off x="558940" y="1233828"/>
        <a:ext cx="5383534" cy="976505"/>
      </dsp:txXfrm>
    </dsp:sp>
    <dsp:sp modelId="{879C8607-1D07-4B78-BA81-BFFC2998B961}">
      <dsp:nvSpPr>
        <dsp:cNvPr id="0" name=""/>
        <dsp:cNvSpPr/>
      </dsp:nvSpPr>
      <dsp:spPr>
        <a:xfrm>
          <a:off x="-568923" y="2454460"/>
          <a:ext cx="6513603" cy="97650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1AD56F-5E1A-47FA-98B3-874A4365D659}">
      <dsp:nvSpPr>
        <dsp:cNvPr id="0" name=""/>
        <dsp:cNvSpPr/>
      </dsp:nvSpPr>
      <dsp:spPr>
        <a:xfrm>
          <a:off x="-273530" y="2674174"/>
          <a:ext cx="537077" cy="5370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755F72-65E8-4267-81C8-4356A03C2E62}">
      <dsp:nvSpPr>
        <dsp:cNvPr id="0" name=""/>
        <dsp:cNvSpPr/>
      </dsp:nvSpPr>
      <dsp:spPr>
        <a:xfrm>
          <a:off x="558940" y="2454460"/>
          <a:ext cx="2931121" cy="976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347" tIns="103347" rIns="103347" bIns="103347" numCol="1" spcCol="1270" anchor="ctr" anchorCtr="0">
          <a:noAutofit/>
        </a:bodyPr>
        <a:lstStyle/>
        <a:p>
          <a:pPr marL="0" lvl="0" indent="0" algn="l" defTabSz="711200">
            <a:lnSpc>
              <a:spcPct val="100000"/>
            </a:lnSpc>
            <a:spcBef>
              <a:spcPct val="0"/>
            </a:spcBef>
            <a:spcAft>
              <a:spcPct val="35000"/>
            </a:spcAft>
            <a:buNone/>
          </a:pPr>
          <a:r>
            <a:rPr lang="en-US" sz="1600" kern="1200"/>
            <a:t>For example:</a:t>
          </a:r>
        </a:p>
      </dsp:txBody>
      <dsp:txXfrm>
        <a:off x="558940" y="2454460"/>
        <a:ext cx="2931121" cy="976505"/>
      </dsp:txXfrm>
    </dsp:sp>
    <dsp:sp modelId="{36664A17-FD5F-4F78-B199-ABA8E696E59B}">
      <dsp:nvSpPr>
        <dsp:cNvPr id="0" name=""/>
        <dsp:cNvSpPr/>
      </dsp:nvSpPr>
      <dsp:spPr>
        <a:xfrm>
          <a:off x="2350008" y="2454460"/>
          <a:ext cx="4732518" cy="976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347" tIns="103347" rIns="103347" bIns="103347" numCol="1" spcCol="1270" anchor="ctr" anchorCtr="0">
          <a:noAutofit/>
        </a:bodyPr>
        <a:lstStyle/>
        <a:p>
          <a:pPr marL="0" lvl="0" indent="0" algn="l" defTabSz="533400">
            <a:lnSpc>
              <a:spcPct val="100000"/>
            </a:lnSpc>
            <a:spcBef>
              <a:spcPct val="0"/>
            </a:spcBef>
            <a:spcAft>
              <a:spcPct val="35000"/>
            </a:spcAft>
            <a:buNone/>
          </a:pPr>
          <a:r>
            <a:rPr lang="en-US" sz="1200" kern="1200" dirty="0"/>
            <a:t>Hexadecimal code</a:t>
          </a:r>
        </a:p>
      </dsp:txBody>
      <dsp:txXfrm>
        <a:off x="2350008" y="2454460"/>
        <a:ext cx="4732518" cy="976505"/>
      </dsp:txXfrm>
    </dsp:sp>
    <dsp:sp modelId="{9C21B07F-FDA5-440B-8C45-0E2F833A4F0D}">
      <dsp:nvSpPr>
        <dsp:cNvPr id="0" name=""/>
        <dsp:cNvSpPr/>
      </dsp:nvSpPr>
      <dsp:spPr>
        <a:xfrm>
          <a:off x="-568923" y="3675091"/>
          <a:ext cx="6513603" cy="97650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30FBD4-769C-49E7-B96F-69818F8DF2A1}">
      <dsp:nvSpPr>
        <dsp:cNvPr id="0" name=""/>
        <dsp:cNvSpPr/>
      </dsp:nvSpPr>
      <dsp:spPr>
        <a:xfrm>
          <a:off x="-273530" y="3894805"/>
          <a:ext cx="537077" cy="5370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3A2D8C-9717-45E0-8F10-875178658E99}">
      <dsp:nvSpPr>
        <dsp:cNvPr id="0" name=""/>
        <dsp:cNvSpPr/>
      </dsp:nvSpPr>
      <dsp:spPr>
        <a:xfrm>
          <a:off x="558940" y="3675091"/>
          <a:ext cx="5383534" cy="976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347" tIns="103347" rIns="103347" bIns="103347" numCol="1" spcCol="1270" anchor="ctr" anchorCtr="0">
          <a:noAutofit/>
        </a:bodyPr>
        <a:lstStyle/>
        <a:p>
          <a:pPr marL="0" lvl="0" indent="0" algn="l" defTabSz="711200">
            <a:lnSpc>
              <a:spcPct val="100000"/>
            </a:lnSpc>
            <a:spcBef>
              <a:spcPct val="0"/>
            </a:spcBef>
            <a:spcAft>
              <a:spcPct val="35000"/>
            </a:spcAft>
            <a:buNone/>
          </a:pPr>
          <a:r>
            <a:rPr lang="en-US" sz="1600" kern="1200" dirty="0"/>
            <a:t>Although binary is an important variable type, it is not commonly dealt with in statistical computing, and R does not provide standard methods to deal with binary</a:t>
          </a:r>
        </a:p>
      </dsp:txBody>
      <dsp:txXfrm>
        <a:off x="558940" y="3675091"/>
        <a:ext cx="5383534" cy="976505"/>
      </dsp:txXfrm>
    </dsp:sp>
    <dsp:sp modelId="{5476C155-58AA-4040-B146-E84BBC9067B3}">
      <dsp:nvSpPr>
        <dsp:cNvPr id="0" name=""/>
        <dsp:cNvSpPr/>
      </dsp:nvSpPr>
      <dsp:spPr>
        <a:xfrm>
          <a:off x="-568923" y="4895723"/>
          <a:ext cx="6513603" cy="976505"/>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472589-33BB-4EEA-B9C8-AC7B8AE52051}">
      <dsp:nvSpPr>
        <dsp:cNvPr id="0" name=""/>
        <dsp:cNvSpPr/>
      </dsp:nvSpPr>
      <dsp:spPr>
        <a:xfrm>
          <a:off x="-273530" y="5115437"/>
          <a:ext cx="537077" cy="53707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FB6608-2DD8-4C11-A686-8D1537AF0618}">
      <dsp:nvSpPr>
        <dsp:cNvPr id="0" name=""/>
        <dsp:cNvSpPr/>
      </dsp:nvSpPr>
      <dsp:spPr>
        <a:xfrm>
          <a:off x="558940" y="4895723"/>
          <a:ext cx="5383534" cy="976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347" tIns="103347" rIns="103347" bIns="103347" numCol="1" spcCol="1270" anchor="ctr" anchorCtr="0">
          <a:noAutofit/>
        </a:bodyPr>
        <a:lstStyle/>
        <a:p>
          <a:pPr marL="0" lvl="0" indent="0" algn="l" defTabSz="711200">
            <a:lnSpc>
              <a:spcPct val="100000"/>
            </a:lnSpc>
            <a:spcBef>
              <a:spcPct val="0"/>
            </a:spcBef>
            <a:spcAft>
              <a:spcPct val="35000"/>
            </a:spcAft>
            <a:buNone/>
          </a:pPr>
          <a:r>
            <a:rPr lang="en-US" sz="1600" kern="1200"/>
            <a:t>And so we will move on.</a:t>
          </a:r>
        </a:p>
      </dsp:txBody>
      <dsp:txXfrm>
        <a:off x="558940" y="4895723"/>
        <a:ext cx="5383534" cy="97650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31BC7-99EA-2C4D-987F-DAF4AB16BAEE}">
      <dsp:nvSpPr>
        <dsp:cNvPr id="0" name=""/>
        <dsp:cNvSpPr/>
      </dsp:nvSpPr>
      <dsp:spPr>
        <a:xfrm>
          <a:off x="0" y="295272"/>
          <a:ext cx="6513603" cy="1272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Logical variables are also sometimes called Boolean</a:t>
          </a:r>
        </a:p>
      </dsp:txBody>
      <dsp:txXfrm>
        <a:off x="62141" y="357413"/>
        <a:ext cx="6389321" cy="1148678"/>
      </dsp:txXfrm>
    </dsp:sp>
    <dsp:sp modelId="{97A955DE-FC35-BE47-8503-AB239D68A512}">
      <dsp:nvSpPr>
        <dsp:cNvPr id="0" name=""/>
        <dsp:cNvSpPr/>
      </dsp:nvSpPr>
      <dsp:spPr>
        <a:xfrm>
          <a:off x="0" y="1660392"/>
          <a:ext cx="6513603" cy="12729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It has 2 data values only --- True and False</a:t>
          </a:r>
        </a:p>
      </dsp:txBody>
      <dsp:txXfrm>
        <a:off x="62141" y="1722533"/>
        <a:ext cx="6389321" cy="1148678"/>
      </dsp:txXfrm>
    </dsp:sp>
    <dsp:sp modelId="{67AAC52B-B6D6-D64D-9579-81D9C3BFE194}">
      <dsp:nvSpPr>
        <dsp:cNvPr id="0" name=""/>
        <dsp:cNvSpPr/>
      </dsp:nvSpPr>
      <dsp:spPr>
        <a:xfrm>
          <a:off x="0" y="3025513"/>
          <a:ext cx="6513603" cy="12729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In R, you can initiate a logical variable by assigning True by writing:</a:t>
          </a:r>
        </a:p>
      </dsp:txBody>
      <dsp:txXfrm>
        <a:off x="62141" y="3087654"/>
        <a:ext cx="6389321" cy="1148678"/>
      </dsp:txXfrm>
    </dsp:sp>
    <dsp:sp modelId="{83CC8D5A-ED0D-794A-9DBE-F32868CE2DA3}">
      <dsp:nvSpPr>
        <dsp:cNvPr id="0" name=""/>
        <dsp:cNvSpPr/>
      </dsp:nvSpPr>
      <dsp:spPr>
        <a:xfrm>
          <a:off x="0" y="4298473"/>
          <a:ext cx="6513603" cy="129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A &lt;- TRUE #note the capital letterings</a:t>
          </a:r>
        </a:p>
        <a:p>
          <a:pPr marL="228600" lvl="1" indent="-228600" algn="l" defTabSz="1111250">
            <a:lnSpc>
              <a:spcPct val="90000"/>
            </a:lnSpc>
            <a:spcBef>
              <a:spcPct val="0"/>
            </a:spcBef>
            <a:spcAft>
              <a:spcPct val="20000"/>
            </a:spcAft>
            <a:buChar char="•"/>
          </a:pPr>
          <a:r>
            <a:rPr lang="en-US" sz="2500" kern="1200"/>
            <a:t>A</a:t>
          </a:r>
        </a:p>
        <a:p>
          <a:pPr marL="228600" lvl="1" indent="-228600" algn="l" defTabSz="1111250">
            <a:lnSpc>
              <a:spcPct val="90000"/>
            </a:lnSpc>
            <a:spcBef>
              <a:spcPct val="0"/>
            </a:spcBef>
            <a:spcAft>
              <a:spcPct val="20000"/>
            </a:spcAft>
            <a:buChar char="•"/>
          </a:pPr>
          <a:r>
            <a:rPr lang="en-US" sz="2500" kern="1200"/>
            <a:t>is.logical(A)</a:t>
          </a:r>
        </a:p>
      </dsp:txBody>
      <dsp:txXfrm>
        <a:off x="0" y="4298473"/>
        <a:ext cx="6513603" cy="129168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39985-978A-4CCE-9846-5BB2F525D76F}">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3A9F1E-03BA-4887-9887-38E882863FFD}">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280132-BA95-46FA-B60F-86DFA1A61C2D}">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100000"/>
            </a:lnSpc>
            <a:spcBef>
              <a:spcPct val="0"/>
            </a:spcBef>
            <a:spcAft>
              <a:spcPct val="35000"/>
            </a:spcAft>
            <a:buNone/>
          </a:pPr>
          <a:r>
            <a:rPr lang="en-US" sz="2500" kern="1200"/>
            <a:t>You can coerce a logical-type to string-type using as.character()</a:t>
          </a:r>
        </a:p>
      </dsp:txBody>
      <dsp:txXfrm>
        <a:off x="2039300" y="956381"/>
        <a:ext cx="4474303" cy="1765627"/>
      </dsp:txXfrm>
    </dsp:sp>
    <dsp:sp modelId="{354FD3E1-BD17-46F9-8522-B114DE9479D0}">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B7C19C-99BA-469A-AB0D-C6AFA2C6C226}">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77A548-A6EF-4199-BFEB-7B177C31C2F7}">
      <dsp:nvSpPr>
        <dsp:cNvPr id="0" name=""/>
        <dsp:cNvSpPr/>
      </dsp:nvSpPr>
      <dsp:spPr>
        <a:xfrm>
          <a:off x="2039300" y="3163416"/>
          <a:ext cx="2931121"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100000"/>
            </a:lnSpc>
            <a:spcBef>
              <a:spcPct val="0"/>
            </a:spcBef>
            <a:spcAft>
              <a:spcPct val="35000"/>
            </a:spcAft>
            <a:buNone/>
          </a:pPr>
          <a:r>
            <a:rPr lang="en-US" sz="2500" kern="1200"/>
            <a:t>Try the following code:</a:t>
          </a:r>
        </a:p>
      </dsp:txBody>
      <dsp:txXfrm>
        <a:off x="2039300" y="3163416"/>
        <a:ext cx="2931121" cy="1765627"/>
      </dsp:txXfrm>
    </dsp:sp>
    <dsp:sp modelId="{25E0E5EC-5570-4A09-A095-0CEF1A77C9EB}">
      <dsp:nvSpPr>
        <dsp:cNvPr id="0" name=""/>
        <dsp:cNvSpPr/>
      </dsp:nvSpPr>
      <dsp:spPr>
        <a:xfrm>
          <a:off x="4970421" y="3163416"/>
          <a:ext cx="1543182"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533400">
            <a:lnSpc>
              <a:spcPct val="100000"/>
            </a:lnSpc>
            <a:spcBef>
              <a:spcPct val="0"/>
            </a:spcBef>
            <a:spcAft>
              <a:spcPct val="35000"/>
            </a:spcAft>
            <a:buNone/>
          </a:pPr>
          <a:r>
            <a:rPr lang="pt-PT" sz="1200" kern="1200"/>
            <a:t>A &lt;- TRUE</a:t>
          </a:r>
          <a:endParaRPr lang="en-US" sz="1200" kern="1200"/>
        </a:p>
        <a:p>
          <a:pPr marL="0" lvl="0" indent="0" algn="l" defTabSz="533400">
            <a:lnSpc>
              <a:spcPct val="100000"/>
            </a:lnSpc>
            <a:spcBef>
              <a:spcPct val="0"/>
            </a:spcBef>
            <a:spcAft>
              <a:spcPct val="35000"/>
            </a:spcAft>
            <a:buNone/>
          </a:pPr>
          <a:r>
            <a:rPr lang="pt-PT" sz="1200" kern="1200"/>
            <a:t>A &lt;- as.character(A)</a:t>
          </a:r>
          <a:endParaRPr lang="en-US" sz="1200" kern="1200"/>
        </a:p>
        <a:p>
          <a:pPr marL="0" lvl="0" indent="0" algn="l" defTabSz="533400">
            <a:lnSpc>
              <a:spcPct val="100000"/>
            </a:lnSpc>
            <a:spcBef>
              <a:spcPct val="0"/>
            </a:spcBef>
            <a:spcAft>
              <a:spcPct val="35000"/>
            </a:spcAft>
            <a:buNone/>
          </a:pPr>
          <a:r>
            <a:rPr lang="pt-PT" sz="1200" kern="1200"/>
            <a:t>is.logical(A)</a:t>
          </a:r>
          <a:endParaRPr lang="en-US" sz="1200" kern="1200"/>
        </a:p>
        <a:p>
          <a:pPr marL="0" lvl="0" indent="0" algn="l" defTabSz="533400">
            <a:lnSpc>
              <a:spcPct val="100000"/>
            </a:lnSpc>
            <a:spcBef>
              <a:spcPct val="0"/>
            </a:spcBef>
            <a:spcAft>
              <a:spcPct val="35000"/>
            </a:spcAft>
            <a:buNone/>
          </a:pPr>
          <a:r>
            <a:rPr lang="pt-PT" sz="1200" kern="1200"/>
            <a:t>A #note the double quotes</a:t>
          </a:r>
          <a:endParaRPr lang="en-US" sz="1200" kern="1200"/>
        </a:p>
      </dsp:txBody>
      <dsp:txXfrm>
        <a:off x="4970421" y="3163416"/>
        <a:ext cx="1543182" cy="176562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DA772-FF02-0B48-94AB-476B9F96340F}">
      <dsp:nvSpPr>
        <dsp:cNvPr id="0" name=""/>
        <dsp:cNvSpPr/>
      </dsp:nvSpPr>
      <dsp:spPr>
        <a:xfrm>
          <a:off x="0" y="111807"/>
          <a:ext cx="6513603" cy="15701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Besides specifying the TRUE/FALSE directly, you may notice that you are already getting TRUE or FALSE messages when you are using functions like is.character()</a:t>
          </a:r>
        </a:p>
      </dsp:txBody>
      <dsp:txXfrm>
        <a:off x="76648" y="188455"/>
        <a:ext cx="6360307" cy="1416844"/>
      </dsp:txXfrm>
    </dsp:sp>
    <dsp:sp modelId="{1AEDE1A5-123F-A343-990E-3C1501D3F837}">
      <dsp:nvSpPr>
        <dsp:cNvPr id="0" name=""/>
        <dsp:cNvSpPr/>
      </dsp:nvSpPr>
      <dsp:spPr>
        <a:xfrm>
          <a:off x="0" y="1745308"/>
          <a:ext cx="6513603" cy="15701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You get a logical-type when evaluating a statement.</a:t>
          </a:r>
        </a:p>
      </dsp:txBody>
      <dsp:txXfrm>
        <a:off x="76648" y="1821956"/>
        <a:ext cx="6360307" cy="1416844"/>
      </dsp:txXfrm>
    </dsp:sp>
    <dsp:sp modelId="{FA6B94DC-AF33-EF43-B551-147FA97DA03C}">
      <dsp:nvSpPr>
        <dsp:cNvPr id="0" name=""/>
        <dsp:cNvSpPr/>
      </dsp:nvSpPr>
      <dsp:spPr>
        <a:xfrm>
          <a:off x="0" y="3315448"/>
          <a:ext cx="6513603"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SG" sz="1700" kern="1200"/>
            <a:t>A &lt;- 40 #a numeric</a:t>
          </a:r>
          <a:endParaRPr lang="en-US" sz="1700" kern="1200"/>
        </a:p>
        <a:p>
          <a:pPr marL="171450" lvl="1" indent="-171450" algn="l" defTabSz="755650">
            <a:lnSpc>
              <a:spcPct val="90000"/>
            </a:lnSpc>
            <a:spcBef>
              <a:spcPct val="0"/>
            </a:spcBef>
            <a:spcAft>
              <a:spcPct val="20000"/>
            </a:spcAft>
            <a:buChar char="•"/>
          </a:pPr>
          <a:r>
            <a:rPr lang="en-SG" sz="1700" kern="1200"/>
            <a:t>is.numeric(A) #TRUE</a:t>
          </a:r>
          <a:endParaRPr lang="en-US" sz="1700" kern="1200"/>
        </a:p>
        <a:p>
          <a:pPr marL="171450" lvl="1" indent="-171450" algn="l" defTabSz="755650">
            <a:lnSpc>
              <a:spcPct val="90000"/>
            </a:lnSpc>
            <a:spcBef>
              <a:spcPct val="0"/>
            </a:spcBef>
            <a:spcAft>
              <a:spcPct val="20000"/>
            </a:spcAft>
            <a:buChar char="•"/>
          </a:pPr>
          <a:r>
            <a:rPr lang="en-SG" sz="1700" kern="1200"/>
            <a:t>is.character(A) #FALSE</a:t>
          </a:r>
          <a:endParaRPr lang="en-US" sz="1700" kern="1200"/>
        </a:p>
      </dsp:txBody>
      <dsp:txXfrm>
        <a:off x="0" y="3315448"/>
        <a:ext cx="6513603" cy="888030"/>
      </dsp:txXfrm>
    </dsp:sp>
    <dsp:sp modelId="{3024277B-A174-2942-AA0C-C4EAF341AA43}">
      <dsp:nvSpPr>
        <dsp:cNvPr id="0" name=""/>
        <dsp:cNvSpPr/>
      </dsp:nvSpPr>
      <dsp:spPr>
        <a:xfrm>
          <a:off x="0" y="4203478"/>
          <a:ext cx="6513603" cy="15701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SG" sz="2200" kern="1200"/>
            <a:t>Evaluating statements in programming will always result in a logical-type being returned</a:t>
          </a:r>
          <a:endParaRPr lang="en-US" sz="2200" kern="1200"/>
        </a:p>
      </dsp:txBody>
      <dsp:txXfrm>
        <a:off x="76648" y="4280126"/>
        <a:ext cx="6360307" cy="141684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A81643-B222-48CA-849A-30FC1EC18F9A}">
      <dsp:nvSpPr>
        <dsp:cNvPr id="0" name=""/>
        <dsp:cNvSpPr/>
      </dsp:nvSpPr>
      <dsp:spPr>
        <a:xfrm>
          <a:off x="0" y="4597"/>
          <a:ext cx="6513603" cy="97937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0393AE-A2F8-4BE2-900C-1F52FFE270F8}">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6270C1-74EF-489F-88A2-92B51FC65099}">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755650">
            <a:lnSpc>
              <a:spcPct val="90000"/>
            </a:lnSpc>
            <a:spcBef>
              <a:spcPct val="0"/>
            </a:spcBef>
            <a:spcAft>
              <a:spcPct val="35000"/>
            </a:spcAft>
            <a:buNone/>
          </a:pPr>
          <a:r>
            <a:rPr lang="en-US" sz="1700" kern="1200"/>
            <a:t>Another way of evaluating a statement is by means of value comparison</a:t>
          </a:r>
        </a:p>
      </dsp:txBody>
      <dsp:txXfrm>
        <a:off x="1131174" y="4597"/>
        <a:ext cx="5382429" cy="979371"/>
      </dsp:txXfrm>
    </dsp:sp>
    <dsp:sp modelId="{89179448-EECC-4097-8A53-8CD3E1866A69}">
      <dsp:nvSpPr>
        <dsp:cNvPr id="0" name=""/>
        <dsp:cNvSpPr/>
      </dsp:nvSpPr>
      <dsp:spPr>
        <a:xfrm>
          <a:off x="0" y="1228812"/>
          <a:ext cx="6513603" cy="97937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DBD875-E212-45FF-A11B-237DEDCF66ED}">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1E3EDC-E1AD-4C19-A4C6-07B349171D10}">
      <dsp:nvSpPr>
        <dsp:cNvPr id="0" name=""/>
        <dsp:cNvSpPr/>
      </dsp:nvSpPr>
      <dsp:spPr>
        <a:xfrm>
          <a:off x="1131174" y="1228812"/>
          <a:ext cx="2931121"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755650">
            <a:lnSpc>
              <a:spcPct val="90000"/>
            </a:lnSpc>
            <a:spcBef>
              <a:spcPct val="0"/>
            </a:spcBef>
            <a:spcAft>
              <a:spcPct val="35000"/>
            </a:spcAft>
            <a:buNone/>
          </a:pPr>
          <a:r>
            <a:rPr lang="en-US" sz="1700" kern="1200"/>
            <a:t>Try the following code:</a:t>
          </a:r>
        </a:p>
      </dsp:txBody>
      <dsp:txXfrm>
        <a:off x="1131174" y="1228812"/>
        <a:ext cx="2931121" cy="979371"/>
      </dsp:txXfrm>
    </dsp:sp>
    <dsp:sp modelId="{A6098915-470A-4243-9C98-FCB47424E179}">
      <dsp:nvSpPr>
        <dsp:cNvPr id="0" name=""/>
        <dsp:cNvSpPr/>
      </dsp:nvSpPr>
      <dsp:spPr>
        <a:xfrm>
          <a:off x="4062296" y="1228812"/>
          <a:ext cx="2451307"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577850">
            <a:lnSpc>
              <a:spcPct val="90000"/>
            </a:lnSpc>
            <a:spcBef>
              <a:spcPct val="0"/>
            </a:spcBef>
            <a:spcAft>
              <a:spcPct val="35000"/>
            </a:spcAft>
            <a:buNone/>
          </a:pPr>
          <a:r>
            <a:rPr lang="en-SG" sz="1300" kern="1200"/>
            <a:t>A &lt;- 40 #a numeric</a:t>
          </a:r>
          <a:endParaRPr lang="en-US" sz="1300" kern="1200"/>
        </a:p>
        <a:p>
          <a:pPr marL="0" lvl="0" indent="0" algn="l" defTabSz="577850">
            <a:lnSpc>
              <a:spcPct val="90000"/>
            </a:lnSpc>
            <a:spcBef>
              <a:spcPct val="0"/>
            </a:spcBef>
            <a:spcAft>
              <a:spcPct val="35000"/>
            </a:spcAft>
            <a:buNone/>
          </a:pPr>
          <a:r>
            <a:rPr lang="en-SG" sz="1300" kern="1200"/>
            <a:t>A &gt; 40 #return False</a:t>
          </a:r>
          <a:endParaRPr lang="en-US" sz="1300" kern="1200"/>
        </a:p>
      </dsp:txBody>
      <dsp:txXfrm>
        <a:off x="4062296" y="1228812"/>
        <a:ext cx="2451307" cy="979371"/>
      </dsp:txXfrm>
    </dsp:sp>
    <dsp:sp modelId="{2F7702A9-99C7-4C89-808C-B33D5E9A051D}">
      <dsp:nvSpPr>
        <dsp:cNvPr id="0" name=""/>
        <dsp:cNvSpPr/>
      </dsp:nvSpPr>
      <dsp:spPr>
        <a:xfrm>
          <a:off x="0" y="2453027"/>
          <a:ext cx="6513603" cy="97937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251CAF-9982-4745-B224-E38C22B716D1}">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7334E7-C8DF-4D56-B7F0-A56BBBE5AB30}">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755650">
            <a:lnSpc>
              <a:spcPct val="90000"/>
            </a:lnSpc>
            <a:spcBef>
              <a:spcPct val="0"/>
            </a:spcBef>
            <a:spcAft>
              <a:spcPct val="35000"/>
            </a:spcAft>
            <a:buNone/>
          </a:pPr>
          <a:r>
            <a:rPr lang="en-SG" sz="1700" kern="1200"/>
            <a:t>The statement above will immediately return FALSE</a:t>
          </a:r>
          <a:endParaRPr lang="en-US" sz="1700" kern="1200"/>
        </a:p>
      </dsp:txBody>
      <dsp:txXfrm>
        <a:off x="1131174" y="2453027"/>
        <a:ext cx="5382429" cy="979371"/>
      </dsp:txXfrm>
    </dsp:sp>
    <dsp:sp modelId="{FBC2FD33-75F1-4E42-A16D-CF60969B2C48}">
      <dsp:nvSpPr>
        <dsp:cNvPr id="0" name=""/>
        <dsp:cNvSpPr/>
      </dsp:nvSpPr>
      <dsp:spPr>
        <a:xfrm>
          <a:off x="0" y="3677241"/>
          <a:ext cx="6513603" cy="97937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26FDB0-0583-4D4B-A5B3-6B99189080EB}">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CACD8B-4773-4793-8AE4-5615EB034462}">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755650">
            <a:lnSpc>
              <a:spcPct val="90000"/>
            </a:lnSpc>
            <a:spcBef>
              <a:spcPct val="0"/>
            </a:spcBef>
            <a:spcAft>
              <a:spcPct val="35000"/>
            </a:spcAft>
            <a:buNone/>
          </a:pPr>
          <a:r>
            <a:rPr lang="en-SG" sz="1700" kern="1200"/>
            <a:t>This is because A is less than 40.</a:t>
          </a:r>
          <a:endParaRPr lang="en-US" sz="1700" kern="1200"/>
        </a:p>
      </dsp:txBody>
      <dsp:txXfrm>
        <a:off x="1131174" y="3677241"/>
        <a:ext cx="5382429" cy="979371"/>
      </dsp:txXfrm>
    </dsp:sp>
    <dsp:sp modelId="{3F8E26AE-D637-43FC-8DC0-A88FD47F43DA}">
      <dsp:nvSpPr>
        <dsp:cNvPr id="0" name=""/>
        <dsp:cNvSpPr/>
      </dsp:nvSpPr>
      <dsp:spPr>
        <a:xfrm>
          <a:off x="0" y="4901456"/>
          <a:ext cx="6513603" cy="97937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8EE5EC-8790-4F06-A04B-91884AA9ABF7}">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B288E3-E704-462D-B415-C26D26C39638}">
      <dsp:nvSpPr>
        <dsp:cNvPr id="0" name=""/>
        <dsp:cNvSpPr/>
      </dsp:nvSpPr>
      <dsp:spPr>
        <a:xfrm>
          <a:off x="1131174" y="4901456"/>
          <a:ext cx="2931121"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755650">
            <a:lnSpc>
              <a:spcPct val="90000"/>
            </a:lnSpc>
            <a:spcBef>
              <a:spcPct val="0"/>
            </a:spcBef>
            <a:spcAft>
              <a:spcPct val="35000"/>
            </a:spcAft>
            <a:buNone/>
          </a:pPr>
          <a:r>
            <a:rPr lang="en-SG" sz="1700" kern="1200"/>
            <a:t>Although this may seem trivial for now, it is a fundamental concept to all programming. </a:t>
          </a:r>
          <a:endParaRPr lang="en-US" sz="1700" kern="1200"/>
        </a:p>
      </dsp:txBody>
      <dsp:txXfrm>
        <a:off x="1131174" y="4901456"/>
        <a:ext cx="2931121" cy="979371"/>
      </dsp:txXfrm>
    </dsp:sp>
    <dsp:sp modelId="{8A700348-B56C-44DB-84BA-64C239B41687}">
      <dsp:nvSpPr>
        <dsp:cNvPr id="0" name=""/>
        <dsp:cNvSpPr/>
      </dsp:nvSpPr>
      <dsp:spPr>
        <a:xfrm>
          <a:off x="4062296" y="4901456"/>
          <a:ext cx="2451307"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577850">
            <a:lnSpc>
              <a:spcPct val="90000"/>
            </a:lnSpc>
            <a:spcBef>
              <a:spcPct val="0"/>
            </a:spcBef>
            <a:spcAft>
              <a:spcPct val="35000"/>
            </a:spcAft>
            <a:buNone/>
          </a:pPr>
          <a:r>
            <a:rPr lang="en-SG" sz="1300" kern="1200"/>
            <a:t>We use the outcome of logical variables to control program flow</a:t>
          </a:r>
          <a:endParaRPr lang="en-US" sz="1300" kern="1200"/>
        </a:p>
      </dsp:txBody>
      <dsp:txXfrm>
        <a:off x="4062296" y="4901456"/>
        <a:ext cx="2451307" cy="9793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0BE17-9DA3-4B79-92B4-CF6AD1B28E11}">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B9C2EF-6C8D-4F95-84AB-791273784A81}">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11F578-62C3-4367-9118-80E6EE7EA726}">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889000">
            <a:lnSpc>
              <a:spcPct val="90000"/>
            </a:lnSpc>
            <a:spcBef>
              <a:spcPct val="0"/>
            </a:spcBef>
            <a:spcAft>
              <a:spcPct val="35000"/>
            </a:spcAft>
            <a:buNone/>
          </a:pPr>
          <a:r>
            <a:rPr lang="en-US" sz="2000" kern="1200"/>
            <a:t>An algorithm is an idea or proposed solution for solving a problem</a:t>
          </a:r>
        </a:p>
      </dsp:txBody>
      <dsp:txXfrm>
        <a:off x="2039300" y="956381"/>
        <a:ext cx="4474303" cy="1765627"/>
      </dsp:txXfrm>
    </dsp:sp>
    <dsp:sp modelId="{A84DF9C6-8723-4A08-A6C2-59C8F32A03EC}">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2D71D6-5419-432C-9A99-254549A0230A}">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8C9ADA-FF44-4CC7-B4F2-4B3C7360FD8C}">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889000">
            <a:lnSpc>
              <a:spcPct val="90000"/>
            </a:lnSpc>
            <a:spcBef>
              <a:spcPct val="0"/>
            </a:spcBef>
            <a:spcAft>
              <a:spcPct val="35000"/>
            </a:spcAft>
            <a:buNone/>
          </a:pPr>
          <a:r>
            <a:rPr lang="en-SG" sz="2000" kern="1200"/>
            <a:t>It can comprise of clear sequence of instructions to solve a well-formulated computational problem specified in terms of its </a:t>
          </a:r>
          <a:r>
            <a:rPr lang="en-SG" sz="2000" b="1" kern="1200"/>
            <a:t>input </a:t>
          </a:r>
          <a:r>
            <a:rPr lang="en-SG" sz="2000" kern="1200"/>
            <a:t>and </a:t>
          </a:r>
          <a:r>
            <a:rPr lang="en-SG" sz="2000" b="1" kern="1200"/>
            <a:t>output</a:t>
          </a:r>
          <a:r>
            <a:rPr lang="en-SG" sz="2000" kern="1200"/>
            <a:t>. </a:t>
          </a:r>
          <a:endParaRPr lang="en-US" sz="2000" kern="1200"/>
        </a:p>
      </dsp:txBody>
      <dsp:txXfrm>
        <a:off x="2039300" y="3163416"/>
        <a:ext cx="4474303" cy="176562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0225D-1985-3444-9B7B-2C3ACD08342F}">
      <dsp:nvSpPr>
        <dsp:cNvPr id="0" name=""/>
        <dsp:cNvSpPr/>
      </dsp:nvSpPr>
      <dsp:spPr>
        <a:xfrm>
          <a:off x="0" y="70769"/>
          <a:ext cx="6513603" cy="87395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You can interconvert logical/boolean and binary</a:t>
          </a:r>
        </a:p>
      </dsp:txBody>
      <dsp:txXfrm>
        <a:off x="42663" y="113432"/>
        <a:ext cx="6428277" cy="788627"/>
      </dsp:txXfrm>
    </dsp:sp>
    <dsp:sp modelId="{0B2FECD2-0D2C-C24F-B8C1-054BBF1999CF}">
      <dsp:nvSpPr>
        <dsp:cNvPr id="0" name=""/>
        <dsp:cNvSpPr/>
      </dsp:nvSpPr>
      <dsp:spPr>
        <a:xfrm>
          <a:off x="0" y="1008082"/>
          <a:ext cx="6513603" cy="87395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1 in binary is TRUE in logical/boolean</a:t>
          </a:r>
        </a:p>
      </dsp:txBody>
      <dsp:txXfrm>
        <a:off x="42663" y="1050745"/>
        <a:ext cx="6428277" cy="788627"/>
      </dsp:txXfrm>
    </dsp:sp>
    <dsp:sp modelId="{060CF62F-1440-B142-A392-0C98F64BC13B}">
      <dsp:nvSpPr>
        <dsp:cNvPr id="0" name=""/>
        <dsp:cNvSpPr/>
      </dsp:nvSpPr>
      <dsp:spPr>
        <a:xfrm>
          <a:off x="0" y="1945396"/>
          <a:ext cx="6513603" cy="87395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0 in binary is FALSE in logical/Boolean</a:t>
          </a:r>
        </a:p>
      </dsp:txBody>
      <dsp:txXfrm>
        <a:off x="42663" y="1988059"/>
        <a:ext cx="6428277" cy="788627"/>
      </dsp:txXfrm>
    </dsp:sp>
    <dsp:sp modelId="{3A7BA30F-35BB-F746-B652-66E9EC701B72}">
      <dsp:nvSpPr>
        <dsp:cNvPr id="0" name=""/>
        <dsp:cNvSpPr/>
      </dsp:nvSpPr>
      <dsp:spPr>
        <a:xfrm>
          <a:off x="0" y="2882709"/>
          <a:ext cx="6513603" cy="87395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To do this, try:</a:t>
          </a:r>
        </a:p>
      </dsp:txBody>
      <dsp:txXfrm>
        <a:off x="42663" y="2925372"/>
        <a:ext cx="6428277" cy="788627"/>
      </dsp:txXfrm>
    </dsp:sp>
    <dsp:sp modelId="{CFDEC9DA-2258-E84D-9596-23A40C0F2E39}">
      <dsp:nvSpPr>
        <dsp:cNvPr id="0" name=""/>
        <dsp:cNvSpPr/>
      </dsp:nvSpPr>
      <dsp:spPr>
        <a:xfrm>
          <a:off x="0" y="3756663"/>
          <a:ext cx="6513603"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as.logical(1) #returns TRUE</a:t>
          </a:r>
        </a:p>
        <a:p>
          <a:pPr marL="171450" lvl="1" indent="-171450" algn="l" defTabSz="755650">
            <a:lnSpc>
              <a:spcPct val="90000"/>
            </a:lnSpc>
            <a:spcBef>
              <a:spcPct val="0"/>
            </a:spcBef>
            <a:spcAft>
              <a:spcPct val="20000"/>
            </a:spcAft>
            <a:buChar char="•"/>
          </a:pPr>
          <a:r>
            <a:rPr lang="en-US" sz="1700" kern="1200"/>
            <a:t>as.logical(0) #returns FALSE</a:t>
          </a:r>
        </a:p>
        <a:p>
          <a:pPr marL="171450" lvl="1" indent="-171450" algn="l" defTabSz="755650">
            <a:lnSpc>
              <a:spcPct val="90000"/>
            </a:lnSpc>
            <a:spcBef>
              <a:spcPct val="0"/>
            </a:spcBef>
            <a:spcAft>
              <a:spcPct val="20000"/>
            </a:spcAft>
            <a:buChar char="•"/>
          </a:pPr>
          <a:r>
            <a:rPr lang="en-SG" sz="1700" kern="1200"/>
            <a:t>as.numeric(TRUE) #returns 1</a:t>
          </a:r>
          <a:endParaRPr lang="en-US" sz="1700" kern="1200"/>
        </a:p>
        <a:p>
          <a:pPr marL="171450" lvl="1" indent="-171450" algn="l" defTabSz="755650">
            <a:lnSpc>
              <a:spcPct val="90000"/>
            </a:lnSpc>
            <a:spcBef>
              <a:spcPct val="0"/>
            </a:spcBef>
            <a:spcAft>
              <a:spcPct val="20000"/>
            </a:spcAft>
            <a:buChar char="•"/>
          </a:pPr>
          <a:r>
            <a:rPr lang="en-SG" sz="1700" kern="1200"/>
            <a:t>as.numeric(FALSE) #returns 0</a:t>
          </a:r>
          <a:endParaRPr lang="en-US" sz="1700" kern="1200"/>
        </a:p>
      </dsp:txBody>
      <dsp:txXfrm>
        <a:off x="0" y="3756663"/>
        <a:ext cx="6513603" cy="1184040"/>
      </dsp:txXfrm>
    </dsp:sp>
    <dsp:sp modelId="{C2E58294-D6D3-734C-B9AA-1C9D40B6FD88}">
      <dsp:nvSpPr>
        <dsp:cNvPr id="0" name=""/>
        <dsp:cNvSpPr/>
      </dsp:nvSpPr>
      <dsp:spPr>
        <a:xfrm>
          <a:off x="0" y="4940703"/>
          <a:ext cx="6513603" cy="873953"/>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SG" sz="2200" kern="1200"/>
            <a:t>This is a very useful relationship for programming shorthand, but for now, let’s leave it.</a:t>
          </a:r>
          <a:endParaRPr lang="en-US" sz="2200" kern="1200"/>
        </a:p>
      </dsp:txBody>
      <dsp:txXfrm>
        <a:off x="42663" y="4983366"/>
        <a:ext cx="6428277" cy="78862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B66190-FDDD-4E90-A733-1D12A817A751}">
      <dsp:nvSpPr>
        <dsp:cNvPr id="0" name=""/>
        <dsp:cNvSpPr/>
      </dsp:nvSpPr>
      <dsp:spPr>
        <a:xfrm>
          <a:off x="0" y="1903"/>
          <a:ext cx="6513603" cy="811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9E495D-3D79-4806-BA0F-DF5511CCEE80}">
      <dsp:nvSpPr>
        <dsp:cNvPr id="0" name=""/>
        <dsp:cNvSpPr/>
      </dsp:nvSpPr>
      <dsp:spPr>
        <a:xfrm>
          <a:off x="245405" y="184436"/>
          <a:ext cx="446191" cy="4461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ABE984-8067-4410-ADE4-E1A7D987637A}">
      <dsp:nvSpPr>
        <dsp:cNvPr id="0" name=""/>
        <dsp:cNvSpPr/>
      </dsp:nvSpPr>
      <dsp:spPr>
        <a:xfrm>
          <a:off x="937002" y="1903"/>
          <a:ext cx="293112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100000"/>
            </a:lnSpc>
            <a:spcBef>
              <a:spcPct val="0"/>
            </a:spcBef>
            <a:spcAft>
              <a:spcPct val="35000"/>
            </a:spcAft>
            <a:buNone/>
          </a:pPr>
          <a:r>
            <a:rPr lang="en-US" sz="1900" kern="1200"/>
            <a:t>Multiplication (use *)</a:t>
          </a:r>
        </a:p>
      </dsp:txBody>
      <dsp:txXfrm>
        <a:off x="937002" y="1903"/>
        <a:ext cx="2931121" cy="811257"/>
      </dsp:txXfrm>
    </dsp:sp>
    <dsp:sp modelId="{C7C00B4F-D797-42FE-BA0F-8DEAD5CE3936}">
      <dsp:nvSpPr>
        <dsp:cNvPr id="0" name=""/>
        <dsp:cNvSpPr/>
      </dsp:nvSpPr>
      <dsp:spPr>
        <a:xfrm>
          <a:off x="3868124" y="1903"/>
          <a:ext cx="2645479"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00100">
            <a:lnSpc>
              <a:spcPct val="100000"/>
            </a:lnSpc>
            <a:spcBef>
              <a:spcPct val="0"/>
            </a:spcBef>
            <a:spcAft>
              <a:spcPct val="35000"/>
            </a:spcAft>
            <a:buNone/>
          </a:pPr>
          <a:r>
            <a:rPr lang="en-US" sz="1800" kern="1200"/>
            <a:t>5 * 5 </a:t>
          </a:r>
        </a:p>
      </dsp:txBody>
      <dsp:txXfrm>
        <a:off x="3868124" y="1903"/>
        <a:ext cx="2645479" cy="811257"/>
      </dsp:txXfrm>
    </dsp:sp>
    <dsp:sp modelId="{0A494810-619D-441B-AB03-807A62C0F0DD}">
      <dsp:nvSpPr>
        <dsp:cNvPr id="0" name=""/>
        <dsp:cNvSpPr/>
      </dsp:nvSpPr>
      <dsp:spPr>
        <a:xfrm>
          <a:off x="0" y="1015975"/>
          <a:ext cx="6513603" cy="811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FA9790-B58D-457A-BE31-E6F3547364C6}">
      <dsp:nvSpPr>
        <dsp:cNvPr id="0" name=""/>
        <dsp:cNvSpPr/>
      </dsp:nvSpPr>
      <dsp:spPr>
        <a:xfrm>
          <a:off x="245405" y="1198508"/>
          <a:ext cx="446191" cy="4461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114C32-06A2-49CF-AA99-589F6BEF53F0}">
      <dsp:nvSpPr>
        <dsp:cNvPr id="0" name=""/>
        <dsp:cNvSpPr/>
      </dsp:nvSpPr>
      <dsp:spPr>
        <a:xfrm>
          <a:off x="937002" y="1015975"/>
          <a:ext cx="293112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100000"/>
            </a:lnSpc>
            <a:spcBef>
              <a:spcPct val="0"/>
            </a:spcBef>
            <a:spcAft>
              <a:spcPct val="35000"/>
            </a:spcAft>
            <a:buNone/>
          </a:pPr>
          <a:r>
            <a:rPr lang="en-US" sz="1900" kern="1200"/>
            <a:t>Addition (use +)</a:t>
          </a:r>
        </a:p>
      </dsp:txBody>
      <dsp:txXfrm>
        <a:off x="937002" y="1015975"/>
        <a:ext cx="2931121" cy="811257"/>
      </dsp:txXfrm>
    </dsp:sp>
    <dsp:sp modelId="{19D68A97-AD2C-4D85-A95D-8EAD4895AA47}">
      <dsp:nvSpPr>
        <dsp:cNvPr id="0" name=""/>
        <dsp:cNvSpPr/>
      </dsp:nvSpPr>
      <dsp:spPr>
        <a:xfrm>
          <a:off x="3868124" y="1015975"/>
          <a:ext cx="2645479"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00100">
            <a:lnSpc>
              <a:spcPct val="100000"/>
            </a:lnSpc>
            <a:spcBef>
              <a:spcPct val="0"/>
            </a:spcBef>
            <a:spcAft>
              <a:spcPct val="35000"/>
            </a:spcAft>
            <a:buNone/>
          </a:pPr>
          <a:r>
            <a:rPr lang="en-US" sz="1800" kern="1200"/>
            <a:t>5 + 5</a:t>
          </a:r>
        </a:p>
      </dsp:txBody>
      <dsp:txXfrm>
        <a:off x="3868124" y="1015975"/>
        <a:ext cx="2645479" cy="811257"/>
      </dsp:txXfrm>
    </dsp:sp>
    <dsp:sp modelId="{6232C7C9-D5AF-442A-B9D0-B4000D28F138}">
      <dsp:nvSpPr>
        <dsp:cNvPr id="0" name=""/>
        <dsp:cNvSpPr/>
      </dsp:nvSpPr>
      <dsp:spPr>
        <a:xfrm>
          <a:off x="0" y="2030048"/>
          <a:ext cx="6513603" cy="81125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C198A4-937E-4F66-82E0-175DAD62AC22}">
      <dsp:nvSpPr>
        <dsp:cNvPr id="0" name=""/>
        <dsp:cNvSpPr/>
      </dsp:nvSpPr>
      <dsp:spPr>
        <a:xfrm>
          <a:off x="245405" y="2212581"/>
          <a:ext cx="446191" cy="4461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2DA55D-2930-4CE1-9CF8-5D2596084030}">
      <dsp:nvSpPr>
        <dsp:cNvPr id="0" name=""/>
        <dsp:cNvSpPr/>
      </dsp:nvSpPr>
      <dsp:spPr>
        <a:xfrm>
          <a:off x="937002" y="2030048"/>
          <a:ext cx="293112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100000"/>
            </a:lnSpc>
            <a:spcBef>
              <a:spcPct val="0"/>
            </a:spcBef>
            <a:spcAft>
              <a:spcPct val="35000"/>
            </a:spcAft>
            <a:buNone/>
          </a:pPr>
          <a:r>
            <a:rPr lang="en-US" sz="1900" kern="1200"/>
            <a:t>Subtraction (use -)</a:t>
          </a:r>
        </a:p>
      </dsp:txBody>
      <dsp:txXfrm>
        <a:off x="937002" y="2030048"/>
        <a:ext cx="2931121" cy="811257"/>
      </dsp:txXfrm>
    </dsp:sp>
    <dsp:sp modelId="{61A69D00-90C5-43E1-AA2C-F83EFCB9ED2A}">
      <dsp:nvSpPr>
        <dsp:cNvPr id="0" name=""/>
        <dsp:cNvSpPr/>
      </dsp:nvSpPr>
      <dsp:spPr>
        <a:xfrm>
          <a:off x="3868124" y="2030048"/>
          <a:ext cx="2645479"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00100">
            <a:lnSpc>
              <a:spcPct val="100000"/>
            </a:lnSpc>
            <a:spcBef>
              <a:spcPct val="0"/>
            </a:spcBef>
            <a:spcAft>
              <a:spcPct val="35000"/>
            </a:spcAft>
            <a:buNone/>
          </a:pPr>
          <a:r>
            <a:rPr lang="en-US" sz="1800" kern="1200"/>
            <a:t>5 - 5</a:t>
          </a:r>
        </a:p>
      </dsp:txBody>
      <dsp:txXfrm>
        <a:off x="3868124" y="2030048"/>
        <a:ext cx="2645479" cy="811257"/>
      </dsp:txXfrm>
    </dsp:sp>
    <dsp:sp modelId="{06EA0338-6763-436C-BCCA-007D8303709A}">
      <dsp:nvSpPr>
        <dsp:cNvPr id="0" name=""/>
        <dsp:cNvSpPr/>
      </dsp:nvSpPr>
      <dsp:spPr>
        <a:xfrm>
          <a:off x="0" y="3044120"/>
          <a:ext cx="6513603" cy="81125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A70329-BE78-4E29-897F-BCCED12F2453}">
      <dsp:nvSpPr>
        <dsp:cNvPr id="0" name=""/>
        <dsp:cNvSpPr/>
      </dsp:nvSpPr>
      <dsp:spPr>
        <a:xfrm>
          <a:off x="245405" y="3226653"/>
          <a:ext cx="446191" cy="4461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3555C9-9972-4E1A-B075-16711017E311}">
      <dsp:nvSpPr>
        <dsp:cNvPr id="0" name=""/>
        <dsp:cNvSpPr/>
      </dsp:nvSpPr>
      <dsp:spPr>
        <a:xfrm>
          <a:off x="937002" y="3044120"/>
          <a:ext cx="293112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100000"/>
            </a:lnSpc>
            <a:spcBef>
              <a:spcPct val="0"/>
            </a:spcBef>
            <a:spcAft>
              <a:spcPct val="35000"/>
            </a:spcAft>
            <a:buNone/>
          </a:pPr>
          <a:r>
            <a:rPr lang="en-US" sz="1900" kern="1200"/>
            <a:t>Division (use /)</a:t>
          </a:r>
        </a:p>
      </dsp:txBody>
      <dsp:txXfrm>
        <a:off x="937002" y="3044120"/>
        <a:ext cx="2931121" cy="811257"/>
      </dsp:txXfrm>
    </dsp:sp>
    <dsp:sp modelId="{901483F3-6912-4DD5-81FC-243C54895194}">
      <dsp:nvSpPr>
        <dsp:cNvPr id="0" name=""/>
        <dsp:cNvSpPr/>
      </dsp:nvSpPr>
      <dsp:spPr>
        <a:xfrm>
          <a:off x="3868124" y="3044120"/>
          <a:ext cx="2645479"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00100">
            <a:lnSpc>
              <a:spcPct val="100000"/>
            </a:lnSpc>
            <a:spcBef>
              <a:spcPct val="0"/>
            </a:spcBef>
            <a:spcAft>
              <a:spcPct val="35000"/>
            </a:spcAft>
            <a:buNone/>
          </a:pPr>
          <a:r>
            <a:rPr lang="en-US" sz="1800" kern="1200"/>
            <a:t>5/5</a:t>
          </a:r>
        </a:p>
      </dsp:txBody>
      <dsp:txXfrm>
        <a:off x="3868124" y="3044120"/>
        <a:ext cx="2645479" cy="811257"/>
      </dsp:txXfrm>
    </dsp:sp>
    <dsp:sp modelId="{97340849-49D9-4F9B-8F43-AEC8B32EAF1D}">
      <dsp:nvSpPr>
        <dsp:cNvPr id="0" name=""/>
        <dsp:cNvSpPr/>
      </dsp:nvSpPr>
      <dsp:spPr>
        <a:xfrm>
          <a:off x="0" y="4058192"/>
          <a:ext cx="6513603" cy="81125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7EB101-1CC6-4326-B2EB-326A6F58EA05}">
      <dsp:nvSpPr>
        <dsp:cNvPr id="0" name=""/>
        <dsp:cNvSpPr/>
      </dsp:nvSpPr>
      <dsp:spPr>
        <a:xfrm>
          <a:off x="245405" y="4240725"/>
          <a:ext cx="446191" cy="44619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C8E5E5-511A-41FF-994E-7E9337451AD3}">
      <dsp:nvSpPr>
        <dsp:cNvPr id="0" name=""/>
        <dsp:cNvSpPr/>
      </dsp:nvSpPr>
      <dsp:spPr>
        <a:xfrm>
          <a:off x="937002" y="4058192"/>
          <a:ext cx="293112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100000"/>
            </a:lnSpc>
            <a:spcBef>
              <a:spcPct val="0"/>
            </a:spcBef>
            <a:spcAft>
              <a:spcPct val="35000"/>
            </a:spcAft>
            <a:buNone/>
          </a:pPr>
          <a:r>
            <a:rPr lang="en-US" sz="1900" kern="1200"/>
            <a:t>Modulus (use %%)</a:t>
          </a:r>
        </a:p>
      </dsp:txBody>
      <dsp:txXfrm>
        <a:off x="937002" y="4058192"/>
        <a:ext cx="2931121" cy="811257"/>
      </dsp:txXfrm>
    </dsp:sp>
    <dsp:sp modelId="{5E770996-8B3E-4B39-A9F2-E389C763A15D}">
      <dsp:nvSpPr>
        <dsp:cNvPr id="0" name=""/>
        <dsp:cNvSpPr/>
      </dsp:nvSpPr>
      <dsp:spPr>
        <a:xfrm>
          <a:off x="3868124" y="4058192"/>
          <a:ext cx="2645479"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00100">
            <a:lnSpc>
              <a:spcPct val="100000"/>
            </a:lnSpc>
            <a:spcBef>
              <a:spcPct val="0"/>
            </a:spcBef>
            <a:spcAft>
              <a:spcPct val="35000"/>
            </a:spcAft>
            <a:buNone/>
          </a:pPr>
          <a:r>
            <a:rPr lang="en-US" sz="1800" kern="1200"/>
            <a:t>5 %% 5</a:t>
          </a:r>
        </a:p>
      </dsp:txBody>
      <dsp:txXfrm>
        <a:off x="3868124" y="4058192"/>
        <a:ext cx="2645479" cy="811257"/>
      </dsp:txXfrm>
    </dsp:sp>
    <dsp:sp modelId="{F5DD4EF1-BADD-4E59-A6CE-F898660E6929}">
      <dsp:nvSpPr>
        <dsp:cNvPr id="0" name=""/>
        <dsp:cNvSpPr/>
      </dsp:nvSpPr>
      <dsp:spPr>
        <a:xfrm>
          <a:off x="0" y="5072264"/>
          <a:ext cx="6513603" cy="811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57FDEB-F754-4C02-8123-C5D5BAD8C830}">
      <dsp:nvSpPr>
        <dsp:cNvPr id="0" name=""/>
        <dsp:cNvSpPr/>
      </dsp:nvSpPr>
      <dsp:spPr>
        <a:xfrm>
          <a:off x="245405" y="5254797"/>
          <a:ext cx="446191" cy="44619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DDB6B7-409F-4E27-8BF6-ECA650BB3ACE}">
      <dsp:nvSpPr>
        <dsp:cNvPr id="0" name=""/>
        <dsp:cNvSpPr/>
      </dsp:nvSpPr>
      <dsp:spPr>
        <a:xfrm>
          <a:off x="937002" y="5072264"/>
          <a:ext cx="293112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100000"/>
            </a:lnSpc>
            <a:spcBef>
              <a:spcPct val="0"/>
            </a:spcBef>
            <a:spcAft>
              <a:spcPct val="35000"/>
            </a:spcAft>
            <a:buNone/>
          </a:pPr>
          <a:r>
            <a:rPr lang="en-US" sz="1900" kern="1200"/>
            <a:t>Power (use ^)</a:t>
          </a:r>
        </a:p>
      </dsp:txBody>
      <dsp:txXfrm>
        <a:off x="937002" y="5072264"/>
        <a:ext cx="2931121" cy="811257"/>
      </dsp:txXfrm>
    </dsp:sp>
    <dsp:sp modelId="{AAC21BBE-F75D-4DDE-A1A4-D27E99E50A2B}">
      <dsp:nvSpPr>
        <dsp:cNvPr id="0" name=""/>
        <dsp:cNvSpPr/>
      </dsp:nvSpPr>
      <dsp:spPr>
        <a:xfrm>
          <a:off x="3868124" y="5072264"/>
          <a:ext cx="2645479"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00100">
            <a:lnSpc>
              <a:spcPct val="100000"/>
            </a:lnSpc>
            <a:spcBef>
              <a:spcPct val="0"/>
            </a:spcBef>
            <a:spcAft>
              <a:spcPct val="35000"/>
            </a:spcAft>
            <a:buNone/>
          </a:pPr>
          <a:r>
            <a:rPr lang="en-US" sz="1800" kern="1200"/>
            <a:t>5 ^ 5</a:t>
          </a:r>
        </a:p>
      </dsp:txBody>
      <dsp:txXfrm>
        <a:off x="3868124" y="5072264"/>
        <a:ext cx="2645479" cy="811257"/>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128AB-4D69-4E41-A26E-6FC94F3B4CB1}">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8FA06A-202B-4D3A-9D39-807B8C5793D7}">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623A1C-BAC6-44B2-B09E-BA76B8692C28}">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a:t>Using addition and comparing against some other number</a:t>
          </a:r>
        </a:p>
      </dsp:txBody>
      <dsp:txXfrm>
        <a:off x="1941716" y="718"/>
        <a:ext cx="4571887" cy="1681139"/>
      </dsp:txXfrm>
    </dsp:sp>
    <dsp:sp modelId="{F8486DE1-AB1E-409A-84DE-99D198F0A37C}">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FF870F-ADF8-4283-A912-381B12957AFD}">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847915-40C8-410B-BFD8-8C28EC06D64D}">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a:t>5 + 5 &lt; 9 #returns FALSE</a:t>
          </a:r>
        </a:p>
      </dsp:txBody>
      <dsp:txXfrm>
        <a:off x="1941716" y="2102143"/>
        <a:ext cx="4571887" cy="1681139"/>
      </dsp:txXfrm>
    </dsp:sp>
    <dsp:sp modelId="{43B97626-1BE2-4F91-8756-A9A8338529D3}">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C9C2C4-4BB4-4F08-B1B7-8E28E94E94EC}">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4BB7FD-998A-4A7A-A308-8308CD0E16AF}">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dirty="0"/>
            <a:t>5+5 == 10 #returns TRUE</a:t>
          </a:r>
        </a:p>
      </dsp:txBody>
      <dsp:txXfrm>
        <a:off x="1941716" y="4203567"/>
        <a:ext cx="4571887" cy="168113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7CD1AC-8DB4-4BA6-A222-3E731E2CB716}">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0B9720-7509-44EC-AA6D-52CFF92D5B4E}">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D4BAE3-FE65-44CF-8C1B-EF52926C36B2}">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89000">
            <a:lnSpc>
              <a:spcPct val="100000"/>
            </a:lnSpc>
            <a:spcBef>
              <a:spcPct val="0"/>
            </a:spcBef>
            <a:spcAft>
              <a:spcPct val="35000"/>
            </a:spcAft>
            <a:buNone/>
          </a:pPr>
          <a:r>
            <a:rPr lang="en-US" sz="2000" kern="1200"/>
            <a:t>R programming follows basic mathematical precedence (Division &gt; Multiplication &gt; Division &gt; Subtraction)</a:t>
          </a:r>
        </a:p>
      </dsp:txBody>
      <dsp:txXfrm>
        <a:off x="1941716" y="718"/>
        <a:ext cx="4571887" cy="1681139"/>
      </dsp:txXfrm>
    </dsp:sp>
    <dsp:sp modelId="{B758C1EF-5E4C-4696-AD7D-F4F4E0E8A911}">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34EBA1-0506-48FF-8968-1D628368A0BB}">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59109A-66D6-4E27-9C6E-1C702C2DF3DD}">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89000">
            <a:lnSpc>
              <a:spcPct val="100000"/>
            </a:lnSpc>
            <a:spcBef>
              <a:spcPct val="0"/>
            </a:spcBef>
            <a:spcAft>
              <a:spcPct val="35000"/>
            </a:spcAft>
            <a:buNone/>
          </a:pPr>
          <a:r>
            <a:rPr lang="en-US" sz="2000" kern="1200"/>
            <a:t>However, complex mathematical relationships can be difficult to read and follow</a:t>
          </a:r>
        </a:p>
      </dsp:txBody>
      <dsp:txXfrm>
        <a:off x="1941716" y="2102143"/>
        <a:ext cx="4571887" cy="1681139"/>
      </dsp:txXfrm>
    </dsp:sp>
    <dsp:sp modelId="{CEF1D5FB-A13A-4012-9CFB-27C716E6C278}">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8F1500-2D59-4E4D-8AF3-1B049D8B8EB0}">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802DE0-5133-4F8A-B23F-CB8DC6690E36}">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89000">
            <a:lnSpc>
              <a:spcPct val="100000"/>
            </a:lnSpc>
            <a:spcBef>
              <a:spcPct val="0"/>
            </a:spcBef>
            <a:spcAft>
              <a:spcPct val="35000"/>
            </a:spcAft>
            <a:buNone/>
          </a:pPr>
          <a:r>
            <a:rPr lang="en-US" sz="2000" kern="1200"/>
            <a:t>To order to force the order of relationships, we may use round brackets “()”. Anything within the round brackets is computed first (Top priority)</a:t>
          </a:r>
        </a:p>
      </dsp:txBody>
      <dsp:txXfrm>
        <a:off x="1941716" y="4203567"/>
        <a:ext cx="4571887" cy="168113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78768-772F-3A46-B66F-A8088E116379}">
      <dsp:nvSpPr>
        <dsp:cNvPr id="0" name=""/>
        <dsp:cNvSpPr/>
      </dsp:nvSpPr>
      <dsp:spPr>
        <a:xfrm>
          <a:off x="0" y="85471"/>
          <a:ext cx="6513603" cy="133116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Try the following code:</a:t>
          </a:r>
        </a:p>
      </dsp:txBody>
      <dsp:txXfrm>
        <a:off x="64982" y="150453"/>
        <a:ext cx="6383639" cy="1201203"/>
      </dsp:txXfrm>
    </dsp:sp>
    <dsp:sp modelId="{4ED75B9E-9B1C-7A47-AE23-369E6A27C012}">
      <dsp:nvSpPr>
        <dsp:cNvPr id="0" name=""/>
        <dsp:cNvSpPr/>
      </dsp:nvSpPr>
      <dsp:spPr>
        <a:xfrm>
          <a:off x="0" y="1416639"/>
          <a:ext cx="6513603" cy="99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9 + 1/5</a:t>
          </a:r>
        </a:p>
        <a:p>
          <a:pPr marL="171450" lvl="1" indent="-171450" algn="l" defTabSz="844550">
            <a:lnSpc>
              <a:spcPct val="90000"/>
            </a:lnSpc>
            <a:spcBef>
              <a:spcPct val="0"/>
            </a:spcBef>
            <a:spcAft>
              <a:spcPct val="20000"/>
            </a:spcAft>
            <a:buChar char="•"/>
          </a:pPr>
          <a:r>
            <a:rPr lang="en-US" sz="1900" kern="1200"/>
            <a:t>(9+1)/5</a:t>
          </a:r>
        </a:p>
        <a:p>
          <a:pPr marL="171450" lvl="1" indent="-171450" algn="l" defTabSz="844550">
            <a:lnSpc>
              <a:spcPct val="90000"/>
            </a:lnSpc>
            <a:spcBef>
              <a:spcPct val="0"/>
            </a:spcBef>
            <a:spcAft>
              <a:spcPct val="20000"/>
            </a:spcAft>
            <a:buChar char="•"/>
          </a:pPr>
          <a:r>
            <a:rPr lang="en-US" sz="1900" kern="1200"/>
            <a:t>9+ (1/5)</a:t>
          </a:r>
        </a:p>
      </dsp:txBody>
      <dsp:txXfrm>
        <a:off x="0" y="1416639"/>
        <a:ext cx="6513603" cy="993600"/>
      </dsp:txXfrm>
    </dsp:sp>
    <dsp:sp modelId="{E575A348-A25D-CC47-AC88-BF12AB4CE6F2}">
      <dsp:nvSpPr>
        <dsp:cNvPr id="0" name=""/>
        <dsp:cNvSpPr/>
      </dsp:nvSpPr>
      <dsp:spPr>
        <a:xfrm>
          <a:off x="0" y="2410239"/>
          <a:ext cx="6513603" cy="133116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What is the difference? Note that in the third example, it had no effect. Division takes precedence over addition anyway</a:t>
          </a:r>
        </a:p>
      </dsp:txBody>
      <dsp:txXfrm>
        <a:off x="64982" y="2475221"/>
        <a:ext cx="6383639" cy="1201203"/>
      </dsp:txXfrm>
    </dsp:sp>
    <dsp:sp modelId="{144FAD2C-F3DF-214A-B0E8-801E0B91075E}">
      <dsp:nvSpPr>
        <dsp:cNvPr id="0" name=""/>
        <dsp:cNvSpPr/>
      </dsp:nvSpPr>
      <dsp:spPr>
        <a:xfrm>
          <a:off x="0" y="3810526"/>
          <a:ext cx="6513603" cy="133116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The use of the brackets can also help make things clearer for eyes to follow. For example, if we dealt with 2 fractions</a:t>
          </a:r>
        </a:p>
      </dsp:txBody>
      <dsp:txXfrm>
        <a:off x="64982" y="3875508"/>
        <a:ext cx="6383639" cy="1201203"/>
      </dsp:txXfrm>
    </dsp:sp>
    <dsp:sp modelId="{406D5FB9-8AEB-174D-9BC2-B91470E1E83A}">
      <dsp:nvSpPr>
        <dsp:cNvPr id="0" name=""/>
        <dsp:cNvSpPr/>
      </dsp:nvSpPr>
      <dsp:spPr>
        <a:xfrm>
          <a:off x="0" y="5141694"/>
          <a:ext cx="6513603" cy="65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1/5+1/2 #this isn’t so nice to read</a:t>
          </a:r>
        </a:p>
        <a:p>
          <a:pPr marL="171450" lvl="1" indent="-171450" algn="l" defTabSz="844550">
            <a:lnSpc>
              <a:spcPct val="90000"/>
            </a:lnSpc>
            <a:spcBef>
              <a:spcPct val="0"/>
            </a:spcBef>
            <a:spcAft>
              <a:spcPct val="20000"/>
            </a:spcAft>
            <a:buChar char="•"/>
          </a:pPr>
          <a:r>
            <a:rPr lang="en-US" sz="1900" kern="1200"/>
            <a:t>(1/5) + (1/2) #it is very clear we are adding 2 fractions now</a:t>
          </a:r>
        </a:p>
      </dsp:txBody>
      <dsp:txXfrm>
        <a:off x="0" y="5141694"/>
        <a:ext cx="6513603" cy="65826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42827-609F-B74A-8C33-00AF3765439D}">
      <dsp:nvSpPr>
        <dsp:cNvPr id="0" name=""/>
        <dsp:cNvSpPr/>
      </dsp:nvSpPr>
      <dsp:spPr>
        <a:xfrm>
          <a:off x="0" y="199625"/>
          <a:ext cx="6513603" cy="20346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An conditional operation evaluates a line of code to see if it meets some condition</a:t>
          </a:r>
        </a:p>
      </dsp:txBody>
      <dsp:txXfrm>
        <a:off x="99322" y="298947"/>
        <a:ext cx="6314959" cy="1835986"/>
      </dsp:txXfrm>
    </dsp:sp>
    <dsp:sp modelId="{02A66E60-AF60-234B-8803-91575628A1C8}">
      <dsp:nvSpPr>
        <dsp:cNvPr id="0" name=""/>
        <dsp:cNvSpPr/>
      </dsp:nvSpPr>
      <dsp:spPr>
        <a:xfrm>
          <a:off x="0" y="2234255"/>
          <a:ext cx="6513603" cy="1416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a:t>If the condition is met, then it is </a:t>
          </a:r>
          <a:r>
            <a:rPr lang="en-US" sz="2900" b="1" kern="1200"/>
            <a:t>true</a:t>
          </a:r>
          <a:r>
            <a:rPr lang="en-US" sz="2900" kern="1200"/>
            <a:t>. </a:t>
          </a:r>
        </a:p>
        <a:p>
          <a:pPr marL="285750" lvl="1" indent="-285750" algn="l" defTabSz="1289050">
            <a:lnSpc>
              <a:spcPct val="90000"/>
            </a:lnSpc>
            <a:spcBef>
              <a:spcPct val="0"/>
            </a:spcBef>
            <a:spcAft>
              <a:spcPct val="20000"/>
            </a:spcAft>
            <a:buChar char="•"/>
          </a:pPr>
          <a:r>
            <a:rPr lang="en-US" sz="2900" kern="1200"/>
            <a:t>If the condition is not met, then it is </a:t>
          </a:r>
          <a:r>
            <a:rPr lang="en-US" sz="2900" b="1" kern="1200"/>
            <a:t>false</a:t>
          </a:r>
          <a:endParaRPr lang="en-US" sz="2900" kern="1200"/>
        </a:p>
      </dsp:txBody>
      <dsp:txXfrm>
        <a:off x="0" y="2234255"/>
        <a:ext cx="6513603" cy="1416915"/>
      </dsp:txXfrm>
    </dsp:sp>
    <dsp:sp modelId="{8C3FAD02-19BA-8F4B-B3A3-81D869C20BAC}">
      <dsp:nvSpPr>
        <dsp:cNvPr id="0" name=""/>
        <dsp:cNvSpPr/>
      </dsp:nvSpPr>
      <dsp:spPr>
        <a:xfrm>
          <a:off x="0" y="3651170"/>
          <a:ext cx="6513603" cy="203463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Common examples of operators: ‘if’ and ‘if + else’</a:t>
          </a:r>
        </a:p>
      </dsp:txBody>
      <dsp:txXfrm>
        <a:off x="99322" y="3750492"/>
        <a:ext cx="6314959" cy="1835986"/>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295CB-B1E3-1443-810E-42833F85C824}">
      <dsp:nvSpPr>
        <dsp:cNvPr id="0" name=""/>
        <dsp:cNvSpPr/>
      </dsp:nvSpPr>
      <dsp:spPr>
        <a:xfrm>
          <a:off x="0" y="884952"/>
          <a:ext cx="6513603" cy="7675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Let mark be the total-mark obtained</a:t>
          </a:r>
        </a:p>
      </dsp:txBody>
      <dsp:txXfrm>
        <a:off x="37467" y="922419"/>
        <a:ext cx="6438669" cy="692586"/>
      </dsp:txXfrm>
    </dsp:sp>
    <dsp:sp modelId="{260BA617-4B74-9640-AB61-F173F554BDAD}">
      <dsp:nvSpPr>
        <dsp:cNvPr id="0" name=""/>
        <dsp:cNvSpPr/>
      </dsp:nvSpPr>
      <dsp:spPr>
        <a:xfrm>
          <a:off x="0" y="1744632"/>
          <a:ext cx="6513603"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if (mark &lt; 40) </a:t>
          </a:r>
        </a:p>
      </dsp:txBody>
      <dsp:txXfrm>
        <a:off x="37467" y="1782099"/>
        <a:ext cx="6438669" cy="692586"/>
      </dsp:txXfrm>
    </dsp:sp>
    <dsp:sp modelId="{82D70295-5BFE-2C4D-9E7F-91CF8E47C7B3}">
      <dsp:nvSpPr>
        <dsp:cNvPr id="0" name=""/>
        <dsp:cNvSpPr/>
      </dsp:nvSpPr>
      <dsp:spPr>
        <a:xfrm>
          <a:off x="0" y="2512152"/>
          <a:ext cx="6513603"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then (print “Student fail”)</a:t>
          </a:r>
        </a:p>
        <a:p>
          <a:pPr marL="228600" lvl="1" indent="-228600" algn="l" defTabSz="1111250">
            <a:lnSpc>
              <a:spcPct val="90000"/>
            </a:lnSpc>
            <a:spcBef>
              <a:spcPct val="0"/>
            </a:spcBef>
            <a:spcAft>
              <a:spcPct val="20000"/>
            </a:spcAft>
            <a:buChar char="•"/>
          </a:pPr>
          <a:r>
            <a:rPr lang="en-US" sz="2500" kern="1200"/>
            <a:t>else (print “Student pass”)</a:t>
          </a:r>
        </a:p>
      </dsp:txBody>
      <dsp:txXfrm>
        <a:off x="0" y="2512152"/>
        <a:ext cx="6513603" cy="861120"/>
      </dsp:txXfrm>
    </dsp:sp>
    <dsp:sp modelId="{35B1B972-68FC-0F45-8365-064CD315B74D}">
      <dsp:nvSpPr>
        <dsp:cNvPr id="0" name=""/>
        <dsp:cNvSpPr/>
      </dsp:nvSpPr>
      <dsp:spPr>
        <a:xfrm>
          <a:off x="0" y="3373273"/>
          <a:ext cx="6513603" cy="7675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endif</a:t>
          </a:r>
        </a:p>
      </dsp:txBody>
      <dsp:txXfrm>
        <a:off x="37467" y="3410740"/>
        <a:ext cx="6438669" cy="692586"/>
      </dsp:txXfrm>
    </dsp:sp>
    <dsp:sp modelId="{FA337658-7EB4-854F-9EEF-2EC34F81618C}">
      <dsp:nvSpPr>
        <dsp:cNvPr id="0" name=""/>
        <dsp:cNvSpPr/>
      </dsp:nvSpPr>
      <dsp:spPr>
        <a:xfrm>
          <a:off x="0" y="4232953"/>
          <a:ext cx="6513603" cy="767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a:t>
          </a:r>
        </a:p>
      </dsp:txBody>
      <dsp:txXfrm>
        <a:off x="37467" y="4270420"/>
        <a:ext cx="6438669" cy="692586"/>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335B2-09F6-3A46-A9E4-F75B82444596}">
      <dsp:nvSpPr>
        <dsp:cNvPr id="0" name=""/>
        <dsp:cNvSpPr/>
      </dsp:nvSpPr>
      <dsp:spPr>
        <a:xfrm>
          <a:off x="0" y="24552"/>
          <a:ext cx="6513603" cy="7675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read in mark (*from a list*)</a:t>
          </a:r>
        </a:p>
      </dsp:txBody>
      <dsp:txXfrm>
        <a:off x="37467" y="62019"/>
        <a:ext cx="6438669" cy="692586"/>
      </dsp:txXfrm>
    </dsp:sp>
    <dsp:sp modelId="{89E3965A-C241-C744-9BFB-F48FD89DDA7D}">
      <dsp:nvSpPr>
        <dsp:cNvPr id="0" name=""/>
        <dsp:cNvSpPr/>
      </dsp:nvSpPr>
      <dsp:spPr>
        <a:xfrm>
          <a:off x="0" y="884233"/>
          <a:ext cx="6513603"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if (mark &lt; 40) then (Grade </a:t>
          </a:r>
          <a:r>
            <a:rPr lang="en-US" sz="3200" kern="1200">
              <a:sym typeface="Wingdings" panose="05000000000000000000" pitchFamily="2" charset="2"/>
            </a:rPr>
            <a:t></a:t>
          </a:r>
          <a:r>
            <a:rPr lang="en-US" sz="3200" kern="1200"/>
            <a:t> “F”)</a:t>
          </a:r>
        </a:p>
      </dsp:txBody>
      <dsp:txXfrm>
        <a:off x="37467" y="921700"/>
        <a:ext cx="6438669" cy="692586"/>
      </dsp:txXfrm>
    </dsp:sp>
    <dsp:sp modelId="{21A4A41B-A603-F541-A326-EA3F69D79423}">
      <dsp:nvSpPr>
        <dsp:cNvPr id="0" name=""/>
        <dsp:cNvSpPr/>
      </dsp:nvSpPr>
      <dsp:spPr>
        <a:xfrm>
          <a:off x="0" y="1651753"/>
          <a:ext cx="6513603" cy="172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else if (mark &lt; 50) then (Grade </a:t>
          </a:r>
          <a:r>
            <a:rPr lang="en-US" sz="2500" kern="1200">
              <a:sym typeface="Wingdings" panose="05000000000000000000" pitchFamily="2" charset="2"/>
            </a:rPr>
            <a:t></a:t>
          </a:r>
          <a:r>
            <a:rPr lang="en-US" sz="2500" kern="1200"/>
            <a:t> “D”) </a:t>
          </a:r>
        </a:p>
        <a:p>
          <a:pPr marL="228600" lvl="1" indent="-228600" algn="l" defTabSz="1111250">
            <a:lnSpc>
              <a:spcPct val="90000"/>
            </a:lnSpc>
            <a:spcBef>
              <a:spcPct val="0"/>
            </a:spcBef>
            <a:spcAft>
              <a:spcPct val="20000"/>
            </a:spcAft>
            <a:buChar char="•"/>
          </a:pPr>
          <a:r>
            <a:rPr lang="en-US" sz="2500" kern="1200"/>
            <a:t>else if (mark &lt; 60) then (Grade </a:t>
          </a:r>
          <a:r>
            <a:rPr lang="en-US" sz="2500" kern="1200">
              <a:sym typeface="Wingdings" panose="05000000000000000000" pitchFamily="2" charset="2"/>
            </a:rPr>
            <a:t></a:t>
          </a:r>
          <a:r>
            <a:rPr lang="en-US" sz="2500" kern="1200"/>
            <a:t> “C”)</a:t>
          </a:r>
        </a:p>
        <a:p>
          <a:pPr marL="228600" lvl="1" indent="-228600" algn="l" defTabSz="1111250">
            <a:lnSpc>
              <a:spcPct val="90000"/>
            </a:lnSpc>
            <a:spcBef>
              <a:spcPct val="0"/>
            </a:spcBef>
            <a:spcAft>
              <a:spcPct val="20000"/>
            </a:spcAft>
            <a:buChar char="•"/>
          </a:pPr>
          <a:r>
            <a:rPr lang="en-US" sz="2500" kern="1200"/>
            <a:t>else if (mark &lt; 70) then (Grade </a:t>
          </a:r>
          <a:r>
            <a:rPr lang="en-US" sz="2500" kern="1200">
              <a:sym typeface="Wingdings" panose="05000000000000000000" pitchFamily="2" charset="2"/>
            </a:rPr>
            <a:t></a:t>
          </a:r>
          <a:r>
            <a:rPr lang="en-US" sz="2500" kern="1200"/>
            <a:t> “B”)</a:t>
          </a:r>
        </a:p>
        <a:p>
          <a:pPr marL="228600" lvl="1" indent="-228600" algn="l" defTabSz="1111250">
            <a:lnSpc>
              <a:spcPct val="90000"/>
            </a:lnSpc>
            <a:spcBef>
              <a:spcPct val="0"/>
            </a:spcBef>
            <a:spcAft>
              <a:spcPct val="20000"/>
            </a:spcAft>
            <a:buChar char="•"/>
          </a:pPr>
          <a:r>
            <a:rPr lang="en-US" sz="2500" kern="1200"/>
            <a:t>else if (mark &lt; 80) then (Grade </a:t>
          </a:r>
          <a:r>
            <a:rPr lang="en-US" sz="2500" kern="1200">
              <a:sym typeface="Wingdings" panose="05000000000000000000" pitchFamily="2" charset="2"/>
            </a:rPr>
            <a:t></a:t>
          </a:r>
          <a:r>
            <a:rPr lang="en-US" sz="2500" kern="1200"/>
            <a:t> “A”);</a:t>
          </a:r>
        </a:p>
      </dsp:txBody>
      <dsp:txXfrm>
        <a:off x="0" y="1651753"/>
        <a:ext cx="6513603" cy="1722240"/>
      </dsp:txXfrm>
    </dsp:sp>
    <dsp:sp modelId="{62831F44-D180-BE4D-AD50-0465F09D384E}">
      <dsp:nvSpPr>
        <dsp:cNvPr id="0" name=""/>
        <dsp:cNvSpPr/>
      </dsp:nvSpPr>
      <dsp:spPr>
        <a:xfrm>
          <a:off x="0" y="3373993"/>
          <a:ext cx="6513603" cy="7675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endif</a:t>
          </a:r>
        </a:p>
      </dsp:txBody>
      <dsp:txXfrm>
        <a:off x="37467" y="3411460"/>
        <a:ext cx="6438669" cy="692586"/>
      </dsp:txXfrm>
    </dsp:sp>
    <dsp:sp modelId="{4F30E6AF-5669-8F4F-AF94-C9C4B8426920}">
      <dsp:nvSpPr>
        <dsp:cNvPr id="0" name=""/>
        <dsp:cNvSpPr/>
      </dsp:nvSpPr>
      <dsp:spPr>
        <a:xfrm>
          <a:off x="0" y="4233673"/>
          <a:ext cx="6513603" cy="767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print “Student grade is”, Grade</a:t>
          </a:r>
        </a:p>
      </dsp:txBody>
      <dsp:txXfrm>
        <a:off x="37467" y="4271140"/>
        <a:ext cx="6438669" cy="692586"/>
      </dsp:txXfrm>
    </dsp:sp>
    <dsp:sp modelId="{F6ACF6A6-237E-A144-B19E-26E5F683A0DE}">
      <dsp:nvSpPr>
        <dsp:cNvPr id="0" name=""/>
        <dsp:cNvSpPr/>
      </dsp:nvSpPr>
      <dsp:spPr>
        <a:xfrm>
          <a:off x="0" y="5093353"/>
          <a:ext cx="6513603" cy="7675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a:t>
          </a:r>
        </a:p>
      </dsp:txBody>
      <dsp:txXfrm>
        <a:off x="37467" y="5130820"/>
        <a:ext cx="6438669" cy="692586"/>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85BBD-F531-41F6-B9F7-56C8605B88B8}">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45E049-3297-4569-9090-71ECC2784DFF}">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94A305-A65C-4036-8E1D-12F0C78BF9C3}">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Implement the pseudocode in R</a:t>
          </a:r>
        </a:p>
      </dsp:txBody>
      <dsp:txXfrm>
        <a:off x="2039300" y="956381"/>
        <a:ext cx="4474303" cy="1765627"/>
      </dsp:txXfrm>
    </dsp:sp>
    <dsp:sp modelId="{ECFA1580-99A0-4FE3-9717-6026707431D3}">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570A09-4476-45D7-8FCB-F7ABC9CE01E8}">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4DFFCA-8194-4F14-980D-3EA5B5564729}">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Try to be as detailed as you can</a:t>
          </a:r>
        </a:p>
      </dsp:txBody>
      <dsp:txXfrm>
        <a:off x="2039300" y="3163416"/>
        <a:ext cx="4474303" cy="1765627"/>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1ABFF-6782-FA4C-ACF5-0C16849B5754}">
      <dsp:nvSpPr>
        <dsp:cNvPr id="0" name=""/>
        <dsp:cNvSpPr/>
      </dsp:nvSpPr>
      <dsp:spPr>
        <a:xfrm>
          <a:off x="0" y="586557"/>
          <a:ext cx="6513603" cy="12331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Logical/Boolean can be chained together using AND and OR operators</a:t>
          </a:r>
        </a:p>
      </dsp:txBody>
      <dsp:txXfrm>
        <a:off x="60199" y="646756"/>
        <a:ext cx="6393205" cy="1112781"/>
      </dsp:txXfrm>
    </dsp:sp>
    <dsp:sp modelId="{0D57C66E-4588-A749-B02F-05C932D77E98}">
      <dsp:nvSpPr>
        <dsp:cNvPr id="0" name=""/>
        <dsp:cNvSpPr/>
      </dsp:nvSpPr>
      <dsp:spPr>
        <a:xfrm>
          <a:off x="0" y="1909018"/>
          <a:ext cx="6513603" cy="123317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AND and OR are also known as Boolean operators</a:t>
          </a:r>
        </a:p>
      </dsp:txBody>
      <dsp:txXfrm>
        <a:off x="60199" y="1969217"/>
        <a:ext cx="6393205" cy="1112781"/>
      </dsp:txXfrm>
    </dsp:sp>
    <dsp:sp modelId="{16F46157-C8AC-BB4F-AC46-140D294E2336}">
      <dsp:nvSpPr>
        <dsp:cNvPr id="0" name=""/>
        <dsp:cNvSpPr/>
      </dsp:nvSpPr>
      <dsp:spPr>
        <a:xfrm>
          <a:off x="0" y="3231478"/>
          <a:ext cx="6513603" cy="123317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Syntax alert!</a:t>
          </a:r>
        </a:p>
      </dsp:txBody>
      <dsp:txXfrm>
        <a:off x="60199" y="3291677"/>
        <a:ext cx="6393205" cy="1112781"/>
      </dsp:txXfrm>
    </dsp:sp>
    <dsp:sp modelId="{BCB72AE1-726C-4746-963C-C03EE9F73D56}">
      <dsp:nvSpPr>
        <dsp:cNvPr id="0" name=""/>
        <dsp:cNvSpPr/>
      </dsp:nvSpPr>
      <dsp:spPr>
        <a:xfrm>
          <a:off x="0" y="4464658"/>
          <a:ext cx="6513603" cy="834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AND in R is represented by ‘&amp;&amp;’</a:t>
          </a:r>
        </a:p>
        <a:p>
          <a:pPr marL="228600" lvl="1" indent="-228600" algn="l" defTabSz="1066800">
            <a:lnSpc>
              <a:spcPct val="90000"/>
            </a:lnSpc>
            <a:spcBef>
              <a:spcPct val="0"/>
            </a:spcBef>
            <a:spcAft>
              <a:spcPct val="20000"/>
            </a:spcAft>
            <a:buChar char="•"/>
          </a:pPr>
          <a:r>
            <a:rPr lang="en-US" sz="2400" kern="1200"/>
            <a:t>OR in R is represented by ‘||’</a:t>
          </a:r>
        </a:p>
      </dsp:txBody>
      <dsp:txXfrm>
        <a:off x="0" y="4464658"/>
        <a:ext cx="6513603" cy="8342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0E542-2466-4303-8842-25AE1BB58811}">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F21663-0AFD-42C5-8540-7B1CBC2B56B1}">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44493-D221-4638-B96E-956D7899D8A4}">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Given two strings, Text and Pattern</a:t>
          </a:r>
        </a:p>
      </dsp:txBody>
      <dsp:txXfrm>
        <a:off x="1429899" y="2442"/>
        <a:ext cx="5083704" cy="1238008"/>
      </dsp:txXfrm>
    </dsp:sp>
    <dsp:sp modelId="{6EBEDA4E-8789-4638-B090-5FA0B68045A8}">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CB6DC8-1BD6-49A7-B68F-D1F0B0035CA4}">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414544-7DB0-4922-99D6-8FEF348C58C1}">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To return the number of times Pattern occurs in Text</a:t>
          </a:r>
        </a:p>
      </dsp:txBody>
      <dsp:txXfrm>
        <a:off x="1429899" y="1549953"/>
        <a:ext cx="5083704" cy="1238008"/>
      </dsp:txXfrm>
    </dsp:sp>
    <dsp:sp modelId="{3EC92EA2-B5E9-4D55-9D11-BF284BE1BD7B}">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6C6861-7B63-4CB1-829E-B943237F11E8}">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B474B4-5A6B-4612-9DB0-A6CDD7B1E294}">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SG" sz="2200" kern="1200"/>
            <a:t>Input: </a:t>
          </a:r>
          <a:r>
            <a:rPr lang="en-SG" sz="2200" i="1" kern="1200"/>
            <a:t>Text</a:t>
          </a:r>
          <a:r>
            <a:rPr lang="en-SG" sz="2200" kern="1200"/>
            <a:t>, </a:t>
          </a:r>
          <a:r>
            <a:rPr lang="en-SG" sz="2200" i="1" kern="1200"/>
            <a:t>Pattern</a:t>
          </a:r>
          <a:endParaRPr lang="en-US" sz="2200" kern="1200"/>
        </a:p>
      </dsp:txBody>
      <dsp:txXfrm>
        <a:off x="1429899" y="3097464"/>
        <a:ext cx="5083704" cy="1238008"/>
      </dsp:txXfrm>
    </dsp:sp>
    <dsp:sp modelId="{863E52EC-AA41-4B12-896F-9D8F0ADED187}">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F4519D-3253-41B7-84CA-5210531255AB}">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4A214F-9FA0-498B-86FF-2F28F09AEDFD}">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SG" sz="2200" kern="1200"/>
            <a:t>Output: Count(</a:t>
          </a:r>
          <a:r>
            <a:rPr lang="en-SG" sz="2200" i="1" kern="1200"/>
            <a:t>Text</a:t>
          </a:r>
          <a:r>
            <a:rPr lang="en-SG" sz="2200" kern="1200"/>
            <a:t>, </a:t>
          </a:r>
          <a:r>
            <a:rPr lang="en-SG" sz="2200" i="1" kern="1200"/>
            <a:t>Pattern</a:t>
          </a:r>
          <a:r>
            <a:rPr lang="en-SG" sz="2200" kern="1200"/>
            <a:t>)</a:t>
          </a:r>
          <a:endParaRPr lang="en-US" sz="2200" kern="1200"/>
        </a:p>
      </dsp:txBody>
      <dsp:txXfrm>
        <a:off x="1429899" y="4644974"/>
        <a:ext cx="5083704" cy="1238008"/>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FE389-3298-C941-A9D2-6272BE157387}">
      <dsp:nvSpPr>
        <dsp:cNvPr id="0" name=""/>
        <dsp:cNvSpPr/>
      </dsp:nvSpPr>
      <dsp:spPr>
        <a:xfrm>
          <a:off x="0" y="16301"/>
          <a:ext cx="6513603" cy="285297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GB" sz="5100" kern="1200"/>
            <a:t>What is the output from:</a:t>
          </a:r>
          <a:endParaRPr lang="en-US" sz="5100" kern="1200"/>
        </a:p>
      </dsp:txBody>
      <dsp:txXfrm>
        <a:off x="139271" y="155572"/>
        <a:ext cx="6235061" cy="2574429"/>
      </dsp:txXfrm>
    </dsp:sp>
    <dsp:sp modelId="{DB533D80-9A90-8E4E-BEBC-541FCA90B25A}">
      <dsp:nvSpPr>
        <dsp:cNvPr id="0" name=""/>
        <dsp:cNvSpPr/>
      </dsp:nvSpPr>
      <dsp:spPr>
        <a:xfrm>
          <a:off x="0" y="3016152"/>
          <a:ext cx="6513603" cy="285297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GB" sz="5100" kern="1200"/>
            <a:t>False and True and True or False or True and False</a:t>
          </a:r>
          <a:endParaRPr lang="en-US" sz="5100" kern="1200"/>
        </a:p>
      </dsp:txBody>
      <dsp:txXfrm>
        <a:off x="139271" y="3155423"/>
        <a:ext cx="6235061" cy="2574429"/>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8D9EF-117F-DE4B-872B-D7B787D46A0E}">
      <dsp:nvSpPr>
        <dsp:cNvPr id="0" name=""/>
        <dsp:cNvSpPr/>
      </dsp:nvSpPr>
      <dsp:spPr>
        <a:xfrm>
          <a:off x="0" y="718"/>
          <a:ext cx="651360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1D6F8E-AA25-8242-A1AE-33DBD0784F61}">
      <dsp:nvSpPr>
        <dsp:cNvPr id="0" name=""/>
        <dsp:cNvSpPr/>
      </dsp:nvSpPr>
      <dsp:spPr>
        <a:xfrm>
          <a:off x="0" y="718"/>
          <a:ext cx="6513603" cy="117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GB" sz="3300" kern="1200" dirty="0"/>
            <a:t>False and True and True or False or True and False</a:t>
          </a:r>
          <a:endParaRPr lang="en-US" sz="3300" kern="1200" dirty="0"/>
        </a:p>
      </dsp:txBody>
      <dsp:txXfrm>
        <a:off x="0" y="718"/>
        <a:ext cx="6513603" cy="1176797"/>
      </dsp:txXfrm>
    </dsp:sp>
    <dsp:sp modelId="{862A211A-3B62-844C-9F60-2AD9BDDD5F79}">
      <dsp:nvSpPr>
        <dsp:cNvPr id="0" name=""/>
        <dsp:cNvSpPr/>
      </dsp:nvSpPr>
      <dsp:spPr>
        <a:xfrm>
          <a:off x="0" y="1177516"/>
          <a:ext cx="651360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A6743F-2038-7144-831D-E998541ADBDB}">
      <dsp:nvSpPr>
        <dsp:cNvPr id="0" name=""/>
        <dsp:cNvSpPr/>
      </dsp:nvSpPr>
      <dsp:spPr>
        <a:xfrm>
          <a:off x="0" y="1177516"/>
          <a:ext cx="6513603" cy="117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GB" sz="3300" kern="1200"/>
            <a:t>(False and True) and (True or False) or (True and False)</a:t>
          </a:r>
          <a:endParaRPr lang="en-US" sz="3300" kern="1200"/>
        </a:p>
      </dsp:txBody>
      <dsp:txXfrm>
        <a:off x="0" y="1177516"/>
        <a:ext cx="6513603" cy="1176797"/>
      </dsp:txXfrm>
    </dsp:sp>
    <dsp:sp modelId="{1F7E3652-8810-0F41-B239-946A8346BFE6}">
      <dsp:nvSpPr>
        <dsp:cNvPr id="0" name=""/>
        <dsp:cNvSpPr/>
      </dsp:nvSpPr>
      <dsp:spPr>
        <a:xfrm>
          <a:off x="0" y="2354314"/>
          <a:ext cx="651360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9A085-C34F-0E4C-9867-9FB9920A14E8}">
      <dsp:nvSpPr>
        <dsp:cNvPr id="0" name=""/>
        <dsp:cNvSpPr/>
      </dsp:nvSpPr>
      <dsp:spPr>
        <a:xfrm>
          <a:off x="0" y="2354314"/>
          <a:ext cx="6513603" cy="117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SG" sz="3300" kern="1200"/>
            <a:t>False and True or False</a:t>
          </a:r>
          <a:endParaRPr lang="en-US" sz="3300" kern="1200"/>
        </a:p>
      </dsp:txBody>
      <dsp:txXfrm>
        <a:off x="0" y="2354314"/>
        <a:ext cx="6513603" cy="1176797"/>
      </dsp:txXfrm>
    </dsp:sp>
    <dsp:sp modelId="{7E8987B6-E5B0-CE42-8BA6-CD2786AD474A}">
      <dsp:nvSpPr>
        <dsp:cNvPr id="0" name=""/>
        <dsp:cNvSpPr/>
      </dsp:nvSpPr>
      <dsp:spPr>
        <a:xfrm>
          <a:off x="0" y="3531111"/>
          <a:ext cx="651360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0C1E62-A154-C945-B299-E2A26745B472}">
      <dsp:nvSpPr>
        <dsp:cNvPr id="0" name=""/>
        <dsp:cNvSpPr/>
      </dsp:nvSpPr>
      <dsp:spPr>
        <a:xfrm>
          <a:off x="0" y="3531111"/>
          <a:ext cx="6513603" cy="117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SG" sz="3300" kern="1200"/>
            <a:t>False or False</a:t>
          </a:r>
          <a:endParaRPr lang="en-US" sz="3300" kern="1200"/>
        </a:p>
      </dsp:txBody>
      <dsp:txXfrm>
        <a:off x="0" y="3531111"/>
        <a:ext cx="6513603" cy="1176797"/>
      </dsp:txXfrm>
    </dsp:sp>
    <dsp:sp modelId="{11480565-2509-5B43-9916-E9122980528C}">
      <dsp:nvSpPr>
        <dsp:cNvPr id="0" name=""/>
        <dsp:cNvSpPr/>
      </dsp:nvSpPr>
      <dsp:spPr>
        <a:xfrm>
          <a:off x="0" y="4707909"/>
          <a:ext cx="6513603"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285D91-D183-4D49-A96E-C7F34BFF4050}">
      <dsp:nvSpPr>
        <dsp:cNvPr id="0" name=""/>
        <dsp:cNvSpPr/>
      </dsp:nvSpPr>
      <dsp:spPr>
        <a:xfrm>
          <a:off x="0" y="4707909"/>
          <a:ext cx="6513603" cy="117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SG" sz="3300" b="1" kern="1200"/>
            <a:t>False</a:t>
          </a:r>
          <a:endParaRPr lang="en-US" sz="3300" kern="1200"/>
        </a:p>
      </dsp:txBody>
      <dsp:txXfrm>
        <a:off x="0" y="4707909"/>
        <a:ext cx="6513603" cy="1176797"/>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87733-52DD-433C-8027-98FD970DC668}">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F835A4-D5FB-41C3-9276-57EE1E68A00E}">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107127-26AA-4BED-B805-A9F0BED0864A}">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When you have multiple conditions that need to be fulfilled in some manner</a:t>
          </a:r>
        </a:p>
      </dsp:txBody>
      <dsp:txXfrm>
        <a:off x="1941716" y="718"/>
        <a:ext cx="4571887" cy="1681139"/>
      </dsp:txXfrm>
    </dsp:sp>
    <dsp:sp modelId="{2A840981-F3B6-4175-BED8-B2FD8FD1B316}">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52483D-D661-4D77-B475-6C4BBB2C9932}">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480341-46D0-4C16-B865-AFFC7D7809E1}">
      <dsp:nvSpPr>
        <dsp:cNvPr id="0" name=""/>
        <dsp:cNvSpPr/>
      </dsp:nvSpPr>
      <dsp:spPr>
        <a:xfrm>
          <a:off x="1941716" y="2102143"/>
          <a:ext cx="2931121"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Like finding an ideal marriage partner!</a:t>
          </a:r>
        </a:p>
      </dsp:txBody>
      <dsp:txXfrm>
        <a:off x="1941716" y="2102143"/>
        <a:ext cx="2931121" cy="1681139"/>
      </dsp:txXfrm>
    </dsp:sp>
    <dsp:sp modelId="{5EA80D11-6F12-4B95-97F5-7F7EAB531628}">
      <dsp:nvSpPr>
        <dsp:cNvPr id="0" name=""/>
        <dsp:cNvSpPr/>
      </dsp:nvSpPr>
      <dsp:spPr>
        <a:xfrm>
          <a:off x="4872838" y="2102143"/>
          <a:ext cx="1640765"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577850">
            <a:lnSpc>
              <a:spcPct val="100000"/>
            </a:lnSpc>
            <a:spcBef>
              <a:spcPct val="0"/>
            </a:spcBef>
            <a:spcAft>
              <a:spcPct val="35000"/>
            </a:spcAft>
            <a:buNone/>
          </a:pPr>
          <a:r>
            <a:rPr lang="en-US" sz="1300" kern="1200"/>
            <a:t>Must be Kind</a:t>
          </a:r>
        </a:p>
        <a:p>
          <a:pPr marL="0" lvl="0" indent="0" algn="l" defTabSz="577850">
            <a:lnSpc>
              <a:spcPct val="100000"/>
            </a:lnSpc>
            <a:spcBef>
              <a:spcPct val="0"/>
            </a:spcBef>
            <a:spcAft>
              <a:spcPct val="35000"/>
            </a:spcAft>
            <a:buNone/>
          </a:pPr>
          <a:r>
            <a:rPr lang="en-US" sz="1300" kern="1200"/>
            <a:t>Must be Smart</a:t>
          </a:r>
        </a:p>
        <a:p>
          <a:pPr marL="0" lvl="0" indent="0" algn="l" defTabSz="577850">
            <a:lnSpc>
              <a:spcPct val="100000"/>
            </a:lnSpc>
            <a:spcBef>
              <a:spcPct val="0"/>
            </a:spcBef>
            <a:spcAft>
              <a:spcPct val="35000"/>
            </a:spcAft>
            <a:buNone/>
          </a:pPr>
          <a:r>
            <a:rPr lang="en-US" sz="1300" kern="1200"/>
            <a:t>Must be Rich</a:t>
          </a:r>
        </a:p>
        <a:p>
          <a:pPr marL="0" lvl="0" indent="0" algn="l" defTabSz="577850">
            <a:lnSpc>
              <a:spcPct val="100000"/>
            </a:lnSpc>
            <a:spcBef>
              <a:spcPct val="0"/>
            </a:spcBef>
            <a:spcAft>
              <a:spcPct val="35000"/>
            </a:spcAft>
            <a:buNone/>
          </a:pPr>
          <a:r>
            <a:rPr lang="en-US" sz="1300" kern="1200"/>
            <a:t>Must be Asian</a:t>
          </a:r>
        </a:p>
      </dsp:txBody>
      <dsp:txXfrm>
        <a:off x="4872838" y="2102143"/>
        <a:ext cx="1640765" cy="1681139"/>
      </dsp:txXfrm>
    </dsp:sp>
    <dsp:sp modelId="{E65818CB-7EDF-4ED7-8F43-725AA1286974}">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4A0490-2D43-4884-824D-49AFFC318DA0}">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CD3D4-6F50-4088-A940-21FFE7C37C86}">
      <dsp:nvSpPr>
        <dsp:cNvPr id="0" name=""/>
        <dsp:cNvSpPr/>
      </dsp:nvSpPr>
      <dsp:spPr>
        <a:xfrm>
          <a:off x="1941716" y="4203567"/>
          <a:ext cx="2931121"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Which denotes a stronger requirement?</a:t>
          </a:r>
        </a:p>
      </dsp:txBody>
      <dsp:txXfrm>
        <a:off x="1941716" y="4203567"/>
        <a:ext cx="2931121" cy="1681139"/>
      </dsp:txXfrm>
    </dsp:sp>
    <dsp:sp modelId="{56113988-5A0C-439F-B309-E3E629149F58}">
      <dsp:nvSpPr>
        <dsp:cNvPr id="0" name=""/>
        <dsp:cNvSpPr/>
      </dsp:nvSpPr>
      <dsp:spPr>
        <a:xfrm>
          <a:off x="4872838" y="4203567"/>
          <a:ext cx="1640765"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577850">
            <a:lnSpc>
              <a:spcPct val="100000"/>
            </a:lnSpc>
            <a:spcBef>
              <a:spcPct val="0"/>
            </a:spcBef>
            <a:spcAft>
              <a:spcPct val="35000"/>
            </a:spcAft>
            <a:buNone/>
          </a:pPr>
          <a:r>
            <a:rPr lang="en-US" sz="1300" kern="1200"/>
            <a:t>Kind AND Smart AND Rich AND Asian?</a:t>
          </a:r>
        </a:p>
        <a:p>
          <a:pPr marL="0" lvl="0" indent="0" algn="l" defTabSz="577850">
            <a:lnSpc>
              <a:spcPct val="100000"/>
            </a:lnSpc>
            <a:spcBef>
              <a:spcPct val="0"/>
            </a:spcBef>
            <a:spcAft>
              <a:spcPct val="35000"/>
            </a:spcAft>
            <a:buNone/>
          </a:pPr>
          <a:r>
            <a:rPr lang="en-US" sz="1300" kern="1200"/>
            <a:t>Kind AND SMART OR Rich OR Asian?</a:t>
          </a:r>
        </a:p>
      </dsp:txBody>
      <dsp:txXfrm>
        <a:off x="4872838" y="4203567"/>
        <a:ext cx="1640765" cy="1681139"/>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58424-733E-4A0F-B507-E1E984D855A1}">
      <dsp:nvSpPr>
        <dsp:cNvPr id="0" name=""/>
        <dsp:cNvSpPr/>
      </dsp:nvSpPr>
      <dsp:spPr>
        <a:xfrm>
          <a:off x="0" y="3591"/>
          <a:ext cx="6513603" cy="16794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85D11F-A3F9-441F-8D54-51AE9D2087BA}">
      <dsp:nvSpPr>
        <dsp:cNvPr id="0" name=""/>
        <dsp:cNvSpPr/>
      </dsp:nvSpPr>
      <dsp:spPr>
        <a:xfrm>
          <a:off x="508048" y="381478"/>
          <a:ext cx="923723" cy="9237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515117-D895-4201-8F88-1C201A11EDE7}">
      <dsp:nvSpPr>
        <dsp:cNvPr id="0" name=""/>
        <dsp:cNvSpPr/>
      </dsp:nvSpPr>
      <dsp:spPr>
        <a:xfrm>
          <a:off x="1939820" y="3591"/>
          <a:ext cx="4571887" cy="1679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47" tIns="177747" rIns="177747" bIns="177747" numCol="1" spcCol="1270" anchor="ctr" anchorCtr="0">
          <a:noAutofit/>
        </a:bodyPr>
        <a:lstStyle/>
        <a:p>
          <a:pPr marL="0" lvl="0" indent="0" algn="l" defTabSz="1111250">
            <a:lnSpc>
              <a:spcPct val="100000"/>
            </a:lnSpc>
            <a:spcBef>
              <a:spcPct val="0"/>
            </a:spcBef>
            <a:spcAft>
              <a:spcPct val="35000"/>
            </a:spcAft>
            <a:buNone/>
          </a:pPr>
          <a:r>
            <a:rPr lang="en-US" sz="2500" kern="1200"/>
            <a:t>You can also do chaining with numerical comparisons</a:t>
          </a:r>
        </a:p>
      </dsp:txBody>
      <dsp:txXfrm>
        <a:off x="1939820" y="3591"/>
        <a:ext cx="4571887" cy="1679498"/>
      </dsp:txXfrm>
    </dsp:sp>
    <dsp:sp modelId="{632C5DB8-18F4-4107-BF87-ADE68B6BAE2D}">
      <dsp:nvSpPr>
        <dsp:cNvPr id="0" name=""/>
        <dsp:cNvSpPr/>
      </dsp:nvSpPr>
      <dsp:spPr>
        <a:xfrm>
          <a:off x="0" y="2102963"/>
          <a:ext cx="6513603" cy="16794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59AAB2-62BF-4CB9-B20F-55C8E52B2842}">
      <dsp:nvSpPr>
        <dsp:cNvPr id="0" name=""/>
        <dsp:cNvSpPr/>
      </dsp:nvSpPr>
      <dsp:spPr>
        <a:xfrm>
          <a:off x="508048" y="2480851"/>
          <a:ext cx="923723" cy="9237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14F0EE-E5CD-44D3-8084-10B31964BF78}">
      <dsp:nvSpPr>
        <dsp:cNvPr id="0" name=""/>
        <dsp:cNvSpPr/>
      </dsp:nvSpPr>
      <dsp:spPr>
        <a:xfrm>
          <a:off x="1939820" y="2102963"/>
          <a:ext cx="4571887" cy="1679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47" tIns="177747" rIns="177747" bIns="177747" numCol="1" spcCol="1270" anchor="ctr" anchorCtr="0">
          <a:noAutofit/>
        </a:bodyPr>
        <a:lstStyle/>
        <a:p>
          <a:pPr marL="0" lvl="0" indent="0" algn="l" defTabSz="1111250">
            <a:lnSpc>
              <a:spcPct val="100000"/>
            </a:lnSpc>
            <a:spcBef>
              <a:spcPct val="0"/>
            </a:spcBef>
            <a:spcAft>
              <a:spcPct val="35000"/>
            </a:spcAft>
            <a:buNone/>
          </a:pPr>
          <a:r>
            <a:rPr lang="en-US" sz="2500" kern="1200"/>
            <a:t>The syntax for AND in R is double or single ampersand (&amp;&amp; or &amp;)</a:t>
          </a:r>
        </a:p>
      </dsp:txBody>
      <dsp:txXfrm>
        <a:off x="1939820" y="2102963"/>
        <a:ext cx="4571887" cy="1679498"/>
      </dsp:txXfrm>
    </dsp:sp>
    <dsp:sp modelId="{669F8028-50D2-44D4-9DC1-C6E3276F4F6E}">
      <dsp:nvSpPr>
        <dsp:cNvPr id="0" name=""/>
        <dsp:cNvSpPr/>
      </dsp:nvSpPr>
      <dsp:spPr>
        <a:xfrm>
          <a:off x="0" y="4202336"/>
          <a:ext cx="6513603" cy="16794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5408CC-4AF2-4A30-A41F-A1349FF842AC}">
      <dsp:nvSpPr>
        <dsp:cNvPr id="0" name=""/>
        <dsp:cNvSpPr/>
      </dsp:nvSpPr>
      <dsp:spPr>
        <a:xfrm>
          <a:off x="508048" y="4580223"/>
          <a:ext cx="923723" cy="9237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AA5004-AA8E-4B47-807B-4410D8CA3702}">
      <dsp:nvSpPr>
        <dsp:cNvPr id="0" name=""/>
        <dsp:cNvSpPr/>
      </dsp:nvSpPr>
      <dsp:spPr>
        <a:xfrm>
          <a:off x="1939820" y="4202336"/>
          <a:ext cx="2931121" cy="1679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47" tIns="177747" rIns="177747" bIns="177747" numCol="1" spcCol="1270" anchor="ctr" anchorCtr="0">
          <a:noAutofit/>
        </a:bodyPr>
        <a:lstStyle/>
        <a:p>
          <a:pPr marL="0" lvl="0" indent="0" algn="l" defTabSz="1111250">
            <a:lnSpc>
              <a:spcPct val="100000"/>
            </a:lnSpc>
            <a:spcBef>
              <a:spcPct val="0"/>
            </a:spcBef>
            <a:spcAft>
              <a:spcPct val="35000"/>
            </a:spcAft>
            <a:buNone/>
          </a:pPr>
          <a:r>
            <a:rPr lang="en-US" sz="2500" kern="1200"/>
            <a:t>Try:</a:t>
          </a:r>
        </a:p>
      </dsp:txBody>
      <dsp:txXfrm>
        <a:off x="1939820" y="4202336"/>
        <a:ext cx="2931121" cy="1679498"/>
      </dsp:txXfrm>
    </dsp:sp>
    <dsp:sp modelId="{DA0DF1FA-9A95-4753-AF62-5D71B98E170D}">
      <dsp:nvSpPr>
        <dsp:cNvPr id="0" name=""/>
        <dsp:cNvSpPr/>
      </dsp:nvSpPr>
      <dsp:spPr>
        <a:xfrm>
          <a:off x="4870942" y="4202336"/>
          <a:ext cx="1640765" cy="1679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47" tIns="177747" rIns="177747" bIns="177747" numCol="1" spcCol="1270" anchor="ctr" anchorCtr="0">
          <a:noAutofit/>
        </a:bodyPr>
        <a:lstStyle/>
        <a:p>
          <a:pPr marL="0" lvl="0" indent="0" algn="l" defTabSz="488950">
            <a:lnSpc>
              <a:spcPct val="100000"/>
            </a:lnSpc>
            <a:spcBef>
              <a:spcPct val="0"/>
            </a:spcBef>
            <a:spcAft>
              <a:spcPct val="35000"/>
            </a:spcAft>
            <a:buNone/>
          </a:pPr>
          <a:r>
            <a:rPr lang="en-SG" sz="1100" kern="1200"/>
            <a:t>measured_BP &lt;- 130</a:t>
          </a:r>
          <a:endParaRPr lang="en-US" sz="1100" kern="1200"/>
        </a:p>
        <a:p>
          <a:pPr marL="0" lvl="0" indent="0" algn="l" defTabSz="488950">
            <a:lnSpc>
              <a:spcPct val="100000"/>
            </a:lnSpc>
            <a:spcBef>
              <a:spcPct val="0"/>
            </a:spcBef>
            <a:spcAft>
              <a:spcPct val="35000"/>
            </a:spcAft>
            <a:buNone/>
          </a:pPr>
          <a:r>
            <a:rPr lang="en-SG" sz="1100" kern="1200"/>
            <a:t>#A good blood pressure needs to be below 140 and also above 90</a:t>
          </a:r>
        </a:p>
        <a:p>
          <a:pPr marL="0" lvl="0" indent="0" algn="l" defTabSz="488950">
            <a:lnSpc>
              <a:spcPct val="100000"/>
            </a:lnSpc>
            <a:spcBef>
              <a:spcPct val="0"/>
            </a:spcBef>
            <a:spcAft>
              <a:spcPct val="35000"/>
            </a:spcAft>
            <a:buNone/>
          </a:pPr>
          <a:r>
            <a:rPr lang="en-SG" sz="1100" kern="1200"/>
            <a:t>(90 &lt; measured_BP) &amp;&amp; (measured_BP &lt; 140) </a:t>
          </a:r>
          <a:r>
            <a:rPr lang="en-US" sz="1100" kern="1200"/>
            <a:t>#This returns as TRUE</a:t>
          </a:r>
        </a:p>
      </dsp:txBody>
      <dsp:txXfrm>
        <a:off x="4870942" y="4202336"/>
        <a:ext cx="1640765" cy="1679498"/>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2B3E51-5506-4D04-AE3C-F8F63E86E6D7}">
      <dsp:nvSpPr>
        <dsp:cNvPr id="0" name=""/>
        <dsp:cNvSpPr/>
      </dsp:nvSpPr>
      <dsp:spPr>
        <a:xfrm>
          <a:off x="0" y="3591"/>
          <a:ext cx="6513603" cy="16794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4ACB8D-9A89-4076-8E04-6AAE0BA23D99}">
      <dsp:nvSpPr>
        <dsp:cNvPr id="0" name=""/>
        <dsp:cNvSpPr/>
      </dsp:nvSpPr>
      <dsp:spPr>
        <a:xfrm>
          <a:off x="508048" y="381478"/>
          <a:ext cx="923723" cy="9237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CB8A71-4321-4A9F-84D9-506641760879}">
      <dsp:nvSpPr>
        <dsp:cNvPr id="0" name=""/>
        <dsp:cNvSpPr/>
      </dsp:nvSpPr>
      <dsp:spPr>
        <a:xfrm>
          <a:off x="1939820" y="3591"/>
          <a:ext cx="4571887" cy="1679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47" tIns="177747" rIns="177747" bIns="177747" numCol="1" spcCol="1270" anchor="ctr" anchorCtr="0">
          <a:noAutofit/>
        </a:bodyPr>
        <a:lstStyle/>
        <a:p>
          <a:pPr marL="0" lvl="0" indent="0" algn="l" defTabSz="1111250">
            <a:lnSpc>
              <a:spcPct val="100000"/>
            </a:lnSpc>
            <a:spcBef>
              <a:spcPct val="0"/>
            </a:spcBef>
            <a:spcAft>
              <a:spcPct val="35000"/>
            </a:spcAft>
            <a:buNone/>
          </a:pPr>
          <a:r>
            <a:rPr lang="en-US" sz="2500" kern="1200"/>
            <a:t>You can also do chaining with numerical comparisons</a:t>
          </a:r>
        </a:p>
      </dsp:txBody>
      <dsp:txXfrm>
        <a:off x="1939820" y="3591"/>
        <a:ext cx="4571887" cy="1679498"/>
      </dsp:txXfrm>
    </dsp:sp>
    <dsp:sp modelId="{B9182413-B5B8-45A8-B169-ACFEEDD00D39}">
      <dsp:nvSpPr>
        <dsp:cNvPr id="0" name=""/>
        <dsp:cNvSpPr/>
      </dsp:nvSpPr>
      <dsp:spPr>
        <a:xfrm>
          <a:off x="0" y="2102963"/>
          <a:ext cx="6513603" cy="16794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704EDE-9258-4D38-AC96-7D1DA94AE2E9}">
      <dsp:nvSpPr>
        <dsp:cNvPr id="0" name=""/>
        <dsp:cNvSpPr/>
      </dsp:nvSpPr>
      <dsp:spPr>
        <a:xfrm>
          <a:off x="508048" y="2480851"/>
          <a:ext cx="923723" cy="9237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193F27-CE58-48D7-9E38-B3865EFFAB08}">
      <dsp:nvSpPr>
        <dsp:cNvPr id="0" name=""/>
        <dsp:cNvSpPr/>
      </dsp:nvSpPr>
      <dsp:spPr>
        <a:xfrm>
          <a:off x="1939820" y="2102963"/>
          <a:ext cx="4571887" cy="1679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47" tIns="177747" rIns="177747" bIns="177747" numCol="1" spcCol="1270" anchor="ctr" anchorCtr="0">
          <a:noAutofit/>
        </a:bodyPr>
        <a:lstStyle/>
        <a:p>
          <a:pPr marL="0" lvl="0" indent="0" algn="l" defTabSz="1111250">
            <a:lnSpc>
              <a:spcPct val="100000"/>
            </a:lnSpc>
            <a:spcBef>
              <a:spcPct val="0"/>
            </a:spcBef>
            <a:spcAft>
              <a:spcPct val="35000"/>
            </a:spcAft>
            <a:buNone/>
          </a:pPr>
          <a:r>
            <a:rPr lang="en-US" sz="2500" kern="1200"/>
            <a:t>The syntax for OR in R is ||</a:t>
          </a:r>
        </a:p>
      </dsp:txBody>
      <dsp:txXfrm>
        <a:off x="1939820" y="2102963"/>
        <a:ext cx="4571887" cy="1679498"/>
      </dsp:txXfrm>
    </dsp:sp>
    <dsp:sp modelId="{7815A5F4-5347-4185-8352-3CCE25FD20B0}">
      <dsp:nvSpPr>
        <dsp:cNvPr id="0" name=""/>
        <dsp:cNvSpPr/>
      </dsp:nvSpPr>
      <dsp:spPr>
        <a:xfrm>
          <a:off x="0" y="4202336"/>
          <a:ext cx="6513603" cy="16794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376ABF-A5CB-4766-B9DA-C0D5C29123F2}">
      <dsp:nvSpPr>
        <dsp:cNvPr id="0" name=""/>
        <dsp:cNvSpPr/>
      </dsp:nvSpPr>
      <dsp:spPr>
        <a:xfrm>
          <a:off x="508048" y="4580223"/>
          <a:ext cx="923723" cy="9237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DCCD90-301E-4F97-B149-4C33CD6B9AE4}">
      <dsp:nvSpPr>
        <dsp:cNvPr id="0" name=""/>
        <dsp:cNvSpPr/>
      </dsp:nvSpPr>
      <dsp:spPr>
        <a:xfrm>
          <a:off x="1939820" y="4202336"/>
          <a:ext cx="2931121" cy="1679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47" tIns="177747" rIns="177747" bIns="177747" numCol="1" spcCol="1270" anchor="ctr" anchorCtr="0">
          <a:noAutofit/>
        </a:bodyPr>
        <a:lstStyle/>
        <a:p>
          <a:pPr marL="0" lvl="0" indent="0" algn="l" defTabSz="1111250">
            <a:lnSpc>
              <a:spcPct val="100000"/>
            </a:lnSpc>
            <a:spcBef>
              <a:spcPct val="0"/>
            </a:spcBef>
            <a:spcAft>
              <a:spcPct val="35000"/>
            </a:spcAft>
            <a:buNone/>
          </a:pPr>
          <a:r>
            <a:rPr lang="en-US" sz="2500" kern="1200"/>
            <a:t>Try:</a:t>
          </a:r>
        </a:p>
      </dsp:txBody>
      <dsp:txXfrm>
        <a:off x="1939820" y="4202336"/>
        <a:ext cx="2931121" cy="1679498"/>
      </dsp:txXfrm>
    </dsp:sp>
    <dsp:sp modelId="{8CF0B155-2B36-4C0F-A1B6-61CFB174E038}">
      <dsp:nvSpPr>
        <dsp:cNvPr id="0" name=""/>
        <dsp:cNvSpPr/>
      </dsp:nvSpPr>
      <dsp:spPr>
        <a:xfrm>
          <a:off x="4870942" y="4202336"/>
          <a:ext cx="1640765" cy="1679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47" tIns="177747" rIns="177747" bIns="177747" numCol="1" spcCol="1270" anchor="ctr" anchorCtr="0">
          <a:noAutofit/>
        </a:bodyPr>
        <a:lstStyle/>
        <a:p>
          <a:pPr marL="0" lvl="0" indent="0" algn="l" defTabSz="488950">
            <a:lnSpc>
              <a:spcPct val="100000"/>
            </a:lnSpc>
            <a:spcBef>
              <a:spcPct val="0"/>
            </a:spcBef>
            <a:spcAft>
              <a:spcPct val="35000"/>
            </a:spcAft>
            <a:buNone/>
          </a:pPr>
          <a:r>
            <a:rPr lang="en-SG" sz="1100" kern="1200"/>
            <a:t>measured_BS &lt;- 40</a:t>
          </a:r>
          <a:endParaRPr lang="en-US" sz="1100" kern="1200"/>
        </a:p>
        <a:p>
          <a:pPr marL="0" lvl="0" indent="0" algn="l" defTabSz="488950">
            <a:lnSpc>
              <a:spcPct val="100000"/>
            </a:lnSpc>
            <a:spcBef>
              <a:spcPct val="0"/>
            </a:spcBef>
            <a:spcAft>
              <a:spcPct val="35000"/>
            </a:spcAft>
            <a:buNone/>
          </a:pPr>
          <a:r>
            <a:rPr lang="en-SG" sz="1100" kern="1200" dirty="0"/>
            <a:t>#If your blood sugar level is below 50 mg/dL, it is too low.</a:t>
          </a:r>
          <a:endParaRPr lang="en-US" sz="1100" kern="1200" dirty="0"/>
        </a:p>
        <a:p>
          <a:pPr marL="0" lvl="0" indent="0" algn="l" defTabSz="488950">
            <a:lnSpc>
              <a:spcPct val="100000"/>
            </a:lnSpc>
            <a:spcBef>
              <a:spcPct val="0"/>
            </a:spcBef>
            <a:spcAft>
              <a:spcPct val="35000"/>
            </a:spcAft>
            <a:buNone/>
          </a:pPr>
          <a:r>
            <a:rPr lang="en-SG" sz="1100" kern="1200"/>
            <a:t>#If your blood sugar level is above 150 mg/dl, it is too high</a:t>
          </a:r>
          <a:endParaRPr lang="en-US" sz="1100" kern="1200"/>
        </a:p>
        <a:p>
          <a:pPr marL="0" lvl="0" indent="0" algn="l" defTabSz="488950">
            <a:lnSpc>
              <a:spcPct val="100000"/>
            </a:lnSpc>
            <a:spcBef>
              <a:spcPct val="0"/>
            </a:spcBef>
            <a:spcAft>
              <a:spcPct val="35000"/>
            </a:spcAft>
            <a:buNone/>
          </a:pPr>
          <a:r>
            <a:rPr lang="en-SG" sz="1100" kern="1200"/>
            <a:t>(50 &gt; measured_BS) || (measured_BS &gt; 150)</a:t>
          </a:r>
          <a:endParaRPr lang="en-US" sz="1100" kern="1200"/>
        </a:p>
        <a:p>
          <a:pPr marL="0" lvl="0" indent="0" algn="l" defTabSz="488950">
            <a:lnSpc>
              <a:spcPct val="100000"/>
            </a:lnSpc>
            <a:spcBef>
              <a:spcPct val="0"/>
            </a:spcBef>
            <a:spcAft>
              <a:spcPct val="35000"/>
            </a:spcAft>
            <a:buNone/>
          </a:pPr>
          <a:r>
            <a:rPr lang="en-US" sz="1100" kern="1200"/>
            <a:t>#This returns as TRUE since only one of the conditions need to be fulfilled</a:t>
          </a:r>
        </a:p>
      </dsp:txBody>
      <dsp:txXfrm>
        <a:off x="4870942" y="4202336"/>
        <a:ext cx="1640765" cy="1679498"/>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1B3E1-E9D3-463B-AC16-A71E94CF6D2D}">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A8EDBA-1F51-4A93-BC3D-146D048A46EE}">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08EC37-D317-4CC1-BED5-872434348DE6}">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100000"/>
            </a:lnSpc>
            <a:spcBef>
              <a:spcPct val="0"/>
            </a:spcBef>
            <a:spcAft>
              <a:spcPct val="35000"/>
            </a:spcAft>
            <a:buNone/>
          </a:pPr>
          <a:r>
            <a:rPr lang="en-US" sz="2500" kern="1200"/>
            <a:t>AND and OR are the most common Boolean Operators.</a:t>
          </a:r>
        </a:p>
      </dsp:txBody>
      <dsp:txXfrm>
        <a:off x="2039300" y="956381"/>
        <a:ext cx="4474303" cy="1765627"/>
      </dsp:txXfrm>
    </dsp:sp>
    <dsp:sp modelId="{FC22141C-9F29-4C51-889C-7078BCDF042A}">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85429F-D3ED-4062-9983-4D29C3325F1D}">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4B2EAB-C10C-4CED-B673-6CCEF22AD693}">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100000"/>
            </a:lnSpc>
            <a:spcBef>
              <a:spcPct val="0"/>
            </a:spcBef>
            <a:spcAft>
              <a:spcPct val="35000"/>
            </a:spcAft>
            <a:buNone/>
          </a:pPr>
          <a:r>
            <a:rPr lang="en-US" sz="2500" kern="1200"/>
            <a:t>Others such as NOT, and AND NOT also exist</a:t>
          </a:r>
        </a:p>
      </dsp:txBody>
      <dsp:txXfrm>
        <a:off x="2039300" y="3163416"/>
        <a:ext cx="4474303" cy="1765627"/>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13F18C-C88A-422A-BB97-5A5DEAFE335E}">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FF6623-FA9E-4EE9-B378-E0EA544587B3}">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D9E301-3A58-48E1-9269-B1E19BCD430B}">
      <dsp:nvSpPr>
        <dsp:cNvPr id="0" name=""/>
        <dsp:cNvSpPr/>
      </dsp:nvSpPr>
      <dsp:spPr>
        <a:xfrm>
          <a:off x="2039300" y="956381"/>
          <a:ext cx="2931121"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977900">
            <a:lnSpc>
              <a:spcPct val="100000"/>
            </a:lnSpc>
            <a:spcBef>
              <a:spcPct val="0"/>
            </a:spcBef>
            <a:spcAft>
              <a:spcPct val="35000"/>
            </a:spcAft>
            <a:buNone/>
          </a:pPr>
          <a:r>
            <a:rPr lang="en-US" sz="2200" kern="1200"/>
            <a:t>Loops allow us to repeat a block of code many times over</a:t>
          </a:r>
        </a:p>
      </dsp:txBody>
      <dsp:txXfrm>
        <a:off x="2039300" y="956381"/>
        <a:ext cx="2931121" cy="1765627"/>
      </dsp:txXfrm>
    </dsp:sp>
    <dsp:sp modelId="{94EF0403-5AF2-429C-A483-FECBBECA217B}">
      <dsp:nvSpPr>
        <dsp:cNvPr id="0" name=""/>
        <dsp:cNvSpPr/>
      </dsp:nvSpPr>
      <dsp:spPr>
        <a:xfrm>
          <a:off x="4970421" y="956381"/>
          <a:ext cx="1543182"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533400">
            <a:lnSpc>
              <a:spcPct val="100000"/>
            </a:lnSpc>
            <a:spcBef>
              <a:spcPct val="0"/>
            </a:spcBef>
            <a:spcAft>
              <a:spcPct val="35000"/>
            </a:spcAft>
            <a:buNone/>
          </a:pPr>
          <a:r>
            <a:rPr lang="en-US" sz="1200" kern="1200"/>
            <a:t>Until some condition is met</a:t>
          </a:r>
        </a:p>
        <a:p>
          <a:pPr marL="0" lvl="0" indent="0" algn="l" defTabSz="533400">
            <a:lnSpc>
              <a:spcPct val="100000"/>
            </a:lnSpc>
            <a:spcBef>
              <a:spcPct val="0"/>
            </a:spcBef>
            <a:spcAft>
              <a:spcPct val="35000"/>
            </a:spcAft>
            <a:buNone/>
          </a:pPr>
          <a:r>
            <a:rPr lang="en-US" sz="1200" kern="1200"/>
            <a:t>Otherwise… will run for eternity or until the computer crashes</a:t>
          </a:r>
        </a:p>
      </dsp:txBody>
      <dsp:txXfrm>
        <a:off x="4970421" y="956381"/>
        <a:ext cx="1543182" cy="1765627"/>
      </dsp:txXfrm>
    </dsp:sp>
    <dsp:sp modelId="{A1ECDD80-3D20-4E4C-BEF5-95D11FB957C1}">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AD17D9-4865-4A26-9C2C-52DF0047248F}">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6590FE-9586-4E34-B85B-EC44DFA74FBB}">
      <dsp:nvSpPr>
        <dsp:cNvPr id="0" name=""/>
        <dsp:cNvSpPr/>
      </dsp:nvSpPr>
      <dsp:spPr>
        <a:xfrm>
          <a:off x="2039300" y="3163416"/>
          <a:ext cx="2931121"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977900">
            <a:lnSpc>
              <a:spcPct val="100000"/>
            </a:lnSpc>
            <a:spcBef>
              <a:spcPct val="0"/>
            </a:spcBef>
            <a:spcAft>
              <a:spcPct val="35000"/>
            </a:spcAft>
            <a:buNone/>
          </a:pPr>
          <a:r>
            <a:rPr lang="en-US" sz="2200" kern="1200"/>
            <a:t>Most common control statements</a:t>
          </a:r>
        </a:p>
      </dsp:txBody>
      <dsp:txXfrm>
        <a:off x="2039300" y="3163416"/>
        <a:ext cx="2931121" cy="1765627"/>
      </dsp:txXfrm>
    </dsp:sp>
    <dsp:sp modelId="{F127B78B-B065-49F6-9743-C16D1629B68E}">
      <dsp:nvSpPr>
        <dsp:cNvPr id="0" name=""/>
        <dsp:cNvSpPr/>
      </dsp:nvSpPr>
      <dsp:spPr>
        <a:xfrm>
          <a:off x="4970421" y="3163416"/>
          <a:ext cx="1543182"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533400">
            <a:lnSpc>
              <a:spcPct val="100000"/>
            </a:lnSpc>
            <a:spcBef>
              <a:spcPct val="0"/>
            </a:spcBef>
            <a:spcAft>
              <a:spcPct val="35000"/>
            </a:spcAft>
            <a:buNone/>
          </a:pPr>
          <a:r>
            <a:rPr lang="en-US" sz="1200" b="1" kern="1200"/>
            <a:t>For loops</a:t>
          </a:r>
        </a:p>
        <a:p>
          <a:pPr marL="0" lvl="0" indent="0" algn="l" defTabSz="533400">
            <a:lnSpc>
              <a:spcPct val="100000"/>
            </a:lnSpc>
            <a:spcBef>
              <a:spcPct val="0"/>
            </a:spcBef>
            <a:spcAft>
              <a:spcPct val="35000"/>
            </a:spcAft>
            <a:buNone/>
          </a:pPr>
          <a:r>
            <a:rPr lang="en-US" sz="1200" b="1" kern="1200"/>
            <a:t>While loops</a:t>
          </a:r>
        </a:p>
      </dsp:txBody>
      <dsp:txXfrm>
        <a:off x="4970421" y="3163416"/>
        <a:ext cx="1543182" cy="1765627"/>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C43706-0F90-4C77-B29B-E46AB13B98BC}">
      <dsp:nvSpPr>
        <dsp:cNvPr id="0" name=""/>
        <dsp:cNvSpPr/>
      </dsp:nvSpPr>
      <dsp:spPr>
        <a:xfrm>
          <a:off x="0" y="2442"/>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5C46F1-AEED-41EA-B845-DC1319C586A6}">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43DBCC-3C71-407A-A1CC-EE056F072361}">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89000">
            <a:lnSpc>
              <a:spcPct val="100000"/>
            </a:lnSpc>
            <a:spcBef>
              <a:spcPct val="0"/>
            </a:spcBef>
            <a:spcAft>
              <a:spcPct val="35000"/>
            </a:spcAft>
            <a:buNone/>
          </a:pPr>
          <a:r>
            <a:rPr lang="en-US" sz="2000" kern="1200"/>
            <a:t>Consider the following problem: I want to add the following numbers from 1, 2, 3, 4, …10.</a:t>
          </a:r>
        </a:p>
      </dsp:txBody>
      <dsp:txXfrm>
        <a:off x="1429899" y="2442"/>
        <a:ext cx="5083704" cy="1238008"/>
      </dsp:txXfrm>
    </dsp:sp>
    <dsp:sp modelId="{42CBD51F-3E8B-482F-90F5-A5AF6D4296F5}">
      <dsp:nvSpPr>
        <dsp:cNvPr id="0" name=""/>
        <dsp:cNvSpPr/>
      </dsp:nvSpPr>
      <dsp:spPr>
        <a:xfrm>
          <a:off x="0" y="1549953"/>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4CA38C-3E92-414B-8DAF-D23E497F19B5}">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9A7CC8-E39C-4D3C-ADD3-CD4ECB156449}">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89000">
            <a:lnSpc>
              <a:spcPct val="100000"/>
            </a:lnSpc>
            <a:spcBef>
              <a:spcPct val="0"/>
            </a:spcBef>
            <a:spcAft>
              <a:spcPct val="35000"/>
            </a:spcAft>
            <a:buNone/>
          </a:pPr>
          <a:r>
            <a:rPr lang="en-US" sz="2000" kern="1200"/>
            <a:t>One way of doing this is to manually write 1 + 2 + … + 10</a:t>
          </a:r>
        </a:p>
      </dsp:txBody>
      <dsp:txXfrm>
        <a:off x="1429899" y="1549953"/>
        <a:ext cx="5083704" cy="1238008"/>
      </dsp:txXfrm>
    </dsp:sp>
    <dsp:sp modelId="{C4172368-FAAE-4877-9113-16ED88787CBB}">
      <dsp:nvSpPr>
        <dsp:cNvPr id="0" name=""/>
        <dsp:cNvSpPr/>
      </dsp:nvSpPr>
      <dsp:spPr>
        <a:xfrm>
          <a:off x="0" y="309746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11843D-3E4A-402F-9CBB-F96D49D21DCE}">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09B9A3-B47E-414F-BD6B-88FD530A0475}">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89000">
            <a:lnSpc>
              <a:spcPct val="100000"/>
            </a:lnSpc>
            <a:spcBef>
              <a:spcPct val="0"/>
            </a:spcBef>
            <a:spcAft>
              <a:spcPct val="35000"/>
            </a:spcAft>
            <a:buNone/>
          </a:pPr>
          <a:r>
            <a:rPr lang="en-US" sz="2000" kern="1200"/>
            <a:t>But what if I want to add from 1 to 100? This would be very inefficient</a:t>
          </a:r>
        </a:p>
      </dsp:txBody>
      <dsp:txXfrm>
        <a:off x="1429899" y="3097464"/>
        <a:ext cx="5083704" cy="1238008"/>
      </dsp:txXfrm>
    </dsp:sp>
    <dsp:sp modelId="{1DEDB03B-AD72-498C-9D3B-D053A5495B46}">
      <dsp:nvSpPr>
        <dsp:cNvPr id="0" name=""/>
        <dsp:cNvSpPr/>
      </dsp:nvSpPr>
      <dsp:spPr>
        <a:xfrm>
          <a:off x="0" y="464497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65E666-6392-4267-AB68-E0AA187C77BF}">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F014C9-2927-440D-87BD-8B52CBB4C99B}">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89000">
            <a:lnSpc>
              <a:spcPct val="100000"/>
            </a:lnSpc>
            <a:spcBef>
              <a:spcPct val="0"/>
            </a:spcBef>
            <a:spcAft>
              <a:spcPct val="35000"/>
            </a:spcAft>
            <a:buNone/>
          </a:pPr>
          <a:r>
            <a:rPr lang="en-US" sz="2000" kern="1200"/>
            <a:t>One elegant solution to resolve this “verbose” issue is to write a loop</a:t>
          </a:r>
        </a:p>
      </dsp:txBody>
      <dsp:txXfrm>
        <a:off x="1429899" y="4644974"/>
        <a:ext cx="5083704" cy="1238008"/>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745D5-7B72-EE46-9245-2D186D290E0F}">
      <dsp:nvSpPr>
        <dsp:cNvPr id="0" name=""/>
        <dsp:cNvSpPr/>
      </dsp:nvSpPr>
      <dsp:spPr>
        <a:xfrm>
          <a:off x="0" y="72500"/>
          <a:ext cx="6513603" cy="743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n = 10</a:t>
          </a:r>
        </a:p>
      </dsp:txBody>
      <dsp:txXfrm>
        <a:off x="36296" y="108796"/>
        <a:ext cx="6441011" cy="670943"/>
      </dsp:txXfrm>
    </dsp:sp>
    <dsp:sp modelId="{E6B4C030-BFA1-E944-BCA9-22B4AF4E2C37}">
      <dsp:nvSpPr>
        <dsp:cNvPr id="0" name=""/>
        <dsp:cNvSpPr/>
      </dsp:nvSpPr>
      <dsp:spPr>
        <a:xfrm>
          <a:off x="0" y="905315"/>
          <a:ext cx="6513603" cy="74353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count = 0</a:t>
          </a:r>
        </a:p>
      </dsp:txBody>
      <dsp:txXfrm>
        <a:off x="36296" y="941611"/>
        <a:ext cx="6441011" cy="670943"/>
      </dsp:txXfrm>
    </dsp:sp>
    <dsp:sp modelId="{1B233F50-554E-1941-B5B9-9BE06A06D35D}">
      <dsp:nvSpPr>
        <dsp:cNvPr id="0" name=""/>
        <dsp:cNvSpPr/>
      </dsp:nvSpPr>
      <dsp:spPr>
        <a:xfrm>
          <a:off x="0" y="1738130"/>
          <a:ext cx="6513603" cy="74353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for (i in 1:n)</a:t>
          </a:r>
        </a:p>
      </dsp:txBody>
      <dsp:txXfrm>
        <a:off x="36296" y="1774426"/>
        <a:ext cx="6441011" cy="670943"/>
      </dsp:txXfrm>
    </dsp:sp>
    <dsp:sp modelId="{CA62BFA8-2AB6-634C-8CBC-C05C96B6687E}">
      <dsp:nvSpPr>
        <dsp:cNvPr id="0" name=""/>
        <dsp:cNvSpPr/>
      </dsp:nvSpPr>
      <dsp:spPr>
        <a:xfrm>
          <a:off x="0" y="2570945"/>
          <a:ext cx="6513603" cy="74353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t>
          </a:r>
        </a:p>
      </dsp:txBody>
      <dsp:txXfrm>
        <a:off x="36296" y="2607241"/>
        <a:ext cx="6441011" cy="670943"/>
      </dsp:txXfrm>
    </dsp:sp>
    <dsp:sp modelId="{500D8A37-7E66-C644-9303-FBF27591F625}">
      <dsp:nvSpPr>
        <dsp:cNvPr id="0" name=""/>
        <dsp:cNvSpPr/>
      </dsp:nvSpPr>
      <dsp:spPr>
        <a:xfrm>
          <a:off x="0" y="3403760"/>
          <a:ext cx="6513603" cy="74353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	count &lt;- count + </a:t>
          </a:r>
          <a:r>
            <a:rPr lang="en-US" sz="3100" kern="1200" dirty="0" err="1"/>
            <a:t>i</a:t>
          </a:r>
          <a:endParaRPr lang="en-US" sz="3100" kern="1200" dirty="0"/>
        </a:p>
      </dsp:txBody>
      <dsp:txXfrm>
        <a:off x="36296" y="3440056"/>
        <a:ext cx="6441011" cy="670943"/>
      </dsp:txXfrm>
    </dsp:sp>
    <dsp:sp modelId="{5EC96AF1-97E9-1447-A985-B1F481F805DE}">
      <dsp:nvSpPr>
        <dsp:cNvPr id="0" name=""/>
        <dsp:cNvSpPr/>
      </dsp:nvSpPr>
      <dsp:spPr>
        <a:xfrm>
          <a:off x="0" y="4236575"/>
          <a:ext cx="6513603" cy="743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t>
          </a:r>
        </a:p>
      </dsp:txBody>
      <dsp:txXfrm>
        <a:off x="36296" y="4272871"/>
        <a:ext cx="6441011" cy="670943"/>
      </dsp:txXfrm>
    </dsp:sp>
    <dsp:sp modelId="{105961DF-3D77-DB49-B7A1-9B0224A98247}">
      <dsp:nvSpPr>
        <dsp:cNvPr id="0" name=""/>
        <dsp:cNvSpPr/>
      </dsp:nvSpPr>
      <dsp:spPr>
        <a:xfrm>
          <a:off x="0" y="5069390"/>
          <a:ext cx="6513603" cy="74353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count</a:t>
          </a:r>
        </a:p>
      </dsp:txBody>
      <dsp:txXfrm>
        <a:off x="36296" y="5105686"/>
        <a:ext cx="6441011" cy="670943"/>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9405F-10A0-473D-8EF0-FEF78326181E}">
      <dsp:nvSpPr>
        <dsp:cNvPr id="0" name=""/>
        <dsp:cNvSpPr/>
      </dsp:nvSpPr>
      <dsp:spPr>
        <a:xfrm>
          <a:off x="0" y="2442"/>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AC2847-6877-4D34-8AD3-3CA6FC07157D}">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5EB449-09F5-423A-B58F-26F37BC4A4A5}">
      <dsp:nvSpPr>
        <dsp:cNvPr id="0" name=""/>
        <dsp:cNvSpPr/>
      </dsp:nvSpPr>
      <dsp:spPr>
        <a:xfrm>
          <a:off x="1429899" y="2442"/>
          <a:ext cx="293112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Initialize</a:t>
          </a:r>
        </a:p>
      </dsp:txBody>
      <dsp:txXfrm>
        <a:off x="1429899" y="2442"/>
        <a:ext cx="2931121" cy="1238008"/>
      </dsp:txXfrm>
    </dsp:sp>
    <dsp:sp modelId="{E50A0432-CDB2-4F82-BBF3-C1FFECFCCA7D}">
      <dsp:nvSpPr>
        <dsp:cNvPr id="0" name=""/>
        <dsp:cNvSpPr/>
      </dsp:nvSpPr>
      <dsp:spPr>
        <a:xfrm>
          <a:off x="4361021" y="2442"/>
          <a:ext cx="2152582"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55650">
            <a:lnSpc>
              <a:spcPct val="100000"/>
            </a:lnSpc>
            <a:spcBef>
              <a:spcPct val="0"/>
            </a:spcBef>
            <a:spcAft>
              <a:spcPct val="35000"/>
            </a:spcAft>
            <a:buNone/>
          </a:pPr>
          <a:r>
            <a:rPr lang="en-US" sz="1700" kern="1200"/>
            <a:t>Initialize (set up a control variable that controls the loop)</a:t>
          </a:r>
        </a:p>
      </dsp:txBody>
      <dsp:txXfrm>
        <a:off x="4361021" y="2442"/>
        <a:ext cx="2152582" cy="1238008"/>
      </dsp:txXfrm>
    </dsp:sp>
    <dsp:sp modelId="{7AC081D9-7E5B-419B-AB24-FFBED12200F1}">
      <dsp:nvSpPr>
        <dsp:cNvPr id="0" name=""/>
        <dsp:cNvSpPr/>
      </dsp:nvSpPr>
      <dsp:spPr>
        <a:xfrm>
          <a:off x="0" y="1549953"/>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0F941F-C98C-400C-8FF2-63258BA25AEB}">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734A9F-54B0-481F-A926-4326DF3173C3}">
      <dsp:nvSpPr>
        <dsp:cNvPr id="0" name=""/>
        <dsp:cNvSpPr/>
      </dsp:nvSpPr>
      <dsp:spPr>
        <a:xfrm>
          <a:off x="1429899" y="1549953"/>
          <a:ext cx="293112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Test</a:t>
          </a:r>
        </a:p>
      </dsp:txBody>
      <dsp:txXfrm>
        <a:off x="1429899" y="1549953"/>
        <a:ext cx="2931121" cy="1238008"/>
      </dsp:txXfrm>
    </dsp:sp>
    <dsp:sp modelId="{6465E3C8-0054-46EE-A1D0-04421BC9DE64}">
      <dsp:nvSpPr>
        <dsp:cNvPr id="0" name=""/>
        <dsp:cNvSpPr/>
      </dsp:nvSpPr>
      <dsp:spPr>
        <a:xfrm>
          <a:off x="4361021" y="1549953"/>
          <a:ext cx="2152582"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55650">
            <a:lnSpc>
              <a:spcPct val="100000"/>
            </a:lnSpc>
            <a:spcBef>
              <a:spcPct val="0"/>
            </a:spcBef>
            <a:spcAft>
              <a:spcPct val="35000"/>
            </a:spcAft>
            <a:buNone/>
          </a:pPr>
          <a:r>
            <a:rPr lang="en-US" sz="1700" kern="1200"/>
            <a:t>Test (do we continue running the loop?)</a:t>
          </a:r>
        </a:p>
      </dsp:txBody>
      <dsp:txXfrm>
        <a:off x="4361021" y="1549953"/>
        <a:ext cx="2152582" cy="1238008"/>
      </dsp:txXfrm>
    </dsp:sp>
    <dsp:sp modelId="{DE5BD018-EDA5-45B0-B8FA-D4907EBA0125}">
      <dsp:nvSpPr>
        <dsp:cNvPr id="0" name=""/>
        <dsp:cNvSpPr/>
      </dsp:nvSpPr>
      <dsp:spPr>
        <a:xfrm>
          <a:off x="0" y="309746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14C2CF-781F-4BD0-B05D-CB2C2ED46423}">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46DFCE-941D-439E-9454-DA06A77435C6}">
      <dsp:nvSpPr>
        <dsp:cNvPr id="0" name=""/>
        <dsp:cNvSpPr/>
      </dsp:nvSpPr>
      <dsp:spPr>
        <a:xfrm>
          <a:off x="1429899" y="3097464"/>
          <a:ext cx="293112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Loop</a:t>
          </a:r>
        </a:p>
      </dsp:txBody>
      <dsp:txXfrm>
        <a:off x="1429899" y="3097464"/>
        <a:ext cx="2931121" cy="1238008"/>
      </dsp:txXfrm>
    </dsp:sp>
    <dsp:sp modelId="{A9C78AA8-12C6-4357-B327-589170504F0B}">
      <dsp:nvSpPr>
        <dsp:cNvPr id="0" name=""/>
        <dsp:cNvSpPr/>
      </dsp:nvSpPr>
      <dsp:spPr>
        <a:xfrm>
          <a:off x="4361021" y="3097464"/>
          <a:ext cx="2152582"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55650">
            <a:lnSpc>
              <a:spcPct val="100000"/>
            </a:lnSpc>
            <a:spcBef>
              <a:spcPct val="0"/>
            </a:spcBef>
            <a:spcAft>
              <a:spcPct val="35000"/>
            </a:spcAft>
            <a:buNone/>
          </a:pPr>
          <a:r>
            <a:rPr lang="en-US" sz="1700" kern="1200"/>
            <a:t>Loop body (part that needs to be repeated)</a:t>
          </a:r>
        </a:p>
      </dsp:txBody>
      <dsp:txXfrm>
        <a:off x="4361021" y="3097464"/>
        <a:ext cx="2152582" cy="1238008"/>
      </dsp:txXfrm>
    </dsp:sp>
    <dsp:sp modelId="{22A5DC32-4B79-4DB6-B919-D4D69EF0DAEE}">
      <dsp:nvSpPr>
        <dsp:cNvPr id="0" name=""/>
        <dsp:cNvSpPr/>
      </dsp:nvSpPr>
      <dsp:spPr>
        <a:xfrm>
          <a:off x="0" y="464497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C13A68-BACB-4B01-9FEE-AADE55F91059}">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3E26F3-712B-452B-B98C-D166EB6E8399}">
      <dsp:nvSpPr>
        <dsp:cNvPr id="0" name=""/>
        <dsp:cNvSpPr/>
      </dsp:nvSpPr>
      <dsp:spPr>
        <a:xfrm>
          <a:off x="1429899" y="4644974"/>
          <a:ext cx="293112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Update</a:t>
          </a:r>
        </a:p>
      </dsp:txBody>
      <dsp:txXfrm>
        <a:off x="1429899" y="4644974"/>
        <a:ext cx="2931121" cy="1238008"/>
      </dsp:txXfrm>
    </dsp:sp>
    <dsp:sp modelId="{E3C30C76-A83E-4B13-9A6A-7FC558C7E2B4}">
      <dsp:nvSpPr>
        <dsp:cNvPr id="0" name=""/>
        <dsp:cNvSpPr/>
      </dsp:nvSpPr>
      <dsp:spPr>
        <a:xfrm>
          <a:off x="4361021" y="4644974"/>
          <a:ext cx="2152582"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55650">
            <a:lnSpc>
              <a:spcPct val="100000"/>
            </a:lnSpc>
            <a:spcBef>
              <a:spcPct val="0"/>
            </a:spcBef>
            <a:spcAft>
              <a:spcPct val="35000"/>
            </a:spcAft>
            <a:buNone/>
          </a:pPr>
          <a:r>
            <a:rPr lang="en-US" sz="1700" kern="1200"/>
            <a:t>Update (update the control variable)</a:t>
          </a:r>
        </a:p>
      </dsp:txBody>
      <dsp:txXfrm>
        <a:off x="4361021" y="4644974"/>
        <a:ext cx="2152582" cy="12380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1AECD-FD54-4794-AFC5-96EBD6D8F2DF}">
      <dsp:nvSpPr>
        <dsp:cNvPr id="0" name=""/>
        <dsp:cNvSpPr/>
      </dsp:nvSpPr>
      <dsp:spPr>
        <a:xfrm>
          <a:off x="0" y="5314"/>
          <a:ext cx="6513603" cy="123679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2CF274-48C3-4E34-97F1-FDAE1B46F1AC}">
      <dsp:nvSpPr>
        <dsp:cNvPr id="0" name=""/>
        <dsp:cNvSpPr/>
      </dsp:nvSpPr>
      <dsp:spPr>
        <a:xfrm>
          <a:off x="374131" y="283593"/>
          <a:ext cx="680239" cy="6802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0F2B37-696F-444F-9C1C-340ECC8EA497}">
      <dsp:nvSpPr>
        <dsp:cNvPr id="0" name=""/>
        <dsp:cNvSpPr/>
      </dsp:nvSpPr>
      <dsp:spPr>
        <a:xfrm>
          <a:off x="1428503" y="5314"/>
          <a:ext cx="2931121"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977900">
            <a:lnSpc>
              <a:spcPct val="100000"/>
            </a:lnSpc>
            <a:spcBef>
              <a:spcPct val="0"/>
            </a:spcBef>
            <a:spcAft>
              <a:spcPct val="35000"/>
            </a:spcAft>
            <a:buNone/>
          </a:pPr>
          <a:r>
            <a:rPr lang="en-US" sz="2200" kern="1200"/>
            <a:t>Start</a:t>
          </a:r>
        </a:p>
      </dsp:txBody>
      <dsp:txXfrm>
        <a:off x="1428503" y="5314"/>
        <a:ext cx="2931121" cy="1236799"/>
      </dsp:txXfrm>
    </dsp:sp>
    <dsp:sp modelId="{8588EB51-9FFC-4CD2-9583-4344B5A7E9B7}">
      <dsp:nvSpPr>
        <dsp:cNvPr id="0" name=""/>
        <dsp:cNvSpPr/>
      </dsp:nvSpPr>
      <dsp:spPr>
        <a:xfrm>
          <a:off x="4359625" y="5314"/>
          <a:ext cx="2152582"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488950">
            <a:lnSpc>
              <a:spcPct val="100000"/>
            </a:lnSpc>
            <a:spcBef>
              <a:spcPct val="0"/>
            </a:spcBef>
            <a:spcAft>
              <a:spcPct val="35000"/>
            </a:spcAft>
            <a:buNone/>
          </a:pPr>
          <a:r>
            <a:rPr lang="en-US" sz="1100" kern="1200"/>
            <a:t>Start from the first position of Text and check whether Pattern appears in Text starting at its first position. </a:t>
          </a:r>
        </a:p>
        <a:p>
          <a:pPr marL="57150" lvl="1" indent="-57150" algn="l" defTabSz="488950">
            <a:lnSpc>
              <a:spcPct val="90000"/>
            </a:lnSpc>
            <a:spcBef>
              <a:spcPct val="0"/>
            </a:spcBef>
            <a:spcAft>
              <a:spcPct val="15000"/>
            </a:spcAft>
            <a:buChar char="•"/>
          </a:pPr>
          <a:r>
            <a:rPr lang="en-US" sz="1100" kern="1200"/>
            <a:t>If yes, draw a dot on a piece of paper. </a:t>
          </a:r>
        </a:p>
      </dsp:txBody>
      <dsp:txXfrm>
        <a:off x="4359625" y="5314"/>
        <a:ext cx="2152582" cy="1236799"/>
      </dsp:txXfrm>
    </dsp:sp>
    <dsp:sp modelId="{50EED6C5-D8B6-432F-B5AE-168AE63C7204}">
      <dsp:nvSpPr>
        <dsp:cNvPr id="0" name=""/>
        <dsp:cNvSpPr/>
      </dsp:nvSpPr>
      <dsp:spPr>
        <a:xfrm>
          <a:off x="0" y="1551313"/>
          <a:ext cx="6513603" cy="123679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75651C-938D-46E6-B23E-589D49965307}">
      <dsp:nvSpPr>
        <dsp:cNvPr id="0" name=""/>
        <dsp:cNvSpPr/>
      </dsp:nvSpPr>
      <dsp:spPr>
        <a:xfrm>
          <a:off x="374131" y="1829593"/>
          <a:ext cx="680239" cy="6802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E083FC-307C-4312-ACDE-FB545DAE1580}">
      <dsp:nvSpPr>
        <dsp:cNvPr id="0" name=""/>
        <dsp:cNvSpPr/>
      </dsp:nvSpPr>
      <dsp:spPr>
        <a:xfrm>
          <a:off x="1428503" y="1551313"/>
          <a:ext cx="2931121"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977900">
            <a:lnSpc>
              <a:spcPct val="100000"/>
            </a:lnSpc>
            <a:spcBef>
              <a:spcPct val="0"/>
            </a:spcBef>
            <a:spcAft>
              <a:spcPct val="35000"/>
            </a:spcAft>
            <a:buNone/>
          </a:pPr>
          <a:r>
            <a:rPr lang="en-US" sz="2200" kern="1200"/>
            <a:t>Move</a:t>
          </a:r>
        </a:p>
      </dsp:txBody>
      <dsp:txXfrm>
        <a:off x="1428503" y="1551313"/>
        <a:ext cx="2931121" cy="1236799"/>
      </dsp:txXfrm>
    </dsp:sp>
    <dsp:sp modelId="{A05683FF-D6DA-405D-8BFE-58E097B94C61}">
      <dsp:nvSpPr>
        <dsp:cNvPr id="0" name=""/>
        <dsp:cNvSpPr/>
      </dsp:nvSpPr>
      <dsp:spPr>
        <a:xfrm>
          <a:off x="4359625" y="1551313"/>
          <a:ext cx="2152582"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488950">
            <a:lnSpc>
              <a:spcPct val="100000"/>
            </a:lnSpc>
            <a:spcBef>
              <a:spcPct val="0"/>
            </a:spcBef>
            <a:spcAft>
              <a:spcPct val="35000"/>
            </a:spcAft>
            <a:buNone/>
          </a:pPr>
          <a:r>
            <a:rPr lang="en-US" sz="1100" kern="1200"/>
            <a:t>Move to the second position of Text and check whether Pattern appears in Text starting at its second position. </a:t>
          </a:r>
        </a:p>
        <a:p>
          <a:pPr marL="57150" lvl="1" indent="-57150" algn="l" defTabSz="488950">
            <a:lnSpc>
              <a:spcPct val="90000"/>
            </a:lnSpc>
            <a:spcBef>
              <a:spcPct val="0"/>
            </a:spcBef>
            <a:spcAft>
              <a:spcPct val="15000"/>
            </a:spcAft>
            <a:buChar char="•"/>
          </a:pPr>
          <a:r>
            <a:rPr lang="en-US" sz="1100" kern="1200"/>
            <a:t>If yes, draw another dot on the same piece of paper. </a:t>
          </a:r>
        </a:p>
      </dsp:txBody>
      <dsp:txXfrm>
        <a:off x="4359625" y="1551313"/>
        <a:ext cx="2152582" cy="1236799"/>
      </dsp:txXfrm>
    </dsp:sp>
    <dsp:sp modelId="{7F41425C-1E97-4172-8046-6E434DB1E05E}">
      <dsp:nvSpPr>
        <dsp:cNvPr id="0" name=""/>
        <dsp:cNvSpPr/>
      </dsp:nvSpPr>
      <dsp:spPr>
        <a:xfrm>
          <a:off x="0" y="3097312"/>
          <a:ext cx="6513603" cy="123679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8A6034-FA52-4564-B0C1-77540C1CE5DA}">
      <dsp:nvSpPr>
        <dsp:cNvPr id="0" name=""/>
        <dsp:cNvSpPr/>
      </dsp:nvSpPr>
      <dsp:spPr>
        <a:xfrm>
          <a:off x="374131" y="3375592"/>
          <a:ext cx="680239" cy="6802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CCA113-CEC4-412C-90F0-DC09000F9C08}">
      <dsp:nvSpPr>
        <dsp:cNvPr id="0" name=""/>
        <dsp:cNvSpPr/>
      </dsp:nvSpPr>
      <dsp:spPr>
        <a:xfrm>
          <a:off x="1428503" y="3097312"/>
          <a:ext cx="2931121"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977900">
            <a:lnSpc>
              <a:spcPct val="100000"/>
            </a:lnSpc>
            <a:spcBef>
              <a:spcPct val="0"/>
            </a:spcBef>
            <a:spcAft>
              <a:spcPct val="35000"/>
            </a:spcAft>
            <a:buNone/>
          </a:pPr>
          <a:r>
            <a:rPr lang="en-US" sz="2200" kern="1200"/>
            <a:t>Continue</a:t>
          </a:r>
        </a:p>
      </dsp:txBody>
      <dsp:txXfrm>
        <a:off x="1428503" y="3097312"/>
        <a:ext cx="2931121" cy="1236799"/>
      </dsp:txXfrm>
    </dsp:sp>
    <dsp:sp modelId="{EC8C5A87-2ED4-4551-A253-694CD2916C7D}">
      <dsp:nvSpPr>
        <dsp:cNvPr id="0" name=""/>
        <dsp:cNvSpPr/>
      </dsp:nvSpPr>
      <dsp:spPr>
        <a:xfrm>
          <a:off x="4359625" y="3097312"/>
          <a:ext cx="2152582"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488950">
            <a:lnSpc>
              <a:spcPct val="100000"/>
            </a:lnSpc>
            <a:spcBef>
              <a:spcPct val="0"/>
            </a:spcBef>
            <a:spcAft>
              <a:spcPct val="35000"/>
            </a:spcAft>
            <a:buNone/>
          </a:pPr>
          <a:r>
            <a:rPr lang="en-US" sz="1100" kern="1200"/>
            <a:t>Continue until you reach the end of Text. </a:t>
          </a:r>
        </a:p>
      </dsp:txBody>
      <dsp:txXfrm>
        <a:off x="4359625" y="3097312"/>
        <a:ext cx="2152582" cy="1236799"/>
      </dsp:txXfrm>
    </dsp:sp>
    <dsp:sp modelId="{BAEE0F15-335C-4516-BE14-07EA59FE5287}">
      <dsp:nvSpPr>
        <dsp:cNvPr id="0" name=""/>
        <dsp:cNvSpPr/>
      </dsp:nvSpPr>
      <dsp:spPr>
        <a:xfrm>
          <a:off x="0" y="4643312"/>
          <a:ext cx="6513603" cy="123679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07E8F0-8FC1-446A-A1B7-BA95A527A8FD}">
      <dsp:nvSpPr>
        <dsp:cNvPr id="0" name=""/>
        <dsp:cNvSpPr/>
      </dsp:nvSpPr>
      <dsp:spPr>
        <a:xfrm>
          <a:off x="374131" y="4921592"/>
          <a:ext cx="680239" cy="6802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BFFDE7-9BD8-4FEB-86B5-E2FF7A78DE12}">
      <dsp:nvSpPr>
        <dsp:cNvPr id="0" name=""/>
        <dsp:cNvSpPr/>
      </dsp:nvSpPr>
      <dsp:spPr>
        <a:xfrm>
          <a:off x="1428503" y="4643312"/>
          <a:ext cx="2931121"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977900">
            <a:lnSpc>
              <a:spcPct val="100000"/>
            </a:lnSpc>
            <a:spcBef>
              <a:spcPct val="0"/>
            </a:spcBef>
            <a:spcAft>
              <a:spcPct val="35000"/>
            </a:spcAft>
            <a:buNone/>
          </a:pPr>
          <a:r>
            <a:rPr lang="en-US" sz="2200" kern="1200"/>
            <a:t>Count</a:t>
          </a:r>
        </a:p>
      </dsp:txBody>
      <dsp:txXfrm>
        <a:off x="1428503" y="4643312"/>
        <a:ext cx="2931121" cy="1236799"/>
      </dsp:txXfrm>
    </dsp:sp>
    <dsp:sp modelId="{1D3CE857-EB52-46E6-A9FA-A7C8E74A2C91}">
      <dsp:nvSpPr>
        <dsp:cNvPr id="0" name=""/>
        <dsp:cNvSpPr/>
      </dsp:nvSpPr>
      <dsp:spPr>
        <a:xfrm>
          <a:off x="4359625" y="4643312"/>
          <a:ext cx="2152582" cy="123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95" tIns="130895" rIns="130895" bIns="130895" numCol="1" spcCol="1270" anchor="ctr" anchorCtr="0">
          <a:noAutofit/>
        </a:bodyPr>
        <a:lstStyle/>
        <a:p>
          <a:pPr marL="0" lvl="0" indent="0" algn="l" defTabSz="488950">
            <a:lnSpc>
              <a:spcPct val="100000"/>
            </a:lnSpc>
            <a:spcBef>
              <a:spcPct val="0"/>
            </a:spcBef>
            <a:spcAft>
              <a:spcPct val="35000"/>
            </a:spcAft>
            <a:buNone/>
          </a:pPr>
          <a:r>
            <a:rPr lang="en-US" sz="1100" kern="1200"/>
            <a:t>Count the number of dots on the paper. </a:t>
          </a:r>
        </a:p>
      </dsp:txBody>
      <dsp:txXfrm>
        <a:off x="4359625" y="4643312"/>
        <a:ext cx="2152582" cy="1236799"/>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B8ECF-7624-0040-8FAE-13E48F9BA215}">
      <dsp:nvSpPr>
        <dsp:cNvPr id="0" name=""/>
        <dsp:cNvSpPr/>
      </dsp:nvSpPr>
      <dsp:spPr>
        <a:xfrm>
          <a:off x="0" y="75853"/>
          <a:ext cx="6513603" cy="5756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SG" sz="2400" kern="1200"/>
            <a:t>n = 10</a:t>
          </a:r>
          <a:endParaRPr lang="en-US" sz="2400" kern="1200"/>
        </a:p>
      </dsp:txBody>
      <dsp:txXfrm>
        <a:off x="28100" y="103953"/>
        <a:ext cx="6457403" cy="519439"/>
      </dsp:txXfrm>
    </dsp:sp>
    <dsp:sp modelId="{FA942942-E419-324D-9D4E-63FE31C9775D}">
      <dsp:nvSpPr>
        <dsp:cNvPr id="0" name=""/>
        <dsp:cNvSpPr/>
      </dsp:nvSpPr>
      <dsp:spPr>
        <a:xfrm>
          <a:off x="0" y="720613"/>
          <a:ext cx="6513603" cy="5756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SG" sz="2400" kern="1200"/>
            <a:t>i = 1</a:t>
          </a:r>
          <a:endParaRPr lang="en-US" sz="2400" kern="1200"/>
        </a:p>
      </dsp:txBody>
      <dsp:txXfrm>
        <a:off x="28100" y="748713"/>
        <a:ext cx="6457403" cy="519439"/>
      </dsp:txXfrm>
    </dsp:sp>
    <dsp:sp modelId="{FB5DA909-4EF5-7B41-A0E6-F2539D299355}">
      <dsp:nvSpPr>
        <dsp:cNvPr id="0" name=""/>
        <dsp:cNvSpPr/>
      </dsp:nvSpPr>
      <dsp:spPr>
        <a:xfrm>
          <a:off x="0" y="1365373"/>
          <a:ext cx="6513603" cy="57563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SG" sz="2400" kern="1200"/>
            <a:t>count = 0</a:t>
          </a:r>
          <a:endParaRPr lang="en-US" sz="2400" kern="1200"/>
        </a:p>
      </dsp:txBody>
      <dsp:txXfrm>
        <a:off x="28100" y="1393473"/>
        <a:ext cx="6457403" cy="519439"/>
      </dsp:txXfrm>
    </dsp:sp>
    <dsp:sp modelId="{CE298A62-62B1-0C4B-866F-E3935F0C8F09}">
      <dsp:nvSpPr>
        <dsp:cNvPr id="0" name=""/>
        <dsp:cNvSpPr/>
      </dsp:nvSpPr>
      <dsp:spPr>
        <a:xfrm>
          <a:off x="0" y="2010133"/>
          <a:ext cx="6513603" cy="5756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SG" sz="2400" kern="1200"/>
            <a:t>while (i &lt;= n)</a:t>
          </a:r>
          <a:endParaRPr lang="en-US" sz="2400" kern="1200"/>
        </a:p>
      </dsp:txBody>
      <dsp:txXfrm>
        <a:off x="28100" y="2038233"/>
        <a:ext cx="6457403" cy="519439"/>
      </dsp:txXfrm>
    </dsp:sp>
    <dsp:sp modelId="{3EAB8D40-A5A4-8B49-90C4-8DBEB1A98EC4}">
      <dsp:nvSpPr>
        <dsp:cNvPr id="0" name=""/>
        <dsp:cNvSpPr/>
      </dsp:nvSpPr>
      <dsp:spPr>
        <a:xfrm>
          <a:off x="0" y="2654893"/>
          <a:ext cx="6513603" cy="57563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SG" sz="2400" kern="1200"/>
            <a:t>{</a:t>
          </a:r>
          <a:endParaRPr lang="en-US" sz="2400" kern="1200"/>
        </a:p>
      </dsp:txBody>
      <dsp:txXfrm>
        <a:off x="28100" y="2682993"/>
        <a:ext cx="6457403" cy="519439"/>
      </dsp:txXfrm>
    </dsp:sp>
    <dsp:sp modelId="{55D42971-3017-5940-AD86-A6801F3E0E71}">
      <dsp:nvSpPr>
        <dsp:cNvPr id="0" name=""/>
        <dsp:cNvSpPr/>
      </dsp:nvSpPr>
      <dsp:spPr>
        <a:xfrm>
          <a:off x="0" y="3299653"/>
          <a:ext cx="6513603" cy="5756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SG" sz="2400" kern="1200" dirty="0"/>
            <a:t>	count &lt;- count + </a:t>
          </a:r>
          <a:r>
            <a:rPr lang="en-SG" sz="2400" kern="1200" dirty="0" err="1"/>
            <a:t>i</a:t>
          </a:r>
          <a:endParaRPr lang="en-US" sz="2400" kern="1200" dirty="0"/>
        </a:p>
      </dsp:txBody>
      <dsp:txXfrm>
        <a:off x="28100" y="3327753"/>
        <a:ext cx="6457403" cy="519439"/>
      </dsp:txXfrm>
    </dsp:sp>
    <dsp:sp modelId="{3BEBBDD1-A22B-3B46-81C5-F7DBB8380EAF}">
      <dsp:nvSpPr>
        <dsp:cNvPr id="0" name=""/>
        <dsp:cNvSpPr/>
      </dsp:nvSpPr>
      <dsp:spPr>
        <a:xfrm>
          <a:off x="0" y="3944413"/>
          <a:ext cx="6513603" cy="5756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SG" sz="2400" kern="1200" dirty="0"/>
            <a:t>	</a:t>
          </a:r>
          <a:r>
            <a:rPr lang="en-SG" sz="2400" kern="1200" dirty="0" err="1"/>
            <a:t>i</a:t>
          </a:r>
          <a:r>
            <a:rPr lang="en-SG" sz="2400" kern="1200" dirty="0"/>
            <a:t> &lt;- </a:t>
          </a:r>
          <a:r>
            <a:rPr lang="en-SG" sz="2400" kern="1200" dirty="0" err="1"/>
            <a:t>i</a:t>
          </a:r>
          <a:r>
            <a:rPr lang="en-SG" sz="2400" kern="1200" dirty="0"/>
            <a:t> + 1</a:t>
          </a:r>
          <a:endParaRPr lang="en-US" sz="2400" kern="1200" dirty="0"/>
        </a:p>
      </dsp:txBody>
      <dsp:txXfrm>
        <a:off x="28100" y="3972513"/>
        <a:ext cx="6457403" cy="519439"/>
      </dsp:txXfrm>
    </dsp:sp>
    <dsp:sp modelId="{E6AF139C-06D4-564B-8563-5BBCC4634FB6}">
      <dsp:nvSpPr>
        <dsp:cNvPr id="0" name=""/>
        <dsp:cNvSpPr/>
      </dsp:nvSpPr>
      <dsp:spPr>
        <a:xfrm>
          <a:off x="0" y="4589173"/>
          <a:ext cx="6513603" cy="57563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SG" sz="2400" kern="1200"/>
            <a:t>}</a:t>
          </a:r>
          <a:endParaRPr lang="en-US" sz="2400" kern="1200"/>
        </a:p>
      </dsp:txBody>
      <dsp:txXfrm>
        <a:off x="28100" y="4617273"/>
        <a:ext cx="6457403" cy="519439"/>
      </dsp:txXfrm>
    </dsp:sp>
    <dsp:sp modelId="{F7188A1D-1128-634D-9DC6-F5EC8850A5C0}">
      <dsp:nvSpPr>
        <dsp:cNvPr id="0" name=""/>
        <dsp:cNvSpPr/>
      </dsp:nvSpPr>
      <dsp:spPr>
        <a:xfrm>
          <a:off x="0" y="5233932"/>
          <a:ext cx="6513603" cy="5756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SG" sz="2400" kern="1200"/>
            <a:t>count</a:t>
          </a:r>
          <a:endParaRPr lang="en-US" sz="2400" kern="1200"/>
        </a:p>
      </dsp:txBody>
      <dsp:txXfrm>
        <a:off x="28100" y="5262032"/>
        <a:ext cx="6457403" cy="5194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DA824-61E8-42D7-854C-77A69E2D1E1D}">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5EE65B-AB10-4B68-A8C5-A452044B5623}">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113A2F-4010-4F45-BDD6-423F063E124F}">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a:t>PATTERNCOUNT algorithm can be expressed informally as steps as shown earlier</a:t>
          </a:r>
        </a:p>
      </dsp:txBody>
      <dsp:txXfrm>
        <a:off x="1941716" y="718"/>
        <a:ext cx="4571887" cy="1681139"/>
      </dsp:txXfrm>
    </dsp:sp>
    <dsp:sp modelId="{48141139-5CDC-4D21-8D31-CFA9BC6B256B}">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B13FA5-035F-4226-8539-FC81210BC03C}">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C5B405-BE65-4C53-9B5E-A4E95EE375CF}">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a:t>This is acceptable and is sometimes referred to as Pseudocode</a:t>
          </a:r>
        </a:p>
      </dsp:txBody>
      <dsp:txXfrm>
        <a:off x="1941716" y="2102143"/>
        <a:ext cx="4571887" cy="1681139"/>
      </dsp:txXfrm>
    </dsp:sp>
    <dsp:sp modelId="{D7FCF304-3D26-4604-AFB4-CFED5AEA579D}">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9A9F8-35A1-481E-A635-0B142CBA81CD}">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97910D-DD11-451E-866D-69A41ADBA2E5}">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a:t>Another way of expressing and representing an algorithm is in the form of a flowchart</a:t>
          </a:r>
        </a:p>
      </dsp:txBody>
      <dsp:txXfrm>
        <a:off x="1941716" y="4203567"/>
        <a:ext cx="4571887" cy="16811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4DB3E-B9C6-4EFF-91DB-E73A0E2F3CB2}">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9F711B-B5A5-45CE-9C28-B41C07A7B520}">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5F3ACD-6D4C-4EC1-8905-354804E9DAF4}">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en-SG" sz="1600" kern="1200"/>
            <a:t>Algorithms must be phrased in a </a:t>
          </a:r>
          <a:r>
            <a:rPr lang="en-SG" sz="1600" b="1" kern="1200"/>
            <a:t>programming language </a:t>
          </a:r>
          <a:r>
            <a:rPr lang="en-SG" sz="1600" kern="1200"/>
            <a:t>(such as Python, Java, C++, Perl, Ruby, Go, or dozens of others) in order to give the computer specific instructions. </a:t>
          </a:r>
          <a:endParaRPr lang="en-US" sz="1600" kern="1200"/>
        </a:p>
      </dsp:txBody>
      <dsp:txXfrm>
        <a:off x="1429899" y="2442"/>
        <a:ext cx="5083704" cy="1238008"/>
      </dsp:txXfrm>
    </dsp:sp>
    <dsp:sp modelId="{8A782DDD-7B6E-4CBB-92E1-D3F16FC53ADE}">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CEFF82-8A7D-4E65-B451-4E12CAB2D2E4}">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9BF919-7FC4-485C-9BA0-138BE3F92FB8}">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en-US" sz="1600" kern="1200"/>
            <a:t>Humans can understand English better than code, but we still need some ‘structure’ in describing the algorithm. So we need a compromise --- ‘pseudocode’.</a:t>
          </a:r>
        </a:p>
      </dsp:txBody>
      <dsp:txXfrm>
        <a:off x="1429899" y="1549953"/>
        <a:ext cx="5083704" cy="1238008"/>
      </dsp:txXfrm>
    </dsp:sp>
    <dsp:sp modelId="{C3FE1A6A-E26B-4F5D-B0A2-9B1875A2A09A}">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0BF640-D7D6-4343-862F-3F78F85761B5}">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5D6F91-F1E8-47E9-BCFC-46FC4C747933}">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en-SG" sz="1600" kern="1200"/>
            <a:t>Pseudocode emphasizes ideas rather than implementation details (ignoring many of the tedious details)</a:t>
          </a:r>
          <a:endParaRPr lang="en-US" sz="1600" kern="1200"/>
        </a:p>
      </dsp:txBody>
      <dsp:txXfrm>
        <a:off x="1429899" y="3097464"/>
        <a:ext cx="5083704" cy="1238008"/>
      </dsp:txXfrm>
    </dsp:sp>
    <dsp:sp modelId="{C9A3DD20-6E0D-4FB6-9658-74984BA898DA}">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46B952-AC55-4A20-AA74-05003AD02EFA}">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54E540-302B-41EC-A3C1-89B3CAE13B7A}">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en-SG" sz="1600" kern="1200"/>
            <a:t>Pseudocode is more precise and less ambiguous than relating implementation details in plain English however. </a:t>
          </a:r>
          <a:endParaRPr lang="en-US" sz="1600" kern="1200"/>
        </a:p>
      </dsp:txBody>
      <dsp:txXfrm>
        <a:off x="1429899" y="4644974"/>
        <a:ext cx="5083704" cy="12380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FF480-BDEA-844A-955C-0505EE21C786}">
      <dsp:nvSpPr>
        <dsp:cNvPr id="0" name=""/>
        <dsp:cNvSpPr/>
      </dsp:nvSpPr>
      <dsp:spPr>
        <a:xfrm>
          <a:off x="0" y="40302"/>
          <a:ext cx="6513603" cy="18696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We want to calculate the </a:t>
          </a:r>
          <a:r>
            <a:rPr lang="en-US" sz="3400" kern="1200" dirty="0" err="1"/>
            <a:t>euclidean</a:t>
          </a:r>
          <a:r>
            <a:rPr lang="en-US" sz="3400" kern="1200" dirty="0"/>
            <a:t> distance between 2 coordinates</a:t>
          </a:r>
        </a:p>
      </dsp:txBody>
      <dsp:txXfrm>
        <a:off x="91269" y="131571"/>
        <a:ext cx="6331065" cy="1687122"/>
      </dsp:txXfrm>
    </dsp:sp>
    <dsp:sp modelId="{D9E93E60-EB05-E64A-A5A5-45E6B4FA8DC7}">
      <dsp:nvSpPr>
        <dsp:cNvPr id="0" name=""/>
        <dsp:cNvSpPr/>
      </dsp:nvSpPr>
      <dsp:spPr>
        <a:xfrm>
          <a:off x="0" y="2007883"/>
          <a:ext cx="6513603" cy="18696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SG" sz="3400" kern="1200" dirty="0"/>
            <a:t>input is four numbers (</a:t>
          </a:r>
          <a:r>
            <a:rPr lang="en-SG" sz="3400" i="1" kern="1200" dirty="0"/>
            <a:t>x</a:t>
          </a:r>
          <a:r>
            <a:rPr lang="en-SG" sz="3400" kern="1200" dirty="0"/>
            <a:t>1, </a:t>
          </a:r>
          <a:r>
            <a:rPr lang="en-SG" sz="3400" i="1" kern="1200" dirty="0"/>
            <a:t>y</a:t>
          </a:r>
          <a:r>
            <a:rPr lang="en-SG" sz="3400" kern="1200" dirty="0"/>
            <a:t>1, </a:t>
          </a:r>
          <a:r>
            <a:rPr lang="en-SG" sz="3400" i="1" kern="1200" dirty="0"/>
            <a:t>x</a:t>
          </a:r>
          <a:r>
            <a:rPr lang="en-SG" sz="3400" kern="1200" dirty="0"/>
            <a:t>2, </a:t>
          </a:r>
          <a:r>
            <a:rPr lang="en-SG" sz="3400" i="1" kern="1200" dirty="0"/>
            <a:t>y</a:t>
          </a:r>
          <a:r>
            <a:rPr lang="en-SG" sz="3400" kern="1200" dirty="0"/>
            <a:t>2) </a:t>
          </a:r>
          <a:endParaRPr lang="en-US" sz="3400" kern="1200" dirty="0"/>
        </a:p>
      </dsp:txBody>
      <dsp:txXfrm>
        <a:off x="91269" y="2099152"/>
        <a:ext cx="6331065" cy="1687122"/>
      </dsp:txXfrm>
    </dsp:sp>
    <dsp:sp modelId="{B13B5AF9-629C-8D45-96B5-2D6F7C3F2B75}">
      <dsp:nvSpPr>
        <dsp:cNvPr id="0" name=""/>
        <dsp:cNvSpPr/>
      </dsp:nvSpPr>
      <dsp:spPr>
        <a:xfrm>
          <a:off x="0" y="3975463"/>
          <a:ext cx="6513603" cy="18696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SG" sz="3400" kern="1200" dirty="0"/>
            <a:t>output is one number </a:t>
          </a:r>
          <a:r>
            <a:rPr lang="en-SG" sz="3400" i="1" kern="1200" dirty="0"/>
            <a:t>d </a:t>
          </a:r>
          <a:endParaRPr lang="en-US" sz="3400" kern="1200" dirty="0"/>
        </a:p>
      </dsp:txBody>
      <dsp:txXfrm>
        <a:off x="91269" y="4066732"/>
        <a:ext cx="6331065" cy="16871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CA6511-CA9A-2D42-B32D-6D1BF0485500}">
      <dsp:nvSpPr>
        <dsp:cNvPr id="0" name=""/>
        <dsp:cNvSpPr/>
      </dsp:nvSpPr>
      <dsp:spPr>
        <a:xfrm>
          <a:off x="0" y="1090962"/>
          <a:ext cx="6513603" cy="4797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Input x1, y1</a:t>
          </a:r>
        </a:p>
      </dsp:txBody>
      <dsp:txXfrm>
        <a:off x="23417" y="1114379"/>
        <a:ext cx="6466769" cy="432866"/>
      </dsp:txXfrm>
    </dsp:sp>
    <dsp:sp modelId="{55844C07-9F31-644B-9586-B61F9BB9A37D}">
      <dsp:nvSpPr>
        <dsp:cNvPr id="0" name=""/>
        <dsp:cNvSpPr/>
      </dsp:nvSpPr>
      <dsp:spPr>
        <a:xfrm>
          <a:off x="0" y="1628263"/>
          <a:ext cx="6513603" cy="4797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Input x2, y2</a:t>
          </a:r>
        </a:p>
      </dsp:txBody>
      <dsp:txXfrm>
        <a:off x="23417" y="1651680"/>
        <a:ext cx="6466769" cy="432866"/>
      </dsp:txXfrm>
    </dsp:sp>
    <dsp:sp modelId="{2D52AC1B-9C16-D044-A465-10E0FE6E2CDF}">
      <dsp:nvSpPr>
        <dsp:cNvPr id="0" name=""/>
        <dsp:cNvSpPr/>
      </dsp:nvSpPr>
      <dsp:spPr>
        <a:xfrm>
          <a:off x="0" y="2165563"/>
          <a:ext cx="6513603" cy="4797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Calculate the squared deviations between x2 and x1</a:t>
          </a:r>
        </a:p>
      </dsp:txBody>
      <dsp:txXfrm>
        <a:off x="23417" y="2188980"/>
        <a:ext cx="6466769" cy="432866"/>
      </dsp:txXfrm>
    </dsp:sp>
    <dsp:sp modelId="{636B57D8-7A58-D749-ADC9-92A7B347BD29}">
      <dsp:nvSpPr>
        <dsp:cNvPr id="0" name=""/>
        <dsp:cNvSpPr/>
      </dsp:nvSpPr>
      <dsp:spPr>
        <a:xfrm>
          <a:off x="0" y="2702863"/>
          <a:ext cx="6513603" cy="4797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Calculate the squared deviations between y2 and y1</a:t>
          </a:r>
        </a:p>
      </dsp:txBody>
      <dsp:txXfrm>
        <a:off x="23417" y="2726280"/>
        <a:ext cx="6466769" cy="432866"/>
      </dsp:txXfrm>
    </dsp:sp>
    <dsp:sp modelId="{BE8347C9-44D5-2F4F-97B8-0D5D467670EA}">
      <dsp:nvSpPr>
        <dsp:cNvPr id="0" name=""/>
        <dsp:cNvSpPr/>
      </dsp:nvSpPr>
      <dsp:spPr>
        <a:xfrm>
          <a:off x="0" y="3240163"/>
          <a:ext cx="6513603" cy="4797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Sum all the squared deviations</a:t>
          </a:r>
        </a:p>
      </dsp:txBody>
      <dsp:txXfrm>
        <a:off x="23417" y="3263580"/>
        <a:ext cx="6466769" cy="432866"/>
      </dsp:txXfrm>
    </dsp:sp>
    <dsp:sp modelId="{3C24D942-89EE-EE42-B312-AE2E8A99F830}">
      <dsp:nvSpPr>
        <dsp:cNvPr id="0" name=""/>
        <dsp:cNvSpPr/>
      </dsp:nvSpPr>
      <dsp:spPr>
        <a:xfrm>
          <a:off x="0" y="3777463"/>
          <a:ext cx="6513603" cy="4797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Calculate the squared root from sum of squared deviations</a:t>
          </a:r>
        </a:p>
      </dsp:txBody>
      <dsp:txXfrm>
        <a:off x="23417" y="3800880"/>
        <a:ext cx="6466769" cy="432866"/>
      </dsp:txXfrm>
    </dsp:sp>
    <dsp:sp modelId="{4586A2D4-5C7F-B74B-AB73-82DEAEEF1A16}">
      <dsp:nvSpPr>
        <dsp:cNvPr id="0" name=""/>
        <dsp:cNvSpPr/>
      </dsp:nvSpPr>
      <dsp:spPr>
        <a:xfrm>
          <a:off x="0" y="4314763"/>
          <a:ext cx="6513603" cy="4797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Is this precise enough?</a:t>
          </a:r>
        </a:p>
      </dsp:txBody>
      <dsp:txXfrm>
        <a:off x="23417" y="4338180"/>
        <a:ext cx="6466769" cy="4328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359876-5816-6E49-BC4D-19E8B10EB9E1}" type="datetimeFigureOut">
              <a:rPr lang="en-US" smtClean="0"/>
              <a:t>8/5/19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C98EA-D9A0-564A-83B5-21F360EC12EE}" type="slidenum">
              <a:rPr lang="en-US" smtClean="0"/>
              <a:t>‹#›</a:t>
            </a:fld>
            <a:endParaRPr lang="en-US"/>
          </a:p>
        </p:txBody>
      </p:sp>
    </p:spTree>
    <p:extLst>
      <p:ext uri="{BB962C8B-B14F-4D97-AF65-F5344CB8AC3E}">
        <p14:creationId xmlns:p14="http://schemas.microsoft.com/office/powerpoint/2010/main" val="4183871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an algorithm could comprise of 4 simple steps.</a:t>
            </a:r>
          </a:p>
          <a:p>
            <a:endParaRPr lang="en-US" dirty="0"/>
          </a:p>
          <a:p>
            <a:r>
              <a:rPr lang="en-US" dirty="0"/>
              <a:t>First, we initiate a counter from the first position of the text. This is similar to the start condition of the bubble sort algorithm.</a:t>
            </a:r>
          </a:p>
          <a:p>
            <a:endParaRPr lang="en-US" dirty="0"/>
          </a:p>
          <a:p>
            <a:r>
              <a:rPr lang="en-US" dirty="0"/>
              <a:t>At this position, you run a check for a pattern. If the pattern is identified, add 1 to a counter. If not, do nothing.</a:t>
            </a:r>
          </a:p>
          <a:p>
            <a:endParaRPr lang="en-US" dirty="0"/>
          </a:p>
          <a:p>
            <a:r>
              <a:rPr lang="en-US" dirty="0"/>
              <a:t>Then you move to the next position.</a:t>
            </a:r>
          </a:p>
          <a:p>
            <a:endParaRPr lang="en-US" dirty="0"/>
          </a:p>
          <a:p>
            <a:r>
              <a:rPr lang="en-US" dirty="0"/>
              <a:t>This will continue onwards until you reach the end of the text.</a:t>
            </a:r>
          </a:p>
          <a:p>
            <a:endParaRPr lang="en-US" dirty="0"/>
          </a:p>
          <a:p>
            <a:r>
              <a:rPr lang="en-US" dirty="0"/>
              <a:t>At which point, you return the final output, which is the count of the string patterns found along a piece of text.</a:t>
            </a:r>
          </a:p>
          <a:p>
            <a:endParaRPr lang="en-US" dirty="0"/>
          </a:p>
          <a:p>
            <a:r>
              <a:rPr lang="en-US" dirty="0"/>
              <a:t>Such an algorithm could be useful in biology. Suppose the pattern is ACTG, and we are looking for the numbers of this pattern along the length of a DNA sequence...</a:t>
            </a:r>
          </a:p>
        </p:txBody>
      </p:sp>
      <p:sp>
        <p:nvSpPr>
          <p:cNvPr id="4" name="Slide Number Placeholder 3"/>
          <p:cNvSpPr>
            <a:spLocks noGrp="1"/>
          </p:cNvSpPr>
          <p:nvPr>
            <p:ph type="sldNum" sz="quarter" idx="5"/>
          </p:nvPr>
        </p:nvSpPr>
        <p:spPr/>
        <p:txBody>
          <a:bodyPr/>
          <a:lstStyle/>
          <a:p>
            <a:fld id="{82CC98EA-D9A0-564A-83B5-21F360EC12EE}" type="slidenum">
              <a:rPr lang="en-US" smtClean="0"/>
              <a:t>7</a:t>
            </a:fld>
            <a:endParaRPr lang="en-US"/>
          </a:p>
        </p:txBody>
      </p:sp>
    </p:spTree>
    <p:extLst>
      <p:ext uri="{BB962C8B-B14F-4D97-AF65-F5344CB8AC3E}">
        <p14:creationId xmlns:p14="http://schemas.microsoft.com/office/powerpoint/2010/main" val="939287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may mention things like security. Coding ease and simplicity. They would not have yet understand programming styles.</a:t>
            </a:r>
          </a:p>
        </p:txBody>
      </p:sp>
      <p:sp>
        <p:nvSpPr>
          <p:cNvPr id="4" name="Slide Number Placeholder 3"/>
          <p:cNvSpPr>
            <a:spLocks noGrp="1"/>
          </p:cNvSpPr>
          <p:nvPr>
            <p:ph type="sldNum" sz="quarter" idx="10"/>
          </p:nvPr>
        </p:nvSpPr>
        <p:spPr/>
        <p:txBody>
          <a:bodyPr/>
          <a:lstStyle/>
          <a:p>
            <a:fld id="{A2AA01D1-6301-3244-BCE5-035CA2A0E958}" type="slidenum">
              <a:rPr lang="en-US" smtClean="0"/>
              <a:t>30</a:t>
            </a:fld>
            <a:endParaRPr lang="en-US"/>
          </a:p>
        </p:txBody>
      </p:sp>
    </p:spTree>
    <p:extLst>
      <p:ext uri="{BB962C8B-B14F-4D97-AF65-F5344CB8AC3E}">
        <p14:creationId xmlns:p14="http://schemas.microsoft.com/office/powerpoint/2010/main" val="3942291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pPr>
            <a:r>
              <a:rPr lang="en-SG" dirty="0"/>
              <a:t>Each position in binary is a bit, so 1001 is 4 bits.</a:t>
            </a:r>
            <a:endParaRPr lang="en-US" dirty="0"/>
          </a:p>
          <a:p>
            <a:pPr lvl="0">
              <a:lnSpc>
                <a:spcPct val="100000"/>
              </a:lnSpc>
            </a:pPr>
            <a:r>
              <a:rPr lang="en-SG" dirty="0"/>
              <a:t>The maximum amount of alphanumeric information that we can encode in bits is 2 x 2 x 2 x 2 = 16 [note that each position is 1 or 0]</a:t>
            </a:r>
            <a:endParaRPr lang="en-US" dirty="0"/>
          </a:p>
          <a:p>
            <a:pPr lvl="0">
              <a:lnSpc>
                <a:spcPct val="100000"/>
              </a:lnSpc>
            </a:pPr>
            <a:r>
              <a:rPr lang="en-SG" dirty="0"/>
              <a:t>This is not enough to encode our basic alphabet. We now use the hexadecimal system which summarizes 16 bit data (in binary)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(0001 1110 0011)</a:t>
            </a:r>
            <a:r>
              <a:rPr lang="en-US" baseline="-25000" dirty="0"/>
              <a:t>2</a:t>
            </a:r>
            <a:r>
              <a:rPr lang="en-US" dirty="0"/>
              <a:t> = (1E3)</a:t>
            </a:r>
            <a:r>
              <a:rPr lang="en-US" baseline="-25000" dirty="0"/>
              <a:t>16</a:t>
            </a:r>
            <a:r>
              <a:rPr lang="en-US" dirty="0"/>
              <a:t>  = (483)</a:t>
            </a:r>
            <a:r>
              <a:rPr lang="en-US" baseline="-25000" dirty="0"/>
              <a:t>10 </a:t>
            </a:r>
            <a:r>
              <a:rPr lang="en-US" dirty="0"/>
              <a:t>where in ()</a:t>
            </a:r>
            <a:r>
              <a:rPr lang="en-US" baseline="-25000" dirty="0"/>
              <a:t>x</a:t>
            </a:r>
            <a:r>
              <a:rPr lang="en-US" dirty="0"/>
              <a:t>, 2, 16 and 10 are for binary, </a:t>
            </a:r>
            <a:r>
              <a:rPr lang="en-US" dirty="0" err="1"/>
              <a:t>hexa</a:t>
            </a:r>
            <a:r>
              <a:rPr lang="en-US" dirty="0"/>
              <a:t> and decimal</a:t>
            </a:r>
          </a:p>
          <a:p>
            <a:pPr lvl="0">
              <a:lnSpc>
                <a:spcPct val="100000"/>
              </a:lnSpc>
            </a:pPr>
            <a:endParaRPr lang="en-US" dirty="0"/>
          </a:p>
          <a:p>
            <a:endParaRPr lang="en-US" dirty="0"/>
          </a:p>
        </p:txBody>
      </p:sp>
      <p:sp>
        <p:nvSpPr>
          <p:cNvPr id="4" name="Slide Number Placeholder 3"/>
          <p:cNvSpPr>
            <a:spLocks noGrp="1"/>
          </p:cNvSpPr>
          <p:nvPr>
            <p:ph type="sldNum" sz="quarter" idx="5"/>
          </p:nvPr>
        </p:nvSpPr>
        <p:spPr/>
        <p:txBody>
          <a:bodyPr/>
          <a:lstStyle/>
          <a:p>
            <a:fld id="{82CC98EA-D9A0-564A-83B5-21F360EC12EE}" type="slidenum">
              <a:rPr lang="en-US" smtClean="0"/>
              <a:t>38</a:t>
            </a:fld>
            <a:endParaRPr lang="en-US"/>
          </a:p>
        </p:txBody>
      </p:sp>
    </p:spTree>
    <p:extLst>
      <p:ext uri="{BB962C8B-B14F-4D97-AF65-F5344CB8AC3E}">
        <p14:creationId xmlns:p14="http://schemas.microsoft.com/office/powerpoint/2010/main" val="4197890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Qn</a:t>
            </a:r>
            <a:r>
              <a:rPr lang="en-US" dirty="0"/>
              <a:t>: what do you think will happen if I made mark &lt; 80 then grade A be the first statement?</a:t>
            </a:r>
          </a:p>
          <a:p>
            <a:endParaRPr lang="en-US" dirty="0"/>
          </a:p>
        </p:txBody>
      </p:sp>
      <p:sp>
        <p:nvSpPr>
          <p:cNvPr id="4" name="Slide Number Placeholder 3"/>
          <p:cNvSpPr>
            <a:spLocks noGrp="1"/>
          </p:cNvSpPr>
          <p:nvPr>
            <p:ph type="sldNum" sz="quarter" idx="5"/>
          </p:nvPr>
        </p:nvSpPr>
        <p:spPr/>
        <p:txBody>
          <a:bodyPr/>
          <a:lstStyle/>
          <a:p>
            <a:fld id="{82CC98EA-D9A0-564A-83B5-21F360EC12EE}" type="slidenum">
              <a:rPr lang="en-US" smtClean="0"/>
              <a:t>54</a:t>
            </a:fld>
            <a:endParaRPr lang="en-US"/>
          </a:p>
        </p:txBody>
      </p:sp>
    </p:spTree>
    <p:extLst>
      <p:ext uri="{BB962C8B-B14F-4D97-AF65-F5344CB8AC3E}">
        <p14:creationId xmlns:p14="http://schemas.microsoft.com/office/powerpoint/2010/main" val="2992457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After the </a:t>
            </a:r>
            <a:r>
              <a:rPr lang="en-US" dirty="0" err="1">
                <a:solidFill>
                  <a:srgbClr val="FF0000"/>
                </a:solidFill>
              </a:rPr>
              <a:t>b</a:t>
            </a:r>
            <a:r>
              <a:rPr lang="en-US" baseline="30000" dirty="0" err="1">
                <a:solidFill>
                  <a:srgbClr val="FF0000"/>
                </a:solidFill>
              </a:rPr>
              <a:t>th</a:t>
            </a:r>
            <a:r>
              <a:rPr lang="en-US" dirty="0">
                <a:solidFill>
                  <a:srgbClr val="FF0000"/>
                </a:solidFill>
              </a:rPr>
              <a:t> round, the program will terminate</a:t>
            </a:r>
          </a:p>
          <a:p>
            <a:endParaRPr lang="en-GB" altLang="x-none" dirty="0"/>
          </a:p>
          <a:p>
            <a:r>
              <a:rPr lang="en-GB" altLang="x-none" dirty="0"/>
              <a:t>Ask the student</a:t>
            </a:r>
            <a:r>
              <a:rPr lang="en-GB" altLang="x-none" baseline="0" dirty="0"/>
              <a:t> what does &lt;- mean? (this is assignment the value of a to j). If a smaller than b? if a is bigger than b, what happens?</a:t>
            </a:r>
          </a:p>
          <a:p>
            <a:r>
              <a:rPr lang="en-GB" altLang="x-none" baseline="0" dirty="0"/>
              <a:t>What does j &lt;- j + 1 mean? Is j always smaller than b? is j always bigger than a? what happens if j is bigger than b?</a:t>
            </a:r>
            <a:endParaRPr lang="en-GB" altLang="x-none" dirty="0"/>
          </a:p>
          <a:p>
            <a:endParaRPr lang="en-US" dirty="0"/>
          </a:p>
        </p:txBody>
      </p:sp>
      <p:sp>
        <p:nvSpPr>
          <p:cNvPr id="4" name="Slide Number Placeholder 3"/>
          <p:cNvSpPr>
            <a:spLocks noGrp="1"/>
          </p:cNvSpPr>
          <p:nvPr>
            <p:ph type="sldNum" sz="quarter" idx="5"/>
          </p:nvPr>
        </p:nvSpPr>
        <p:spPr/>
        <p:txBody>
          <a:bodyPr/>
          <a:lstStyle/>
          <a:p>
            <a:fld id="{82CC98EA-D9A0-564A-83B5-21F360EC12EE}" type="slidenum">
              <a:rPr lang="en-US" smtClean="0"/>
              <a:t>73</a:t>
            </a:fld>
            <a:endParaRPr lang="en-US"/>
          </a:p>
        </p:txBody>
      </p:sp>
    </p:spTree>
    <p:extLst>
      <p:ext uri="{BB962C8B-B14F-4D97-AF65-F5344CB8AC3E}">
        <p14:creationId xmlns:p14="http://schemas.microsoft.com/office/powerpoint/2010/main" val="1952184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discuss what is going on here</a:t>
            </a:r>
          </a:p>
          <a:p>
            <a:endParaRPr lang="en-US" dirty="0"/>
          </a:p>
        </p:txBody>
      </p:sp>
      <p:sp>
        <p:nvSpPr>
          <p:cNvPr id="4" name="Slide Number Placeholder 3"/>
          <p:cNvSpPr>
            <a:spLocks noGrp="1"/>
          </p:cNvSpPr>
          <p:nvPr>
            <p:ph type="sldNum" sz="quarter" idx="5"/>
          </p:nvPr>
        </p:nvSpPr>
        <p:spPr/>
        <p:txBody>
          <a:bodyPr/>
          <a:lstStyle/>
          <a:p>
            <a:fld id="{82CC98EA-D9A0-564A-83B5-21F360EC12EE}" type="slidenum">
              <a:rPr lang="en-US" smtClean="0"/>
              <a:t>74</a:t>
            </a:fld>
            <a:endParaRPr lang="en-US"/>
          </a:p>
        </p:txBody>
      </p:sp>
    </p:spTree>
    <p:extLst>
      <p:ext uri="{BB962C8B-B14F-4D97-AF65-F5344CB8AC3E}">
        <p14:creationId xmlns:p14="http://schemas.microsoft.com/office/powerpoint/2010/main" val="1842204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CC98EA-D9A0-564A-83B5-21F360EC12EE}" type="slidenum">
              <a:rPr lang="en-US" smtClean="0"/>
              <a:t>75</a:t>
            </a:fld>
            <a:endParaRPr lang="en-US"/>
          </a:p>
        </p:txBody>
      </p:sp>
    </p:spTree>
    <p:extLst>
      <p:ext uri="{BB962C8B-B14F-4D97-AF65-F5344CB8AC3E}">
        <p14:creationId xmlns:p14="http://schemas.microsoft.com/office/powerpoint/2010/main" val="216322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I've only described algorithms in words. But they must be phrased in a programming language to provide clear and unambiguous instruction to a computer.</a:t>
            </a:r>
          </a:p>
          <a:p>
            <a:endParaRPr lang="en-US" dirty="0"/>
          </a:p>
          <a:p>
            <a:r>
              <a:rPr lang="en-US" dirty="0"/>
              <a:t>But if I want to communicate instruction to another person, talking computer code to him is not going to make me very popular. It also does not help much in the way of communication and mutual understanding. </a:t>
            </a:r>
          </a:p>
          <a:p>
            <a:endParaRPr lang="en-US" dirty="0"/>
          </a:p>
          <a:p>
            <a:r>
              <a:rPr lang="en-US" dirty="0"/>
              <a:t>And so, we need pseudocode to strike a compromise. But more importantly, note that the pseudocode emphasizes the idea, rather than the code itself. The logic and design, is all encapsulated in the pseudocode.</a:t>
            </a:r>
          </a:p>
          <a:p>
            <a:endParaRPr lang="en-US" dirty="0"/>
          </a:p>
          <a:p>
            <a:r>
              <a:rPr lang="en-US" dirty="0"/>
              <a:t>Note however, pseudocode is not like writing an </a:t>
            </a:r>
            <a:r>
              <a:rPr lang="en-US" dirty="0" err="1"/>
              <a:t>english</a:t>
            </a:r>
            <a:r>
              <a:rPr lang="en-US" dirty="0"/>
              <a:t> essay. It still requires some structure, and the use of some familiar constructs such as variables, operations and control statements.</a:t>
            </a:r>
          </a:p>
        </p:txBody>
      </p:sp>
      <p:sp>
        <p:nvSpPr>
          <p:cNvPr id="4" name="Slide Number Placeholder 3"/>
          <p:cNvSpPr>
            <a:spLocks noGrp="1"/>
          </p:cNvSpPr>
          <p:nvPr>
            <p:ph type="sldNum" sz="quarter" idx="5"/>
          </p:nvPr>
        </p:nvSpPr>
        <p:spPr/>
        <p:txBody>
          <a:bodyPr/>
          <a:lstStyle/>
          <a:p>
            <a:fld id="{82CC98EA-D9A0-564A-83B5-21F360EC12EE}" type="slidenum">
              <a:rPr lang="en-US" smtClean="0"/>
              <a:t>10</a:t>
            </a:fld>
            <a:endParaRPr lang="en-US"/>
          </a:p>
        </p:txBody>
      </p:sp>
    </p:spTree>
    <p:extLst>
      <p:ext uri="{BB962C8B-B14F-4D97-AF65-F5344CB8AC3E}">
        <p14:creationId xmlns:p14="http://schemas.microsoft.com/office/powerpoint/2010/main" val="815290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look at another example.</a:t>
            </a:r>
          </a:p>
          <a:p>
            <a:r>
              <a:rPr lang="en-US" dirty="0"/>
              <a:t>Here the input is 4 numbers, and we assign variable names x1, y1, x2, and y2.</a:t>
            </a:r>
          </a:p>
          <a:p>
            <a:endParaRPr lang="en-US" dirty="0"/>
          </a:p>
          <a:p>
            <a:r>
              <a:rPr lang="en-US" dirty="0"/>
              <a:t>You may immediate recognize that these are effectively cartesian coordinates.</a:t>
            </a:r>
          </a:p>
          <a:p>
            <a:endParaRPr lang="en-US" dirty="0"/>
          </a:p>
          <a:p>
            <a:r>
              <a:rPr lang="en-US" dirty="0"/>
              <a:t>The output is one distance number called that you can call d.</a:t>
            </a:r>
          </a:p>
          <a:p>
            <a:endParaRPr lang="en-US" dirty="0"/>
          </a:p>
          <a:p>
            <a:r>
              <a:rPr lang="en-US" dirty="0"/>
              <a:t>The purpose of this algorithm is to calculate a distance between 2 points in two dimensional space, with coordinates denoted by x and  y.</a:t>
            </a:r>
          </a:p>
          <a:p>
            <a:endParaRPr lang="en-US" dirty="0"/>
          </a:p>
          <a:p>
            <a:endParaRPr lang="en-US" dirty="0"/>
          </a:p>
        </p:txBody>
      </p:sp>
      <p:sp>
        <p:nvSpPr>
          <p:cNvPr id="4" name="Slide Number Placeholder 3"/>
          <p:cNvSpPr>
            <a:spLocks noGrp="1"/>
          </p:cNvSpPr>
          <p:nvPr>
            <p:ph type="sldNum" sz="quarter" idx="5"/>
          </p:nvPr>
        </p:nvSpPr>
        <p:spPr/>
        <p:txBody>
          <a:bodyPr/>
          <a:lstStyle/>
          <a:p>
            <a:fld id="{82CC98EA-D9A0-564A-83B5-21F360EC12EE}" type="slidenum">
              <a:rPr lang="en-US" smtClean="0"/>
              <a:t>11</a:t>
            </a:fld>
            <a:endParaRPr lang="en-US"/>
          </a:p>
        </p:txBody>
      </p:sp>
    </p:spTree>
    <p:extLst>
      <p:ext uri="{BB962C8B-B14F-4D97-AF65-F5344CB8AC3E}">
        <p14:creationId xmlns:p14="http://schemas.microsoft.com/office/powerpoint/2010/main" val="273941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way of writing the distance function. </a:t>
            </a:r>
          </a:p>
          <a:p>
            <a:endParaRPr lang="en-US" dirty="0"/>
          </a:p>
          <a:p>
            <a:r>
              <a:rPr lang="en-US" dirty="0"/>
              <a:t>Instead of d, we say, abracadabra. </a:t>
            </a:r>
          </a:p>
          <a:p>
            <a:endParaRPr lang="en-US" dirty="0"/>
          </a:p>
          <a:p>
            <a:r>
              <a:rPr lang="en-US" dirty="0"/>
              <a:t>and instead of coordinate names, we use x, y, z, w.</a:t>
            </a:r>
          </a:p>
          <a:p>
            <a:endParaRPr lang="en-US" dirty="0"/>
          </a:p>
          <a:p>
            <a:r>
              <a:rPr lang="en-US" dirty="0"/>
              <a:t>Would this be easier for someone else reading to quickly understand?</a:t>
            </a:r>
          </a:p>
        </p:txBody>
      </p:sp>
      <p:sp>
        <p:nvSpPr>
          <p:cNvPr id="4" name="Slide Number Placeholder 3"/>
          <p:cNvSpPr>
            <a:spLocks noGrp="1"/>
          </p:cNvSpPr>
          <p:nvPr>
            <p:ph type="sldNum" sz="quarter" idx="5"/>
          </p:nvPr>
        </p:nvSpPr>
        <p:spPr/>
        <p:txBody>
          <a:bodyPr/>
          <a:lstStyle/>
          <a:p>
            <a:fld id="{82CC98EA-D9A0-564A-83B5-21F360EC12EE}" type="slidenum">
              <a:rPr lang="en-US" smtClean="0"/>
              <a:t>14</a:t>
            </a:fld>
            <a:endParaRPr lang="en-US"/>
          </a:p>
        </p:txBody>
      </p:sp>
    </p:spTree>
    <p:extLst>
      <p:ext uri="{BB962C8B-B14F-4D97-AF65-F5344CB8AC3E}">
        <p14:creationId xmlns:p14="http://schemas.microsoft.com/office/powerpoint/2010/main" val="1367768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Biologists need to understand pseudocode to communicate better with computer scientists. And also to develop better code logic themselves so that they could develop better solutions to well-defined problems.</a:t>
            </a:r>
          </a:p>
          <a:p>
            <a:endParaRPr lang="en-US" dirty="0"/>
          </a:p>
          <a:p>
            <a:r>
              <a:rPr lang="en-US" dirty="0"/>
              <a:t>Pseudocode is not plain English and has structure and meaning within. It is not loose and cryptic. And if expressed appropriately, it can meaningful convey instruction on logic and design, on algorithms that we need.</a:t>
            </a:r>
          </a:p>
          <a:p>
            <a:endParaRPr lang="en-US" dirty="0"/>
          </a:p>
          <a:p>
            <a:endParaRPr lang="en-US" dirty="0"/>
          </a:p>
        </p:txBody>
      </p:sp>
      <p:sp>
        <p:nvSpPr>
          <p:cNvPr id="4" name="Slide Number Placeholder 3"/>
          <p:cNvSpPr>
            <a:spLocks noGrp="1"/>
          </p:cNvSpPr>
          <p:nvPr>
            <p:ph type="sldNum" sz="quarter" idx="5"/>
          </p:nvPr>
        </p:nvSpPr>
        <p:spPr/>
        <p:txBody>
          <a:bodyPr/>
          <a:lstStyle/>
          <a:p>
            <a:fld id="{82CC98EA-D9A0-564A-83B5-21F360EC12EE}" type="slidenum">
              <a:rPr lang="en-US" smtClean="0"/>
              <a:t>16</a:t>
            </a:fld>
            <a:endParaRPr lang="en-US"/>
          </a:p>
        </p:txBody>
      </p:sp>
    </p:spTree>
    <p:extLst>
      <p:ext uri="{BB962C8B-B14F-4D97-AF65-F5344CB8AC3E}">
        <p14:creationId xmlns:p14="http://schemas.microsoft.com/office/powerpoint/2010/main" val="3059352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begin and end are optional  ---  just to make things REALLY obvious. </a:t>
            </a:r>
          </a:p>
          <a:p>
            <a:endParaRPr lang="en-US" dirty="0"/>
          </a:p>
        </p:txBody>
      </p:sp>
      <p:sp>
        <p:nvSpPr>
          <p:cNvPr id="4" name="Slide Number Placeholder 3"/>
          <p:cNvSpPr>
            <a:spLocks noGrp="1"/>
          </p:cNvSpPr>
          <p:nvPr>
            <p:ph type="sldNum" sz="quarter" idx="10"/>
          </p:nvPr>
        </p:nvSpPr>
        <p:spPr/>
        <p:txBody>
          <a:bodyPr/>
          <a:lstStyle/>
          <a:p>
            <a:fld id="{A2AA01D1-6301-3244-BCE5-035CA2A0E958}" type="slidenum">
              <a:rPr lang="en-US" smtClean="0"/>
              <a:t>17</a:t>
            </a:fld>
            <a:endParaRPr lang="en-US"/>
          </a:p>
        </p:txBody>
      </p:sp>
    </p:spTree>
    <p:extLst>
      <p:ext uri="{BB962C8B-B14F-4D97-AF65-F5344CB8AC3E}">
        <p14:creationId xmlns:p14="http://schemas.microsoft.com/office/powerpoint/2010/main" val="3976623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ltLang="x-none" sz="2000" dirty="0"/>
              <a:t>WHY is the above NOT an Algorithm?</a:t>
            </a:r>
          </a:p>
          <a:p>
            <a:pPr lvl="2"/>
            <a:r>
              <a:rPr lang="en-US" altLang="x-none" sz="1800" dirty="0"/>
              <a:t>  (Hint: How many integers are there?)</a:t>
            </a:r>
          </a:p>
          <a:p>
            <a:pPr lvl="2"/>
            <a:r>
              <a:rPr lang="en-US" altLang="x-none" sz="1800" dirty="0"/>
              <a:t>Where are the potential</a:t>
            </a:r>
            <a:r>
              <a:rPr lang="en-US" altLang="x-none" sz="1800" baseline="0" dirty="0"/>
              <a:t> ambiguities? Does the computer understand what is max? Does it understand what is decreasing order?</a:t>
            </a:r>
            <a:endParaRPr lang="en-US" altLang="x-none" sz="1800" dirty="0"/>
          </a:p>
          <a:p>
            <a:endParaRPr lang="en-US" dirty="0"/>
          </a:p>
        </p:txBody>
      </p:sp>
      <p:sp>
        <p:nvSpPr>
          <p:cNvPr id="4" name="Slide Number Placeholder 3"/>
          <p:cNvSpPr>
            <a:spLocks noGrp="1"/>
          </p:cNvSpPr>
          <p:nvPr>
            <p:ph type="sldNum" sz="quarter" idx="10"/>
          </p:nvPr>
        </p:nvSpPr>
        <p:spPr/>
        <p:txBody>
          <a:bodyPr/>
          <a:lstStyle/>
          <a:p>
            <a:fld id="{A2AA01D1-6301-3244-BCE5-035CA2A0E958}" type="slidenum">
              <a:rPr lang="en-US" smtClean="0"/>
              <a:t>18</a:t>
            </a:fld>
            <a:endParaRPr lang="en-US"/>
          </a:p>
        </p:txBody>
      </p:sp>
    </p:spTree>
    <p:extLst>
      <p:ext uri="{BB962C8B-B14F-4D97-AF65-F5344CB8AC3E}">
        <p14:creationId xmlns:p14="http://schemas.microsoft.com/office/powerpoint/2010/main" val="559802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a:t>
            </a:r>
            <a:r>
              <a:rPr lang="en-US" dirty="0"/>
              <a:t>:</a:t>
            </a:r>
          </a:p>
          <a:p>
            <a:r>
              <a:rPr lang="en-US" dirty="0"/>
              <a:t>We want to identify the protein based on its mass peaks</a:t>
            </a:r>
          </a:p>
          <a:p>
            <a:r>
              <a:rPr lang="en-US" dirty="0"/>
              <a:t>(This is effectively a pattern matching problem)</a:t>
            </a:r>
          </a:p>
          <a:p>
            <a:endParaRPr lang="en-US" dirty="0"/>
          </a:p>
        </p:txBody>
      </p:sp>
      <p:sp>
        <p:nvSpPr>
          <p:cNvPr id="4" name="Slide Number Placeholder 3"/>
          <p:cNvSpPr>
            <a:spLocks noGrp="1"/>
          </p:cNvSpPr>
          <p:nvPr>
            <p:ph type="sldNum" sz="quarter" idx="5"/>
          </p:nvPr>
        </p:nvSpPr>
        <p:spPr/>
        <p:txBody>
          <a:bodyPr/>
          <a:lstStyle/>
          <a:p>
            <a:fld id="{82CC98EA-D9A0-564A-83B5-21F360EC12EE}" type="slidenum">
              <a:rPr lang="en-US" smtClean="0"/>
              <a:t>19</a:t>
            </a:fld>
            <a:endParaRPr lang="en-US"/>
          </a:p>
        </p:txBody>
      </p:sp>
    </p:spTree>
    <p:extLst>
      <p:ext uri="{BB962C8B-B14F-4D97-AF65-F5344CB8AC3E}">
        <p14:creationId xmlns:p14="http://schemas.microsoft.com/office/powerpoint/2010/main" val="2068197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Ask yourself: Why the need to have so many types of variables? Well the obvious answer is that we need as many variable types as they are different types or categories of data. </a:t>
            </a:r>
          </a:p>
          <a:p>
            <a:endParaRPr lang="en-US" dirty="0"/>
          </a:p>
        </p:txBody>
      </p:sp>
      <p:sp>
        <p:nvSpPr>
          <p:cNvPr id="4" name="Slide Number Placeholder 3"/>
          <p:cNvSpPr>
            <a:spLocks noGrp="1"/>
          </p:cNvSpPr>
          <p:nvPr>
            <p:ph type="sldNum" sz="quarter" idx="10"/>
          </p:nvPr>
        </p:nvSpPr>
        <p:spPr/>
        <p:txBody>
          <a:bodyPr/>
          <a:lstStyle/>
          <a:p>
            <a:fld id="{A2AA01D1-6301-3244-BCE5-035CA2A0E958}" type="slidenum">
              <a:rPr lang="en-US" smtClean="0"/>
              <a:t>29</a:t>
            </a:fld>
            <a:endParaRPr lang="en-US"/>
          </a:p>
        </p:txBody>
      </p:sp>
    </p:spTree>
    <p:extLst>
      <p:ext uri="{BB962C8B-B14F-4D97-AF65-F5344CB8AC3E}">
        <p14:creationId xmlns:p14="http://schemas.microsoft.com/office/powerpoint/2010/main" val="2561434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FA430-2DDF-D140-B355-CE81D7AD6B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B40E8A-20E0-CA4F-BCF4-0DF89B287E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5652E3-D615-0446-B2E3-61BFB20522E4}"/>
              </a:ext>
            </a:extLst>
          </p:cNvPr>
          <p:cNvSpPr>
            <a:spLocks noGrp="1"/>
          </p:cNvSpPr>
          <p:nvPr>
            <p:ph type="dt" sz="half" idx="10"/>
          </p:nvPr>
        </p:nvSpPr>
        <p:spPr/>
        <p:txBody>
          <a:bodyPr/>
          <a:lstStyle/>
          <a:p>
            <a:fld id="{9EE6DC38-E0AB-A548-A4C6-0FA4DA824692}" type="datetimeFigureOut">
              <a:rPr lang="en-US" smtClean="0"/>
              <a:t>8/5/19</a:t>
            </a:fld>
            <a:endParaRPr lang="en-US"/>
          </a:p>
        </p:txBody>
      </p:sp>
      <p:sp>
        <p:nvSpPr>
          <p:cNvPr id="5" name="Footer Placeholder 4">
            <a:extLst>
              <a:ext uri="{FF2B5EF4-FFF2-40B4-BE49-F238E27FC236}">
                <a16:creationId xmlns:a16="http://schemas.microsoft.com/office/drawing/2014/main" id="{40F3FE50-6DF5-3C46-9A0D-CAD37801D9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AC366-4DA1-CB41-96A2-C4CF73A6381D}"/>
              </a:ext>
            </a:extLst>
          </p:cNvPr>
          <p:cNvSpPr>
            <a:spLocks noGrp="1"/>
          </p:cNvSpPr>
          <p:nvPr>
            <p:ph type="sldNum" sz="quarter" idx="12"/>
          </p:nvPr>
        </p:nvSpPr>
        <p:spPr/>
        <p:txBody>
          <a:bodyPr/>
          <a:lstStyle/>
          <a:p>
            <a:fld id="{4D8EA32D-C753-BC43-A53A-673FDDE5460A}" type="slidenum">
              <a:rPr lang="en-US" smtClean="0"/>
              <a:t>‹#›</a:t>
            </a:fld>
            <a:endParaRPr lang="en-US"/>
          </a:p>
        </p:txBody>
      </p:sp>
    </p:spTree>
    <p:extLst>
      <p:ext uri="{BB962C8B-B14F-4D97-AF65-F5344CB8AC3E}">
        <p14:creationId xmlns:p14="http://schemas.microsoft.com/office/powerpoint/2010/main" val="3696506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F1CA-E62C-584F-9D4B-84708EC79A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54C048-54E9-0343-9A87-BC4FFFFDDDF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DE3E8-AE22-754C-97DA-13E6430B73E5}"/>
              </a:ext>
            </a:extLst>
          </p:cNvPr>
          <p:cNvSpPr>
            <a:spLocks noGrp="1"/>
          </p:cNvSpPr>
          <p:nvPr>
            <p:ph type="dt" sz="half" idx="10"/>
          </p:nvPr>
        </p:nvSpPr>
        <p:spPr/>
        <p:txBody>
          <a:bodyPr/>
          <a:lstStyle/>
          <a:p>
            <a:fld id="{9EE6DC38-E0AB-A548-A4C6-0FA4DA824692}" type="datetimeFigureOut">
              <a:rPr lang="en-US" smtClean="0"/>
              <a:t>8/5/19</a:t>
            </a:fld>
            <a:endParaRPr lang="en-US"/>
          </a:p>
        </p:txBody>
      </p:sp>
      <p:sp>
        <p:nvSpPr>
          <p:cNvPr id="5" name="Footer Placeholder 4">
            <a:extLst>
              <a:ext uri="{FF2B5EF4-FFF2-40B4-BE49-F238E27FC236}">
                <a16:creationId xmlns:a16="http://schemas.microsoft.com/office/drawing/2014/main" id="{C510591E-20DF-764E-AD98-604124EC1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6F818A-6773-744C-8A3F-7E2B9E77EAF3}"/>
              </a:ext>
            </a:extLst>
          </p:cNvPr>
          <p:cNvSpPr>
            <a:spLocks noGrp="1"/>
          </p:cNvSpPr>
          <p:nvPr>
            <p:ph type="sldNum" sz="quarter" idx="12"/>
          </p:nvPr>
        </p:nvSpPr>
        <p:spPr/>
        <p:txBody>
          <a:bodyPr/>
          <a:lstStyle/>
          <a:p>
            <a:fld id="{4D8EA32D-C753-BC43-A53A-673FDDE5460A}" type="slidenum">
              <a:rPr lang="en-US" smtClean="0"/>
              <a:t>‹#›</a:t>
            </a:fld>
            <a:endParaRPr lang="en-US"/>
          </a:p>
        </p:txBody>
      </p:sp>
    </p:spTree>
    <p:extLst>
      <p:ext uri="{BB962C8B-B14F-4D97-AF65-F5344CB8AC3E}">
        <p14:creationId xmlns:p14="http://schemas.microsoft.com/office/powerpoint/2010/main" val="737238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CB199F-8A17-DE4E-988E-568938AD05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94F8B1-17B1-AD4D-8DE7-8030B077334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B9099-493B-BE4B-B43C-D49A5E12D68E}"/>
              </a:ext>
            </a:extLst>
          </p:cNvPr>
          <p:cNvSpPr>
            <a:spLocks noGrp="1"/>
          </p:cNvSpPr>
          <p:nvPr>
            <p:ph type="dt" sz="half" idx="10"/>
          </p:nvPr>
        </p:nvSpPr>
        <p:spPr/>
        <p:txBody>
          <a:bodyPr/>
          <a:lstStyle/>
          <a:p>
            <a:fld id="{9EE6DC38-E0AB-A548-A4C6-0FA4DA824692}" type="datetimeFigureOut">
              <a:rPr lang="en-US" smtClean="0"/>
              <a:t>8/5/19</a:t>
            </a:fld>
            <a:endParaRPr lang="en-US"/>
          </a:p>
        </p:txBody>
      </p:sp>
      <p:sp>
        <p:nvSpPr>
          <p:cNvPr id="5" name="Footer Placeholder 4">
            <a:extLst>
              <a:ext uri="{FF2B5EF4-FFF2-40B4-BE49-F238E27FC236}">
                <a16:creationId xmlns:a16="http://schemas.microsoft.com/office/drawing/2014/main" id="{805F8BCE-BF88-3247-8AB9-72A594535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F2DA4-F786-1343-ACDE-B71734059A50}"/>
              </a:ext>
            </a:extLst>
          </p:cNvPr>
          <p:cNvSpPr>
            <a:spLocks noGrp="1"/>
          </p:cNvSpPr>
          <p:nvPr>
            <p:ph type="sldNum" sz="quarter" idx="12"/>
          </p:nvPr>
        </p:nvSpPr>
        <p:spPr/>
        <p:txBody>
          <a:bodyPr/>
          <a:lstStyle/>
          <a:p>
            <a:fld id="{4D8EA32D-C753-BC43-A53A-673FDDE5460A}" type="slidenum">
              <a:rPr lang="en-US" smtClean="0"/>
              <a:t>‹#›</a:t>
            </a:fld>
            <a:endParaRPr lang="en-US"/>
          </a:p>
        </p:txBody>
      </p:sp>
    </p:spTree>
    <p:extLst>
      <p:ext uri="{BB962C8B-B14F-4D97-AF65-F5344CB8AC3E}">
        <p14:creationId xmlns:p14="http://schemas.microsoft.com/office/powerpoint/2010/main" val="1660712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DF2C2-AB11-4245-8D8D-17043F33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BF455B-C81E-D74C-87C7-2A304CB038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1E024-6BB9-DC47-A5B0-A7F25CA6D398}"/>
              </a:ext>
            </a:extLst>
          </p:cNvPr>
          <p:cNvSpPr>
            <a:spLocks noGrp="1"/>
          </p:cNvSpPr>
          <p:nvPr>
            <p:ph type="dt" sz="half" idx="10"/>
          </p:nvPr>
        </p:nvSpPr>
        <p:spPr/>
        <p:txBody>
          <a:bodyPr/>
          <a:lstStyle/>
          <a:p>
            <a:fld id="{9EE6DC38-E0AB-A548-A4C6-0FA4DA824692}" type="datetimeFigureOut">
              <a:rPr lang="en-US" smtClean="0"/>
              <a:t>8/5/19</a:t>
            </a:fld>
            <a:endParaRPr lang="en-US"/>
          </a:p>
        </p:txBody>
      </p:sp>
      <p:sp>
        <p:nvSpPr>
          <p:cNvPr id="5" name="Footer Placeholder 4">
            <a:extLst>
              <a:ext uri="{FF2B5EF4-FFF2-40B4-BE49-F238E27FC236}">
                <a16:creationId xmlns:a16="http://schemas.microsoft.com/office/drawing/2014/main" id="{8CEC38D0-5F51-8E48-BB51-BDF3BA064E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DC842-17B4-174F-A378-2FB0136A6597}"/>
              </a:ext>
            </a:extLst>
          </p:cNvPr>
          <p:cNvSpPr>
            <a:spLocks noGrp="1"/>
          </p:cNvSpPr>
          <p:nvPr>
            <p:ph type="sldNum" sz="quarter" idx="12"/>
          </p:nvPr>
        </p:nvSpPr>
        <p:spPr/>
        <p:txBody>
          <a:bodyPr/>
          <a:lstStyle/>
          <a:p>
            <a:fld id="{4D8EA32D-C753-BC43-A53A-673FDDE5460A}" type="slidenum">
              <a:rPr lang="en-US" smtClean="0"/>
              <a:t>‹#›</a:t>
            </a:fld>
            <a:endParaRPr lang="en-US"/>
          </a:p>
        </p:txBody>
      </p:sp>
    </p:spTree>
    <p:extLst>
      <p:ext uri="{BB962C8B-B14F-4D97-AF65-F5344CB8AC3E}">
        <p14:creationId xmlns:p14="http://schemas.microsoft.com/office/powerpoint/2010/main" val="3267341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A03D7-FE81-0B47-B1A5-F3F0982DA0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552C24-CC97-C047-AE45-D1F2FCE772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BE1E684-193C-244A-B924-292A245A3403}"/>
              </a:ext>
            </a:extLst>
          </p:cNvPr>
          <p:cNvSpPr>
            <a:spLocks noGrp="1"/>
          </p:cNvSpPr>
          <p:nvPr>
            <p:ph type="dt" sz="half" idx="10"/>
          </p:nvPr>
        </p:nvSpPr>
        <p:spPr/>
        <p:txBody>
          <a:bodyPr/>
          <a:lstStyle/>
          <a:p>
            <a:fld id="{9EE6DC38-E0AB-A548-A4C6-0FA4DA824692}" type="datetimeFigureOut">
              <a:rPr lang="en-US" smtClean="0"/>
              <a:t>8/5/19</a:t>
            </a:fld>
            <a:endParaRPr lang="en-US"/>
          </a:p>
        </p:txBody>
      </p:sp>
      <p:sp>
        <p:nvSpPr>
          <p:cNvPr id="5" name="Footer Placeholder 4">
            <a:extLst>
              <a:ext uri="{FF2B5EF4-FFF2-40B4-BE49-F238E27FC236}">
                <a16:creationId xmlns:a16="http://schemas.microsoft.com/office/drawing/2014/main" id="{8A5E53D3-1307-8343-B728-F7326632AA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DCFAF-C326-2643-86CF-1DFC74F3DF9B}"/>
              </a:ext>
            </a:extLst>
          </p:cNvPr>
          <p:cNvSpPr>
            <a:spLocks noGrp="1"/>
          </p:cNvSpPr>
          <p:nvPr>
            <p:ph type="sldNum" sz="quarter" idx="12"/>
          </p:nvPr>
        </p:nvSpPr>
        <p:spPr/>
        <p:txBody>
          <a:bodyPr/>
          <a:lstStyle/>
          <a:p>
            <a:fld id="{4D8EA32D-C753-BC43-A53A-673FDDE5460A}" type="slidenum">
              <a:rPr lang="en-US" smtClean="0"/>
              <a:t>‹#›</a:t>
            </a:fld>
            <a:endParaRPr lang="en-US"/>
          </a:p>
        </p:txBody>
      </p:sp>
    </p:spTree>
    <p:extLst>
      <p:ext uri="{BB962C8B-B14F-4D97-AF65-F5344CB8AC3E}">
        <p14:creationId xmlns:p14="http://schemas.microsoft.com/office/powerpoint/2010/main" val="2775303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96ADE-3DAA-F647-8C5D-96A07C518A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BC594E-6295-804B-8C79-D3CC4468418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A5EC5-6BCC-0746-8E63-9BF12B78D4A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01B081-BB58-C745-9447-A6C6A21107D8}"/>
              </a:ext>
            </a:extLst>
          </p:cNvPr>
          <p:cNvSpPr>
            <a:spLocks noGrp="1"/>
          </p:cNvSpPr>
          <p:nvPr>
            <p:ph type="dt" sz="half" idx="10"/>
          </p:nvPr>
        </p:nvSpPr>
        <p:spPr/>
        <p:txBody>
          <a:bodyPr/>
          <a:lstStyle/>
          <a:p>
            <a:fld id="{9EE6DC38-E0AB-A548-A4C6-0FA4DA824692}" type="datetimeFigureOut">
              <a:rPr lang="en-US" smtClean="0"/>
              <a:t>8/5/19</a:t>
            </a:fld>
            <a:endParaRPr lang="en-US"/>
          </a:p>
        </p:txBody>
      </p:sp>
      <p:sp>
        <p:nvSpPr>
          <p:cNvPr id="6" name="Footer Placeholder 5">
            <a:extLst>
              <a:ext uri="{FF2B5EF4-FFF2-40B4-BE49-F238E27FC236}">
                <a16:creationId xmlns:a16="http://schemas.microsoft.com/office/drawing/2014/main" id="{5E141E55-59E4-F84A-9E68-13CDDCA11B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D0593F-9851-E74A-94FD-5B9051240855}"/>
              </a:ext>
            </a:extLst>
          </p:cNvPr>
          <p:cNvSpPr>
            <a:spLocks noGrp="1"/>
          </p:cNvSpPr>
          <p:nvPr>
            <p:ph type="sldNum" sz="quarter" idx="12"/>
          </p:nvPr>
        </p:nvSpPr>
        <p:spPr/>
        <p:txBody>
          <a:bodyPr/>
          <a:lstStyle/>
          <a:p>
            <a:fld id="{4D8EA32D-C753-BC43-A53A-673FDDE5460A}" type="slidenum">
              <a:rPr lang="en-US" smtClean="0"/>
              <a:t>‹#›</a:t>
            </a:fld>
            <a:endParaRPr lang="en-US"/>
          </a:p>
        </p:txBody>
      </p:sp>
    </p:spTree>
    <p:extLst>
      <p:ext uri="{BB962C8B-B14F-4D97-AF65-F5344CB8AC3E}">
        <p14:creationId xmlns:p14="http://schemas.microsoft.com/office/powerpoint/2010/main" val="3617912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FE5BC-8FCC-F349-8DC0-EBEC449644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A9DBFF-E7AF-4F4C-97A2-04F1FD3093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47D390-7342-D846-9D77-4D09078346A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B5532F-CA23-0B40-AA4A-E683D41A50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E90AFB5-65D7-5641-9B96-0D1AAE7593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EFB227-8EE1-5348-A600-11DB162600BF}"/>
              </a:ext>
            </a:extLst>
          </p:cNvPr>
          <p:cNvSpPr>
            <a:spLocks noGrp="1"/>
          </p:cNvSpPr>
          <p:nvPr>
            <p:ph type="dt" sz="half" idx="10"/>
          </p:nvPr>
        </p:nvSpPr>
        <p:spPr/>
        <p:txBody>
          <a:bodyPr/>
          <a:lstStyle/>
          <a:p>
            <a:fld id="{9EE6DC38-E0AB-A548-A4C6-0FA4DA824692}" type="datetimeFigureOut">
              <a:rPr lang="en-US" smtClean="0"/>
              <a:t>8/5/19</a:t>
            </a:fld>
            <a:endParaRPr lang="en-US"/>
          </a:p>
        </p:txBody>
      </p:sp>
      <p:sp>
        <p:nvSpPr>
          <p:cNvPr id="8" name="Footer Placeholder 7">
            <a:extLst>
              <a:ext uri="{FF2B5EF4-FFF2-40B4-BE49-F238E27FC236}">
                <a16:creationId xmlns:a16="http://schemas.microsoft.com/office/drawing/2014/main" id="{1CBFD072-EFC1-1440-A71E-4581261A87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67277C-1DA9-7D4A-9F26-51009259353D}"/>
              </a:ext>
            </a:extLst>
          </p:cNvPr>
          <p:cNvSpPr>
            <a:spLocks noGrp="1"/>
          </p:cNvSpPr>
          <p:nvPr>
            <p:ph type="sldNum" sz="quarter" idx="12"/>
          </p:nvPr>
        </p:nvSpPr>
        <p:spPr/>
        <p:txBody>
          <a:bodyPr/>
          <a:lstStyle/>
          <a:p>
            <a:fld id="{4D8EA32D-C753-BC43-A53A-673FDDE5460A}" type="slidenum">
              <a:rPr lang="en-US" smtClean="0"/>
              <a:t>‹#›</a:t>
            </a:fld>
            <a:endParaRPr lang="en-US"/>
          </a:p>
        </p:txBody>
      </p:sp>
    </p:spTree>
    <p:extLst>
      <p:ext uri="{BB962C8B-B14F-4D97-AF65-F5344CB8AC3E}">
        <p14:creationId xmlns:p14="http://schemas.microsoft.com/office/powerpoint/2010/main" val="1120276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95EE6-3134-E746-86BE-B93C14456B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D3119D-C5B4-C64E-838F-2FEAFC790684}"/>
              </a:ext>
            </a:extLst>
          </p:cNvPr>
          <p:cNvSpPr>
            <a:spLocks noGrp="1"/>
          </p:cNvSpPr>
          <p:nvPr>
            <p:ph type="dt" sz="half" idx="10"/>
          </p:nvPr>
        </p:nvSpPr>
        <p:spPr/>
        <p:txBody>
          <a:bodyPr/>
          <a:lstStyle/>
          <a:p>
            <a:fld id="{9EE6DC38-E0AB-A548-A4C6-0FA4DA824692}" type="datetimeFigureOut">
              <a:rPr lang="en-US" smtClean="0"/>
              <a:t>8/5/19</a:t>
            </a:fld>
            <a:endParaRPr lang="en-US"/>
          </a:p>
        </p:txBody>
      </p:sp>
      <p:sp>
        <p:nvSpPr>
          <p:cNvPr id="4" name="Footer Placeholder 3">
            <a:extLst>
              <a:ext uri="{FF2B5EF4-FFF2-40B4-BE49-F238E27FC236}">
                <a16:creationId xmlns:a16="http://schemas.microsoft.com/office/drawing/2014/main" id="{A7D0C6E7-3E5C-0447-A4B3-98F67AB27F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F3E250-29A5-5E43-8707-02C513D1627C}"/>
              </a:ext>
            </a:extLst>
          </p:cNvPr>
          <p:cNvSpPr>
            <a:spLocks noGrp="1"/>
          </p:cNvSpPr>
          <p:nvPr>
            <p:ph type="sldNum" sz="quarter" idx="12"/>
          </p:nvPr>
        </p:nvSpPr>
        <p:spPr/>
        <p:txBody>
          <a:bodyPr/>
          <a:lstStyle/>
          <a:p>
            <a:fld id="{4D8EA32D-C753-BC43-A53A-673FDDE5460A}" type="slidenum">
              <a:rPr lang="en-US" smtClean="0"/>
              <a:t>‹#›</a:t>
            </a:fld>
            <a:endParaRPr lang="en-US"/>
          </a:p>
        </p:txBody>
      </p:sp>
    </p:spTree>
    <p:extLst>
      <p:ext uri="{BB962C8B-B14F-4D97-AF65-F5344CB8AC3E}">
        <p14:creationId xmlns:p14="http://schemas.microsoft.com/office/powerpoint/2010/main" val="1216390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FD3600-7998-6549-938E-52D23DA29256}"/>
              </a:ext>
            </a:extLst>
          </p:cNvPr>
          <p:cNvSpPr>
            <a:spLocks noGrp="1"/>
          </p:cNvSpPr>
          <p:nvPr>
            <p:ph type="dt" sz="half" idx="10"/>
          </p:nvPr>
        </p:nvSpPr>
        <p:spPr/>
        <p:txBody>
          <a:bodyPr/>
          <a:lstStyle/>
          <a:p>
            <a:fld id="{9EE6DC38-E0AB-A548-A4C6-0FA4DA824692}" type="datetimeFigureOut">
              <a:rPr lang="en-US" smtClean="0"/>
              <a:t>8/5/19</a:t>
            </a:fld>
            <a:endParaRPr lang="en-US"/>
          </a:p>
        </p:txBody>
      </p:sp>
      <p:sp>
        <p:nvSpPr>
          <p:cNvPr id="3" name="Footer Placeholder 2">
            <a:extLst>
              <a:ext uri="{FF2B5EF4-FFF2-40B4-BE49-F238E27FC236}">
                <a16:creationId xmlns:a16="http://schemas.microsoft.com/office/drawing/2014/main" id="{76C81C43-FC13-0745-BE41-06DC7155AB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F5F974-BDEE-D44E-8E62-20DEC70A34C5}"/>
              </a:ext>
            </a:extLst>
          </p:cNvPr>
          <p:cNvSpPr>
            <a:spLocks noGrp="1"/>
          </p:cNvSpPr>
          <p:nvPr>
            <p:ph type="sldNum" sz="quarter" idx="12"/>
          </p:nvPr>
        </p:nvSpPr>
        <p:spPr/>
        <p:txBody>
          <a:bodyPr/>
          <a:lstStyle/>
          <a:p>
            <a:fld id="{4D8EA32D-C753-BC43-A53A-673FDDE5460A}" type="slidenum">
              <a:rPr lang="en-US" smtClean="0"/>
              <a:t>‹#›</a:t>
            </a:fld>
            <a:endParaRPr lang="en-US"/>
          </a:p>
        </p:txBody>
      </p:sp>
    </p:spTree>
    <p:extLst>
      <p:ext uri="{BB962C8B-B14F-4D97-AF65-F5344CB8AC3E}">
        <p14:creationId xmlns:p14="http://schemas.microsoft.com/office/powerpoint/2010/main" val="3310826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E84EA-D316-C140-8057-9DAADB6A7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6BEE46-F8AF-5546-AD81-9887FAC091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3DBEF1-775D-8F44-A9AD-5399049079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6BCF2F-4184-304C-B4CA-46D4C235A048}"/>
              </a:ext>
            </a:extLst>
          </p:cNvPr>
          <p:cNvSpPr>
            <a:spLocks noGrp="1"/>
          </p:cNvSpPr>
          <p:nvPr>
            <p:ph type="dt" sz="half" idx="10"/>
          </p:nvPr>
        </p:nvSpPr>
        <p:spPr/>
        <p:txBody>
          <a:bodyPr/>
          <a:lstStyle/>
          <a:p>
            <a:fld id="{9EE6DC38-E0AB-A548-A4C6-0FA4DA824692}" type="datetimeFigureOut">
              <a:rPr lang="en-US" smtClean="0"/>
              <a:t>8/5/19</a:t>
            </a:fld>
            <a:endParaRPr lang="en-US"/>
          </a:p>
        </p:txBody>
      </p:sp>
      <p:sp>
        <p:nvSpPr>
          <p:cNvPr id="6" name="Footer Placeholder 5">
            <a:extLst>
              <a:ext uri="{FF2B5EF4-FFF2-40B4-BE49-F238E27FC236}">
                <a16:creationId xmlns:a16="http://schemas.microsoft.com/office/drawing/2014/main" id="{9D848BA7-BDEE-8E4D-AA59-4B44DA9C5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A62312-DEFC-8742-9D05-069D868A0726}"/>
              </a:ext>
            </a:extLst>
          </p:cNvPr>
          <p:cNvSpPr>
            <a:spLocks noGrp="1"/>
          </p:cNvSpPr>
          <p:nvPr>
            <p:ph type="sldNum" sz="quarter" idx="12"/>
          </p:nvPr>
        </p:nvSpPr>
        <p:spPr/>
        <p:txBody>
          <a:bodyPr/>
          <a:lstStyle/>
          <a:p>
            <a:fld id="{4D8EA32D-C753-BC43-A53A-673FDDE5460A}" type="slidenum">
              <a:rPr lang="en-US" smtClean="0"/>
              <a:t>‹#›</a:t>
            </a:fld>
            <a:endParaRPr lang="en-US"/>
          </a:p>
        </p:txBody>
      </p:sp>
    </p:spTree>
    <p:extLst>
      <p:ext uri="{BB962C8B-B14F-4D97-AF65-F5344CB8AC3E}">
        <p14:creationId xmlns:p14="http://schemas.microsoft.com/office/powerpoint/2010/main" val="2712824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CEAAE-F44F-104F-B25B-FA76A646B6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E117C1-6FC9-464F-9015-A84550274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887999-F9C8-5147-9A9C-D055B59ED1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192300-22CC-6448-89B4-5B9F184225BD}"/>
              </a:ext>
            </a:extLst>
          </p:cNvPr>
          <p:cNvSpPr>
            <a:spLocks noGrp="1"/>
          </p:cNvSpPr>
          <p:nvPr>
            <p:ph type="dt" sz="half" idx="10"/>
          </p:nvPr>
        </p:nvSpPr>
        <p:spPr/>
        <p:txBody>
          <a:bodyPr/>
          <a:lstStyle/>
          <a:p>
            <a:fld id="{9EE6DC38-E0AB-A548-A4C6-0FA4DA824692}" type="datetimeFigureOut">
              <a:rPr lang="en-US" smtClean="0"/>
              <a:t>8/5/19</a:t>
            </a:fld>
            <a:endParaRPr lang="en-US"/>
          </a:p>
        </p:txBody>
      </p:sp>
      <p:sp>
        <p:nvSpPr>
          <p:cNvPr id="6" name="Footer Placeholder 5">
            <a:extLst>
              <a:ext uri="{FF2B5EF4-FFF2-40B4-BE49-F238E27FC236}">
                <a16:creationId xmlns:a16="http://schemas.microsoft.com/office/drawing/2014/main" id="{F5093A1B-D6B7-9844-8E9B-051282F08B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73DCD1-DA4E-614F-8F9F-2FFBA0814409}"/>
              </a:ext>
            </a:extLst>
          </p:cNvPr>
          <p:cNvSpPr>
            <a:spLocks noGrp="1"/>
          </p:cNvSpPr>
          <p:nvPr>
            <p:ph type="sldNum" sz="quarter" idx="12"/>
          </p:nvPr>
        </p:nvSpPr>
        <p:spPr/>
        <p:txBody>
          <a:bodyPr/>
          <a:lstStyle/>
          <a:p>
            <a:fld id="{4D8EA32D-C753-BC43-A53A-673FDDE5460A}" type="slidenum">
              <a:rPr lang="en-US" smtClean="0"/>
              <a:t>‹#›</a:t>
            </a:fld>
            <a:endParaRPr lang="en-US"/>
          </a:p>
        </p:txBody>
      </p:sp>
    </p:spTree>
    <p:extLst>
      <p:ext uri="{BB962C8B-B14F-4D97-AF65-F5344CB8AC3E}">
        <p14:creationId xmlns:p14="http://schemas.microsoft.com/office/powerpoint/2010/main" val="3375711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4055C-71C2-F748-BB64-214C897F89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CEFA0E-5A89-CA42-9A06-C501449E70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AA8964-E577-BD4F-9679-F04753341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E6DC38-E0AB-A548-A4C6-0FA4DA824692}" type="datetimeFigureOut">
              <a:rPr lang="en-US" smtClean="0"/>
              <a:t>8/5/19</a:t>
            </a:fld>
            <a:endParaRPr lang="en-US"/>
          </a:p>
        </p:txBody>
      </p:sp>
      <p:sp>
        <p:nvSpPr>
          <p:cNvPr id="5" name="Footer Placeholder 4">
            <a:extLst>
              <a:ext uri="{FF2B5EF4-FFF2-40B4-BE49-F238E27FC236}">
                <a16:creationId xmlns:a16="http://schemas.microsoft.com/office/drawing/2014/main" id="{1F1B00C1-7E75-4C41-B876-B173571303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48D28D-5A27-B348-95E3-EB828BCC90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8EA32D-C753-BC43-A53A-673FDDE5460A}" type="slidenum">
              <a:rPr lang="en-US" smtClean="0"/>
              <a:t>‹#›</a:t>
            </a:fld>
            <a:endParaRPr lang="en-US"/>
          </a:p>
        </p:txBody>
      </p:sp>
    </p:spTree>
    <p:extLst>
      <p:ext uri="{BB962C8B-B14F-4D97-AF65-F5344CB8AC3E}">
        <p14:creationId xmlns:p14="http://schemas.microsoft.com/office/powerpoint/2010/main" val="319717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49.emf"/><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7.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57.emf"/><Relationship Id="rId7" Type="http://schemas.openxmlformats.org/officeDocument/2006/relationships/diagramColors" Target="../diagrams/colors1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2.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9.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4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52.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58.xml.rels><?xml version="1.0" encoding="UTF-8" standalone="yes"?>
<Relationships xmlns="http://schemas.openxmlformats.org/package/2006/relationships"><Relationship Id="rId2" Type="http://schemas.openxmlformats.org/officeDocument/2006/relationships/image" Target="../media/image148.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2" Type="http://schemas.openxmlformats.org/officeDocument/2006/relationships/image" Target="../media/image149.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73.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6.emf"/></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75.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8.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09.tiff"/><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2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2BC722-64B2-7C44-B6A2-CB8A10EDF1D6}"/>
              </a:ext>
            </a:extLst>
          </p:cNvPr>
          <p:cNvSpPr>
            <a:spLocks noGrp="1"/>
          </p:cNvSpPr>
          <p:nvPr>
            <p:ph type="ctrTitle"/>
          </p:nvPr>
        </p:nvSpPr>
        <p:spPr>
          <a:xfrm>
            <a:off x="838199" y="4525347"/>
            <a:ext cx="6801321" cy="1737360"/>
          </a:xfrm>
        </p:spPr>
        <p:txBody>
          <a:bodyPr anchor="ctr">
            <a:normAutofit/>
          </a:bodyPr>
          <a:lstStyle/>
          <a:p>
            <a:pPr algn="r"/>
            <a:r>
              <a:rPr lang="en-US" dirty="0"/>
              <a:t>Introduction to R</a:t>
            </a:r>
          </a:p>
        </p:txBody>
      </p:sp>
      <p:sp>
        <p:nvSpPr>
          <p:cNvPr id="3" name="Subtitle 2">
            <a:extLst>
              <a:ext uri="{FF2B5EF4-FFF2-40B4-BE49-F238E27FC236}">
                <a16:creationId xmlns:a16="http://schemas.microsoft.com/office/drawing/2014/main" id="{0D812B6F-D06E-D44B-A925-FC984469F3E2}"/>
              </a:ext>
            </a:extLst>
          </p:cNvPr>
          <p:cNvSpPr>
            <a:spLocks noGrp="1"/>
          </p:cNvSpPr>
          <p:nvPr>
            <p:ph type="subTitle" idx="1"/>
          </p:nvPr>
        </p:nvSpPr>
        <p:spPr>
          <a:xfrm>
            <a:off x="7961258" y="4525347"/>
            <a:ext cx="3258675" cy="1737360"/>
          </a:xfrm>
        </p:spPr>
        <p:txBody>
          <a:bodyPr anchor="ctr">
            <a:normAutofit/>
          </a:bodyPr>
          <a:lstStyle/>
          <a:p>
            <a:pPr algn="l"/>
            <a:r>
              <a:rPr lang="en-US" dirty="0"/>
              <a:t>Part 3</a:t>
            </a:r>
          </a:p>
        </p:txBody>
      </p:sp>
      <p:sp>
        <p:nvSpPr>
          <p:cNvPr id="23" name="Oval 22">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Connector 30">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50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34D59F-10D8-A848-90C5-36A35DDD1BD4}"/>
              </a:ext>
            </a:extLst>
          </p:cNvPr>
          <p:cNvSpPr>
            <a:spLocks noGrp="1"/>
          </p:cNvSpPr>
          <p:nvPr>
            <p:ph type="title"/>
          </p:nvPr>
        </p:nvSpPr>
        <p:spPr>
          <a:xfrm>
            <a:off x="863029" y="1012004"/>
            <a:ext cx="3416158" cy="4795408"/>
          </a:xfrm>
        </p:spPr>
        <p:txBody>
          <a:bodyPr>
            <a:normAutofit/>
          </a:bodyPr>
          <a:lstStyle/>
          <a:p>
            <a:r>
              <a:rPr lang="en-SG">
                <a:solidFill>
                  <a:srgbClr val="FFFFFF"/>
                </a:solidFill>
              </a:rPr>
              <a:t>Computers do not understand human language</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6B210465-C6E0-4BAA-A106-6423372C41E4}"/>
              </a:ext>
            </a:extLst>
          </p:cNvPr>
          <p:cNvGraphicFramePr>
            <a:graphicFrameLocks noGrp="1"/>
          </p:cNvGraphicFramePr>
          <p:nvPr>
            <p:ph idx="1"/>
            <p:extLst>
              <p:ext uri="{D42A27DB-BD31-4B8C-83A1-F6EECF244321}">
                <p14:modId xmlns:p14="http://schemas.microsoft.com/office/powerpoint/2010/main" val="86966210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8893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3410B6-04DC-7A48-AF01-79421D0D119B}"/>
              </a:ext>
            </a:extLst>
          </p:cNvPr>
          <p:cNvSpPr>
            <a:spLocks noGrp="1"/>
          </p:cNvSpPr>
          <p:nvPr>
            <p:ph type="title"/>
          </p:nvPr>
        </p:nvSpPr>
        <p:spPr>
          <a:xfrm>
            <a:off x="863029" y="1012004"/>
            <a:ext cx="3416158" cy="4795408"/>
          </a:xfrm>
        </p:spPr>
        <p:txBody>
          <a:bodyPr>
            <a:normAutofit/>
          </a:bodyPr>
          <a:lstStyle/>
          <a:p>
            <a:r>
              <a:rPr lang="en-SG" b="1">
                <a:solidFill>
                  <a:srgbClr val="FFFFFF"/>
                </a:solidFill>
              </a:rPr>
              <a:t>DISTANCE </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9EC9018B-4738-40C6-9EE5-C95D704487A7}"/>
              </a:ext>
            </a:extLst>
          </p:cNvPr>
          <p:cNvGraphicFramePr>
            <a:graphicFrameLocks noGrp="1"/>
          </p:cNvGraphicFramePr>
          <p:nvPr>
            <p:ph idx="1"/>
            <p:extLst>
              <p:ext uri="{D42A27DB-BD31-4B8C-83A1-F6EECF244321}">
                <p14:modId xmlns:p14="http://schemas.microsoft.com/office/powerpoint/2010/main" val="427706034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1180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B490B0-3A74-C343-8033-99745DD238CB}"/>
              </a:ext>
            </a:extLst>
          </p:cNvPr>
          <p:cNvSpPr>
            <a:spLocks noGrp="1"/>
          </p:cNvSpPr>
          <p:nvPr>
            <p:ph type="title"/>
          </p:nvPr>
        </p:nvSpPr>
        <p:spPr>
          <a:xfrm>
            <a:off x="863029" y="1012004"/>
            <a:ext cx="3416158" cy="4795408"/>
          </a:xfrm>
        </p:spPr>
        <p:txBody>
          <a:bodyPr>
            <a:normAutofit/>
          </a:bodyPr>
          <a:lstStyle/>
          <a:p>
            <a:r>
              <a:rPr lang="en-US">
                <a:solidFill>
                  <a:srgbClr val="FFFFFF"/>
                </a:solidFill>
              </a:rPr>
              <a:t>Distance</a:t>
            </a:r>
          </a:p>
        </p:txBody>
      </p:sp>
      <p:graphicFrame>
        <p:nvGraphicFramePr>
          <p:cNvPr id="5" name="Content Placeholder 2">
            <a:extLst>
              <a:ext uri="{FF2B5EF4-FFF2-40B4-BE49-F238E27FC236}">
                <a16:creationId xmlns:a16="http://schemas.microsoft.com/office/drawing/2014/main" id="{C82AF301-5E22-4492-AE31-90137FF41B27}"/>
              </a:ext>
            </a:extLst>
          </p:cNvPr>
          <p:cNvGraphicFramePr>
            <a:graphicFrameLocks noGrp="1"/>
          </p:cNvGraphicFramePr>
          <p:nvPr>
            <p:ph idx="1"/>
            <p:extLst>
              <p:ext uri="{D42A27DB-BD31-4B8C-83A1-F6EECF244321}">
                <p14:modId xmlns:p14="http://schemas.microsoft.com/office/powerpoint/2010/main" val="186670170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3943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B490B0-3A74-C343-8033-99745DD238CB}"/>
              </a:ext>
            </a:extLst>
          </p:cNvPr>
          <p:cNvSpPr>
            <a:spLocks noGrp="1"/>
          </p:cNvSpPr>
          <p:nvPr>
            <p:ph type="title"/>
          </p:nvPr>
        </p:nvSpPr>
        <p:spPr>
          <a:xfrm>
            <a:off x="863029" y="1012004"/>
            <a:ext cx="3416158" cy="4795408"/>
          </a:xfrm>
        </p:spPr>
        <p:txBody>
          <a:bodyPr>
            <a:normAutofit/>
          </a:bodyPr>
          <a:lstStyle/>
          <a:p>
            <a:r>
              <a:rPr lang="en-US">
                <a:solidFill>
                  <a:srgbClr val="FFFFFF"/>
                </a:solidFill>
              </a:rPr>
              <a:t>Distance</a:t>
            </a:r>
          </a:p>
        </p:txBody>
      </p:sp>
      <p:graphicFrame>
        <p:nvGraphicFramePr>
          <p:cNvPr id="5" name="Content Placeholder 2">
            <a:extLst>
              <a:ext uri="{FF2B5EF4-FFF2-40B4-BE49-F238E27FC236}">
                <a16:creationId xmlns:a16="http://schemas.microsoft.com/office/drawing/2014/main" id="{C82AF301-5E22-4492-AE31-90137FF41B27}"/>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74CFE7C3-3ED0-414E-83F0-BDF07D781247}"/>
              </a:ext>
            </a:extLst>
          </p:cNvPr>
          <p:cNvPicPr>
            <a:picLocks noChangeAspect="1"/>
          </p:cNvPicPr>
          <p:nvPr/>
        </p:nvPicPr>
        <p:blipFill>
          <a:blip r:embed="rId7"/>
          <a:stretch>
            <a:fillRect/>
          </a:stretch>
        </p:blipFill>
        <p:spPr>
          <a:xfrm>
            <a:off x="4943821" y="1427141"/>
            <a:ext cx="7248179" cy="4003717"/>
          </a:xfrm>
          <a:prstGeom prst="rect">
            <a:avLst/>
          </a:prstGeom>
          <a:solidFill>
            <a:schemeClr val="bg2"/>
          </a:solidFill>
        </p:spPr>
      </p:pic>
    </p:spTree>
    <p:extLst>
      <p:ext uri="{BB962C8B-B14F-4D97-AF65-F5344CB8AC3E}">
        <p14:creationId xmlns:p14="http://schemas.microsoft.com/office/powerpoint/2010/main" val="389470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7768A3-1A3F-C24F-8A1B-D53EEF99A25C}"/>
              </a:ext>
            </a:extLst>
          </p:cNvPr>
          <p:cNvSpPr>
            <a:spLocks noGrp="1"/>
          </p:cNvSpPr>
          <p:nvPr>
            <p:ph type="title"/>
          </p:nvPr>
        </p:nvSpPr>
        <p:spPr>
          <a:xfrm>
            <a:off x="863029" y="1012004"/>
            <a:ext cx="3416158" cy="4795408"/>
          </a:xfrm>
          <a:prstGeom prst="ellipse">
            <a:avLst/>
          </a:prstGeom>
        </p:spPr>
        <p:txBody>
          <a:bodyPr>
            <a:normAutofit/>
          </a:bodyPr>
          <a:lstStyle/>
          <a:p>
            <a:r>
              <a:rPr lang="en-SG" b="1">
                <a:solidFill>
                  <a:srgbClr val="FFFFFF"/>
                </a:solidFill>
              </a:rPr>
              <a:t>DISTANCE</a:t>
            </a:r>
            <a:endParaRPr lang="en-US">
              <a:solidFill>
                <a:srgbClr val="FFFFFF"/>
              </a:solidFill>
            </a:endParaRPr>
          </a:p>
        </p:txBody>
      </p:sp>
      <p:graphicFrame>
        <p:nvGraphicFramePr>
          <p:cNvPr id="25" name="Content Placeholder 2">
            <a:extLst>
              <a:ext uri="{FF2B5EF4-FFF2-40B4-BE49-F238E27FC236}">
                <a16:creationId xmlns:a16="http://schemas.microsoft.com/office/drawing/2014/main" id="{A60797A1-D0C8-446C-A4E0-EE1331FC2617}"/>
              </a:ext>
            </a:extLst>
          </p:cNvPr>
          <p:cNvGraphicFramePr>
            <a:graphicFrameLocks noGrp="1"/>
          </p:cNvGraphicFramePr>
          <p:nvPr>
            <p:ph idx="1"/>
            <p:extLst>
              <p:ext uri="{D42A27DB-BD31-4B8C-83A1-F6EECF244321}">
                <p14:modId xmlns:p14="http://schemas.microsoft.com/office/powerpoint/2010/main" val="418997281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3718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4182520" cy="360316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B490B0-3A74-C343-8033-99745DD238CB}"/>
              </a:ext>
            </a:extLst>
          </p:cNvPr>
          <p:cNvSpPr>
            <a:spLocks noGrp="1"/>
          </p:cNvSpPr>
          <p:nvPr>
            <p:ph type="title"/>
          </p:nvPr>
        </p:nvSpPr>
        <p:spPr>
          <a:xfrm>
            <a:off x="774700" y="762000"/>
            <a:ext cx="3595973" cy="3018430"/>
          </a:xfrm>
        </p:spPr>
        <p:txBody>
          <a:bodyPr>
            <a:normAutofit/>
          </a:bodyPr>
          <a:lstStyle/>
          <a:p>
            <a:r>
              <a:rPr lang="en-US">
                <a:solidFill>
                  <a:srgbClr val="FFFFFF"/>
                </a:solidFill>
              </a:rPr>
              <a:t>Distance</a:t>
            </a:r>
          </a:p>
        </p:txBody>
      </p:sp>
      <p:sp>
        <p:nvSpPr>
          <p:cNvPr id="28" name="Rectangle 27">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836" y="450221"/>
            <a:ext cx="4899923"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5866" y="450221"/>
            <a:ext cx="1868033" cy="3603165"/>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C4A1A9C-409A-C748-986E-8356E7899595}"/>
              </a:ext>
            </a:extLst>
          </p:cNvPr>
          <p:cNvPicPr>
            <a:picLocks noChangeAspect="1"/>
          </p:cNvPicPr>
          <p:nvPr/>
        </p:nvPicPr>
        <p:blipFill rotWithShape="1">
          <a:blip r:embed="rId2"/>
          <a:srcRect r="49617"/>
          <a:stretch/>
        </p:blipFill>
        <p:spPr>
          <a:xfrm>
            <a:off x="471770" y="4657815"/>
            <a:ext cx="4182519" cy="1286723"/>
          </a:xfrm>
          <a:prstGeom prst="rect">
            <a:avLst/>
          </a:prstGeom>
        </p:spPr>
      </p:pic>
      <p:sp>
        <p:nvSpPr>
          <p:cNvPr id="32" name="Rectangle 3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3746" y="4214253"/>
            <a:ext cx="1868033" cy="217384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C82AF301-5E22-4492-AE31-90137FF41B27}"/>
              </a:ext>
            </a:extLst>
          </p:cNvPr>
          <p:cNvGraphicFramePr>
            <a:graphicFrameLocks noGrp="1"/>
          </p:cNvGraphicFramePr>
          <p:nvPr>
            <p:ph idx="1"/>
            <p:extLst>
              <p:ext uri="{D42A27DB-BD31-4B8C-83A1-F6EECF244321}">
                <p14:modId xmlns:p14="http://schemas.microsoft.com/office/powerpoint/2010/main" val="1414890167"/>
              </p:ext>
            </p:extLst>
          </p:nvPr>
        </p:nvGraphicFramePr>
        <p:xfrm>
          <a:off x="5259592" y="909143"/>
          <a:ext cx="4007581" cy="5029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486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06D98D-5520-8348-8B80-B56394B8E0BE}"/>
              </a:ext>
            </a:extLst>
          </p:cNvPr>
          <p:cNvSpPr>
            <a:spLocks noGrp="1"/>
          </p:cNvSpPr>
          <p:nvPr>
            <p:ph type="title"/>
          </p:nvPr>
        </p:nvSpPr>
        <p:spPr>
          <a:xfrm>
            <a:off x="863029" y="1012004"/>
            <a:ext cx="3416158" cy="4795408"/>
          </a:xfrm>
        </p:spPr>
        <p:txBody>
          <a:bodyPr>
            <a:normAutofit/>
          </a:bodyPr>
          <a:lstStyle/>
          <a:p>
            <a:r>
              <a:rPr lang="en-SG" b="1">
                <a:solidFill>
                  <a:srgbClr val="FFFFFF"/>
                </a:solidFill>
              </a:rPr>
              <a:t>Biologists and Pseudocode</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A4829EAC-1398-4AAA-862E-098216217300}"/>
              </a:ext>
            </a:extLst>
          </p:cNvPr>
          <p:cNvGraphicFramePr>
            <a:graphicFrameLocks noGrp="1"/>
          </p:cNvGraphicFramePr>
          <p:nvPr>
            <p:ph idx="1"/>
            <p:extLst>
              <p:ext uri="{D42A27DB-BD31-4B8C-83A1-F6EECF244321}">
                <p14:modId xmlns:p14="http://schemas.microsoft.com/office/powerpoint/2010/main" val="39537897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1867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29" y="629266"/>
            <a:ext cx="6422849" cy="1676603"/>
          </a:xfrm>
        </p:spPr>
        <p:txBody>
          <a:bodyPr>
            <a:normAutofit/>
          </a:bodyPr>
          <a:lstStyle/>
          <a:p>
            <a:r>
              <a:rPr lang="en-GB" b="1"/>
              <a:t>Representing algorithms: pseudocode</a:t>
            </a:r>
          </a:p>
        </p:txBody>
      </p:sp>
      <p:sp>
        <p:nvSpPr>
          <p:cNvPr id="19" name="Rectangle 18">
            <a:extLst>
              <a:ext uri="{FF2B5EF4-FFF2-40B4-BE49-F238E27FC236}">
                <a16:creationId xmlns:a16="http://schemas.microsoft.com/office/drawing/2014/main" id="{11C59EDF-5A1E-404D-B55D-8AEA5D8D6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id="{FEE0385D-4151-43AA-9C6B-0365E1031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A2BD86-CE7A-934E-B13B-B69FA37C2A88}"/>
              </a:ext>
            </a:extLst>
          </p:cNvPr>
          <p:cNvPicPr>
            <a:picLocks noChangeAspect="1"/>
          </p:cNvPicPr>
          <p:nvPr/>
        </p:nvPicPr>
        <p:blipFill>
          <a:blip r:embed="rId3"/>
          <a:stretch>
            <a:fillRect/>
          </a:stretch>
        </p:blipFill>
        <p:spPr>
          <a:xfrm>
            <a:off x="8361082" y="2064562"/>
            <a:ext cx="3026664" cy="2579326"/>
          </a:xfrm>
          <a:prstGeom prst="rect">
            <a:avLst/>
          </a:prstGeom>
          <a:effectLst/>
        </p:spPr>
      </p:pic>
      <p:graphicFrame>
        <p:nvGraphicFramePr>
          <p:cNvPr id="9" name="Content Placeholder 2">
            <a:extLst>
              <a:ext uri="{FF2B5EF4-FFF2-40B4-BE49-F238E27FC236}">
                <a16:creationId xmlns:a16="http://schemas.microsoft.com/office/drawing/2014/main" id="{0CDF39A3-1332-42D3-A017-BAC4A6C7E4B4}"/>
              </a:ext>
            </a:extLst>
          </p:cNvPr>
          <p:cNvGraphicFramePr>
            <a:graphicFrameLocks noGrp="1"/>
          </p:cNvGraphicFramePr>
          <p:nvPr>
            <p:ph idx="1"/>
            <p:extLst>
              <p:ext uri="{D42A27DB-BD31-4B8C-83A1-F6EECF244321}">
                <p14:modId xmlns:p14="http://schemas.microsoft.com/office/powerpoint/2010/main" val="670807410"/>
              </p:ext>
            </p:extLst>
          </p:nvPr>
        </p:nvGraphicFramePr>
        <p:xfrm>
          <a:off x="648931" y="2438400"/>
          <a:ext cx="6422848" cy="3785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4574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US">
                <a:solidFill>
                  <a:srgbClr val="FFFFFF"/>
                </a:solidFill>
              </a:rPr>
              <a:t>A very loose way of expressing pseudocode</a:t>
            </a:r>
          </a:p>
        </p:txBody>
      </p:sp>
      <p:graphicFrame>
        <p:nvGraphicFramePr>
          <p:cNvPr id="9" name="Content Placeholder 6">
            <a:extLst>
              <a:ext uri="{FF2B5EF4-FFF2-40B4-BE49-F238E27FC236}">
                <a16:creationId xmlns:a16="http://schemas.microsoft.com/office/drawing/2014/main" id="{06BEEB56-EABA-4068-AB11-D58216543CAD}"/>
              </a:ext>
            </a:extLst>
          </p:cNvPr>
          <p:cNvGraphicFramePr>
            <a:graphicFrameLocks noGrp="1"/>
          </p:cNvGraphicFramePr>
          <p:nvPr>
            <p:ph idx="1"/>
            <p:extLst>
              <p:ext uri="{D42A27DB-BD31-4B8C-83A1-F6EECF244321}">
                <p14:modId xmlns:p14="http://schemas.microsoft.com/office/powerpoint/2010/main" val="377892626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5802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4E937F-1F17-1B49-B177-EE23B7763B5C}"/>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4600">
                <a:solidFill>
                  <a:srgbClr val="FFFFFF"/>
                </a:solidFill>
              </a:rPr>
              <a:t>A more specific way of expressing pseudocode</a:t>
            </a:r>
          </a:p>
        </p:txBody>
      </p:sp>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FFC17B1-E051-8048-8F47-BBD619BC9894}"/>
              </a:ext>
            </a:extLst>
          </p:cNvPr>
          <p:cNvPicPr>
            <a:picLocks noChangeAspect="1"/>
          </p:cNvPicPr>
          <p:nvPr/>
        </p:nvPicPr>
        <p:blipFill>
          <a:blip r:embed="rId3"/>
          <a:stretch>
            <a:fillRect/>
          </a:stretch>
        </p:blipFill>
        <p:spPr>
          <a:xfrm>
            <a:off x="331567" y="2747942"/>
            <a:ext cx="5455917" cy="3355388"/>
          </a:xfrm>
          <a:prstGeom prst="rect">
            <a:avLst/>
          </a:prstGeom>
        </p:spPr>
      </p:pic>
      <p:cxnSp>
        <p:nvCxnSpPr>
          <p:cNvPr id="19" name="Straight Connector 1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Content Placeholder 6" descr="Screen Shot 2018-03-15 at 4.11.05 AM.png">
            <a:extLst>
              <a:ext uri="{FF2B5EF4-FFF2-40B4-BE49-F238E27FC236}">
                <a16:creationId xmlns:a16="http://schemas.microsoft.com/office/drawing/2014/main" id="{1C83CB08-4FAD-054F-8F7F-5293B60F1E53}"/>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291010" y="2277801"/>
            <a:ext cx="11900990" cy="3391781"/>
          </a:xfrm>
          <a:prstGeom prst="rect">
            <a:avLst/>
          </a:prstGeom>
        </p:spPr>
      </p:pic>
    </p:spTree>
    <p:extLst>
      <p:ext uri="{BB962C8B-B14F-4D97-AF65-F5344CB8AC3E}">
        <p14:creationId xmlns:p14="http://schemas.microsoft.com/office/powerpoint/2010/main" val="1458863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0D9F3E-AA64-EB41-8A75-AC9A9C22E89D}"/>
              </a:ext>
            </a:extLst>
          </p:cNvPr>
          <p:cNvSpPr>
            <a:spLocks noGrp="1"/>
          </p:cNvSpPr>
          <p:nvPr>
            <p:ph type="title"/>
          </p:nvPr>
        </p:nvSpPr>
        <p:spPr>
          <a:xfrm>
            <a:off x="863029" y="1012004"/>
            <a:ext cx="3416158" cy="4795408"/>
          </a:xfrm>
        </p:spPr>
        <p:txBody>
          <a:bodyPr>
            <a:normAutofit/>
          </a:bodyPr>
          <a:lstStyle/>
          <a:p>
            <a:r>
              <a:rPr lang="en-US">
                <a:solidFill>
                  <a:srgbClr val="FFFFFF"/>
                </a:solidFill>
              </a:rPr>
              <a:t>Topics covered</a:t>
            </a:r>
          </a:p>
        </p:txBody>
      </p:sp>
      <p:graphicFrame>
        <p:nvGraphicFramePr>
          <p:cNvPr id="5" name="Content Placeholder 2">
            <a:extLst>
              <a:ext uri="{FF2B5EF4-FFF2-40B4-BE49-F238E27FC236}">
                <a16:creationId xmlns:a16="http://schemas.microsoft.com/office/drawing/2014/main" id="{7B41EA54-705C-4C08-B63D-D133A70C4466}"/>
              </a:ext>
            </a:extLst>
          </p:cNvPr>
          <p:cNvGraphicFramePr>
            <a:graphicFrameLocks noGrp="1"/>
          </p:cNvGraphicFramePr>
          <p:nvPr>
            <p:ph idx="1"/>
            <p:extLst>
              <p:ext uri="{D42A27DB-BD31-4B8C-83A1-F6EECF244321}">
                <p14:modId xmlns:p14="http://schemas.microsoft.com/office/powerpoint/2010/main" val="343636274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6654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3AFCF75-972D-9B46-B8BC-4759048BD0EB}"/>
              </a:ext>
            </a:extLst>
          </p:cNvPr>
          <p:cNvSpPr>
            <a:spLocks noGrp="1"/>
          </p:cNvSpPr>
          <p:nvPr>
            <p:ph type="ctrTitle"/>
          </p:nvPr>
        </p:nvSpPr>
        <p:spPr>
          <a:xfrm>
            <a:off x="838199" y="4525347"/>
            <a:ext cx="6801321" cy="1737360"/>
          </a:xfrm>
        </p:spPr>
        <p:txBody>
          <a:bodyPr anchor="ctr">
            <a:normAutofit/>
          </a:bodyPr>
          <a:lstStyle/>
          <a:p>
            <a:pPr algn="r"/>
            <a:r>
              <a:rPr lang="en-US" dirty="0"/>
              <a:t>Flowcharts</a:t>
            </a:r>
          </a:p>
        </p:txBody>
      </p:sp>
      <p:sp>
        <p:nvSpPr>
          <p:cNvPr id="5" name="Subtitle 4">
            <a:extLst>
              <a:ext uri="{FF2B5EF4-FFF2-40B4-BE49-F238E27FC236}">
                <a16:creationId xmlns:a16="http://schemas.microsoft.com/office/drawing/2014/main" id="{A8B24F1F-1BFF-8B43-A95A-97550756E7AB}"/>
              </a:ext>
            </a:extLst>
          </p:cNvPr>
          <p:cNvSpPr>
            <a:spLocks noGrp="1"/>
          </p:cNvSpPr>
          <p:nvPr>
            <p:ph type="subTitle" idx="1"/>
          </p:nvPr>
        </p:nvSpPr>
        <p:spPr>
          <a:xfrm>
            <a:off x="7961258" y="4525347"/>
            <a:ext cx="3258675" cy="1737360"/>
          </a:xfrm>
        </p:spPr>
        <p:txBody>
          <a:bodyPr anchor="ctr">
            <a:normAutofit/>
          </a:bodyPr>
          <a:lstStyle/>
          <a:p>
            <a:pPr algn="l"/>
            <a:endParaRPr lang="en-US" dirty="0"/>
          </a:p>
        </p:txBody>
      </p:sp>
      <p:sp>
        <p:nvSpPr>
          <p:cNvPr id="12" name="Oval 11">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2738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B70743-D882-C449-A6F4-0627A4B2CDF4}"/>
              </a:ext>
            </a:extLst>
          </p:cNvPr>
          <p:cNvSpPr>
            <a:spLocks noGrp="1"/>
          </p:cNvSpPr>
          <p:nvPr>
            <p:ph type="title"/>
          </p:nvPr>
        </p:nvSpPr>
        <p:spPr>
          <a:xfrm>
            <a:off x="863029" y="1012004"/>
            <a:ext cx="3416158" cy="4795408"/>
          </a:xfrm>
        </p:spPr>
        <p:txBody>
          <a:bodyPr>
            <a:normAutofit/>
          </a:bodyPr>
          <a:lstStyle/>
          <a:p>
            <a:r>
              <a:rPr lang="en-US">
                <a:solidFill>
                  <a:srgbClr val="FFFFFF"/>
                </a:solidFill>
              </a:rPr>
              <a:t>What do we need to know about flowcharts?</a:t>
            </a:r>
          </a:p>
        </p:txBody>
      </p:sp>
      <p:graphicFrame>
        <p:nvGraphicFramePr>
          <p:cNvPr id="5" name="Content Placeholder 2">
            <a:extLst>
              <a:ext uri="{FF2B5EF4-FFF2-40B4-BE49-F238E27FC236}">
                <a16:creationId xmlns:a16="http://schemas.microsoft.com/office/drawing/2014/main" id="{FBD0BD54-4663-4BAB-A3EB-8582F97578CD}"/>
              </a:ext>
            </a:extLst>
          </p:cNvPr>
          <p:cNvGraphicFramePr>
            <a:graphicFrameLocks noGrp="1"/>
          </p:cNvGraphicFramePr>
          <p:nvPr>
            <p:ph idx="1"/>
            <p:extLst>
              <p:ext uri="{D42A27DB-BD31-4B8C-83A1-F6EECF244321}">
                <p14:modId xmlns:p14="http://schemas.microsoft.com/office/powerpoint/2010/main" val="161421969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3999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screenshot of a cell phone&#10;&#10;Description automatically generated">
            <a:extLst>
              <a:ext uri="{FF2B5EF4-FFF2-40B4-BE49-F238E27FC236}">
                <a16:creationId xmlns:a16="http://schemas.microsoft.com/office/drawing/2014/main" id="{D8DF0C1A-7BA1-C042-9720-8A6F36027AE9}"/>
              </a:ext>
            </a:extLst>
          </p:cNvPr>
          <p:cNvPicPr>
            <a:picLocks noGrp="1" noChangeAspect="1"/>
          </p:cNvPicPr>
          <p:nvPr>
            <p:ph idx="1"/>
          </p:nvPr>
        </p:nvPicPr>
        <p:blipFill>
          <a:blip r:embed="rId2"/>
          <a:stretch>
            <a:fillRect/>
          </a:stretch>
        </p:blipFill>
        <p:spPr>
          <a:xfrm>
            <a:off x="2237870" y="101363"/>
            <a:ext cx="7716259" cy="6655273"/>
          </a:xfrm>
          <a:prstGeom prst="rect">
            <a:avLst/>
          </a:prstGeom>
        </p:spPr>
      </p:pic>
    </p:spTree>
    <p:extLst>
      <p:ext uri="{BB962C8B-B14F-4D97-AF65-F5344CB8AC3E}">
        <p14:creationId xmlns:p14="http://schemas.microsoft.com/office/powerpoint/2010/main" val="1278563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D152AB0-7952-4F42-8E00-B222A0DB3DD5}"/>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3800" b="1" kern="1200">
                <a:solidFill>
                  <a:schemeClr val="tx1">
                    <a:lumMod val="85000"/>
                    <a:lumOff val="15000"/>
                  </a:schemeClr>
                </a:solidFill>
                <a:latin typeface="+mj-lt"/>
                <a:ea typeface="+mj-ea"/>
                <a:cs typeface="+mj-cs"/>
              </a:rPr>
              <a:t>1. A program allows a student to enter her numeric grade (an integer), and returns the letter grade, according to the following table. </a:t>
            </a:r>
            <a:r>
              <a:rPr lang="en-US" sz="3800" kern="1200">
                <a:solidFill>
                  <a:schemeClr val="tx1">
                    <a:lumMod val="85000"/>
                    <a:lumOff val="15000"/>
                  </a:schemeClr>
                </a:solidFill>
                <a:latin typeface="+mj-lt"/>
                <a:ea typeface="+mj-ea"/>
                <a:cs typeface="+mj-cs"/>
              </a:rPr>
              <a:t>In case the grade is out of bounds, it returns "IMPOSSIBLE". Draw the flowchart and write the pseudocode for this program. </a:t>
            </a:r>
          </a:p>
        </p:txBody>
      </p:sp>
      <p:cxnSp>
        <p:nvCxnSpPr>
          <p:cNvPr id="11" name="Straight Connector 10">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734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E7DB01-9893-E349-B996-638A311F8399}"/>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The desired input and output</a:t>
            </a:r>
          </a:p>
        </p:txBody>
      </p:sp>
      <p:graphicFrame>
        <p:nvGraphicFramePr>
          <p:cNvPr id="4" name="Content Placeholder 3">
            <a:extLst>
              <a:ext uri="{FF2B5EF4-FFF2-40B4-BE49-F238E27FC236}">
                <a16:creationId xmlns:a16="http://schemas.microsoft.com/office/drawing/2014/main" id="{B80F30FE-32D2-704C-A6A7-43EC42723528}"/>
              </a:ext>
            </a:extLst>
          </p:cNvPr>
          <p:cNvGraphicFramePr>
            <a:graphicFrameLocks noGrp="1"/>
          </p:cNvGraphicFramePr>
          <p:nvPr>
            <p:ph idx="1"/>
            <p:extLst>
              <p:ext uri="{D42A27DB-BD31-4B8C-83A1-F6EECF244321}">
                <p14:modId xmlns:p14="http://schemas.microsoft.com/office/powerpoint/2010/main" val="840226174"/>
              </p:ext>
            </p:extLst>
          </p:nvPr>
        </p:nvGraphicFramePr>
        <p:xfrm>
          <a:off x="5194300" y="505353"/>
          <a:ext cx="6513605" cy="5816568"/>
        </p:xfrm>
        <a:graphic>
          <a:graphicData uri="http://schemas.openxmlformats.org/drawingml/2006/table">
            <a:tbl>
              <a:tblPr>
                <a:tableStyleId>{E929F9F4-4A8F-4326-A1B4-22849713DDAB}</a:tableStyleId>
              </a:tblPr>
              <a:tblGrid>
                <a:gridCol w="3008823">
                  <a:extLst>
                    <a:ext uri="{9D8B030D-6E8A-4147-A177-3AD203B41FA5}">
                      <a16:colId xmlns:a16="http://schemas.microsoft.com/office/drawing/2014/main" val="3561619554"/>
                    </a:ext>
                  </a:extLst>
                </a:gridCol>
                <a:gridCol w="3504782">
                  <a:extLst>
                    <a:ext uri="{9D8B030D-6E8A-4147-A177-3AD203B41FA5}">
                      <a16:colId xmlns:a16="http://schemas.microsoft.com/office/drawing/2014/main" val="2280605183"/>
                    </a:ext>
                  </a:extLst>
                </a:gridCol>
              </a:tblGrid>
              <a:tr h="969428">
                <a:tc>
                  <a:txBody>
                    <a:bodyPr/>
                    <a:lstStyle/>
                    <a:p>
                      <a:pPr algn="l" fontAlgn="t">
                        <a:lnSpc>
                          <a:spcPct val="115000"/>
                        </a:lnSpc>
                        <a:spcBef>
                          <a:spcPts val="0"/>
                        </a:spcBef>
                        <a:spcAft>
                          <a:spcPts val="0"/>
                        </a:spcAft>
                      </a:pPr>
                      <a:r>
                        <a:rPr lang="en-GB" sz="3100" u="none" strike="noStrike">
                          <a:effectLst/>
                        </a:rPr>
                        <a:t>Letter grade</a:t>
                      </a:r>
                      <a:endParaRPr lang="en-GB" sz="5300" b="0" i="0" u="none" strike="noStrike">
                        <a:effectLst/>
                        <a:latin typeface="Arial" panose="020B0604020202020204" pitchFamily="34" charset="0"/>
                      </a:endParaRPr>
                    </a:p>
                  </a:txBody>
                  <a:tcPr marL="183689" marR="183689" marT="183689" marB="1836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lnSpc>
                          <a:spcPct val="115000"/>
                        </a:lnSpc>
                        <a:spcBef>
                          <a:spcPts val="0"/>
                        </a:spcBef>
                        <a:spcAft>
                          <a:spcPts val="0"/>
                        </a:spcAft>
                      </a:pPr>
                      <a:r>
                        <a:rPr lang="en-GB" sz="3100" u="none" strike="noStrike">
                          <a:effectLst/>
                        </a:rPr>
                        <a:t>Numeric grade</a:t>
                      </a:r>
                      <a:endParaRPr lang="en-GB" sz="5300" b="0" i="0" u="none" strike="noStrike">
                        <a:effectLst/>
                        <a:latin typeface="Arial" panose="020B0604020202020204" pitchFamily="34" charset="0"/>
                      </a:endParaRPr>
                    </a:p>
                  </a:txBody>
                  <a:tcPr marL="183689" marR="183689" marT="183689" marB="1836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203142"/>
                  </a:ext>
                </a:extLst>
              </a:tr>
              <a:tr h="969428">
                <a:tc>
                  <a:txBody>
                    <a:bodyPr/>
                    <a:lstStyle/>
                    <a:p>
                      <a:pPr algn="l" fontAlgn="t">
                        <a:lnSpc>
                          <a:spcPct val="115000"/>
                        </a:lnSpc>
                        <a:spcBef>
                          <a:spcPts val="0"/>
                        </a:spcBef>
                        <a:spcAft>
                          <a:spcPts val="0"/>
                        </a:spcAft>
                      </a:pPr>
                      <a:r>
                        <a:rPr lang="en-GB" sz="3100" u="none" strike="noStrike">
                          <a:effectLst/>
                        </a:rPr>
                        <a:t>A</a:t>
                      </a:r>
                      <a:endParaRPr lang="en-GB" sz="5300" b="0" i="0" u="none" strike="noStrike">
                        <a:effectLst/>
                        <a:latin typeface="Arial" panose="020B0604020202020204" pitchFamily="34" charset="0"/>
                      </a:endParaRPr>
                    </a:p>
                  </a:txBody>
                  <a:tcPr marL="183689" marR="183689" marT="183689" marB="1836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lnSpc>
                          <a:spcPct val="115000"/>
                        </a:lnSpc>
                        <a:spcBef>
                          <a:spcPts val="0"/>
                        </a:spcBef>
                        <a:spcAft>
                          <a:spcPts val="0"/>
                        </a:spcAft>
                      </a:pPr>
                      <a:r>
                        <a:rPr lang="en-GB" sz="3100" u="none" strike="noStrike">
                          <a:effectLst/>
                        </a:rPr>
                        <a:t>10, 9</a:t>
                      </a:r>
                      <a:endParaRPr lang="en-GB" sz="5300" b="0" i="0" u="none" strike="noStrike">
                        <a:effectLst/>
                        <a:latin typeface="Arial" panose="020B0604020202020204" pitchFamily="34" charset="0"/>
                      </a:endParaRPr>
                    </a:p>
                  </a:txBody>
                  <a:tcPr marL="183689" marR="183689" marT="183689" marB="1836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7529288"/>
                  </a:ext>
                </a:extLst>
              </a:tr>
              <a:tr h="969428">
                <a:tc>
                  <a:txBody>
                    <a:bodyPr/>
                    <a:lstStyle/>
                    <a:p>
                      <a:pPr algn="l" fontAlgn="t">
                        <a:lnSpc>
                          <a:spcPct val="115000"/>
                        </a:lnSpc>
                        <a:spcBef>
                          <a:spcPts val="0"/>
                        </a:spcBef>
                        <a:spcAft>
                          <a:spcPts val="0"/>
                        </a:spcAft>
                      </a:pPr>
                      <a:r>
                        <a:rPr lang="en-GB" sz="3100" u="none" strike="noStrike">
                          <a:effectLst/>
                        </a:rPr>
                        <a:t>B</a:t>
                      </a:r>
                      <a:endParaRPr lang="en-GB" sz="5300" b="0" i="0" u="none" strike="noStrike">
                        <a:effectLst/>
                        <a:latin typeface="Arial" panose="020B0604020202020204" pitchFamily="34" charset="0"/>
                      </a:endParaRPr>
                    </a:p>
                  </a:txBody>
                  <a:tcPr marL="183689" marR="183689" marT="183689" marB="1836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lnSpc>
                          <a:spcPct val="115000"/>
                        </a:lnSpc>
                        <a:spcBef>
                          <a:spcPts val="0"/>
                        </a:spcBef>
                        <a:spcAft>
                          <a:spcPts val="0"/>
                        </a:spcAft>
                      </a:pPr>
                      <a:r>
                        <a:rPr lang="en-GB" sz="3100" u="none" strike="noStrike">
                          <a:effectLst/>
                        </a:rPr>
                        <a:t>8</a:t>
                      </a:r>
                      <a:endParaRPr lang="en-GB" sz="5300" b="0" i="0" u="none" strike="noStrike">
                        <a:effectLst/>
                        <a:latin typeface="Arial" panose="020B0604020202020204" pitchFamily="34" charset="0"/>
                      </a:endParaRPr>
                    </a:p>
                  </a:txBody>
                  <a:tcPr marL="183689" marR="183689" marT="183689" marB="1836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0529785"/>
                  </a:ext>
                </a:extLst>
              </a:tr>
              <a:tr h="969428">
                <a:tc>
                  <a:txBody>
                    <a:bodyPr/>
                    <a:lstStyle/>
                    <a:p>
                      <a:pPr algn="l" fontAlgn="t">
                        <a:lnSpc>
                          <a:spcPct val="115000"/>
                        </a:lnSpc>
                        <a:spcBef>
                          <a:spcPts val="0"/>
                        </a:spcBef>
                        <a:spcAft>
                          <a:spcPts val="0"/>
                        </a:spcAft>
                      </a:pPr>
                      <a:r>
                        <a:rPr lang="en-GB" sz="3100" u="none" strike="noStrike">
                          <a:effectLst/>
                        </a:rPr>
                        <a:t>C</a:t>
                      </a:r>
                      <a:endParaRPr lang="en-GB" sz="5300" b="0" i="0" u="none" strike="noStrike">
                        <a:effectLst/>
                        <a:latin typeface="Arial" panose="020B0604020202020204" pitchFamily="34" charset="0"/>
                      </a:endParaRPr>
                    </a:p>
                  </a:txBody>
                  <a:tcPr marL="183689" marR="183689" marT="183689" marB="1836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lnSpc>
                          <a:spcPct val="115000"/>
                        </a:lnSpc>
                        <a:spcBef>
                          <a:spcPts val="0"/>
                        </a:spcBef>
                        <a:spcAft>
                          <a:spcPts val="0"/>
                        </a:spcAft>
                      </a:pPr>
                      <a:r>
                        <a:rPr lang="en-GB" sz="3100" u="none" strike="noStrike">
                          <a:effectLst/>
                        </a:rPr>
                        <a:t>7</a:t>
                      </a:r>
                      <a:endParaRPr lang="en-GB" sz="5300" b="0" i="0" u="none" strike="noStrike">
                        <a:effectLst/>
                        <a:latin typeface="Arial" panose="020B0604020202020204" pitchFamily="34" charset="0"/>
                      </a:endParaRPr>
                    </a:p>
                  </a:txBody>
                  <a:tcPr marL="183689" marR="183689" marT="183689" marB="1836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6713437"/>
                  </a:ext>
                </a:extLst>
              </a:tr>
              <a:tr h="969428">
                <a:tc>
                  <a:txBody>
                    <a:bodyPr/>
                    <a:lstStyle/>
                    <a:p>
                      <a:pPr algn="l" fontAlgn="t">
                        <a:lnSpc>
                          <a:spcPct val="115000"/>
                        </a:lnSpc>
                        <a:spcBef>
                          <a:spcPts val="0"/>
                        </a:spcBef>
                        <a:spcAft>
                          <a:spcPts val="0"/>
                        </a:spcAft>
                      </a:pPr>
                      <a:r>
                        <a:rPr lang="en-GB" sz="3100" u="none" strike="noStrike">
                          <a:effectLst/>
                        </a:rPr>
                        <a:t>D</a:t>
                      </a:r>
                      <a:endParaRPr lang="en-GB" sz="5300" b="0" i="0" u="none" strike="noStrike">
                        <a:effectLst/>
                        <a:latin typeface="Arial" panose="020B0604020202020204" pitchFamily="34" charset="0"/>
                      </a:endParaRPr>
                    </a:p>
                  </a:txBody>
                  <a:tcPr marL="183689" marR="183689" marT="183689" marB="1836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lnSpc>
                          <a:spcPct val="115000"/>
                        </a:lnSpc>
                        <a:spcBef>
                          <a:spcPts val="0"/>
                        </a:spcBef>
                        <a:spcAft>
                          <a:spcPts val="0"/>
                        </a:spcAft>
                      </a:pPr>
                      <a:r>
                        <a:rPr lang="en-GB" sz="3100" u="none" strike="noStrike">
                          <a:effectLst/>
                        </a:rPr>
                        <a:t>6</a:t>
                      </a:r>
                      <a:endParaRPr lang="en-GB" sz="5300" b="0" i="0" u="none" strike="noStrike">
                        <a:effectLst/>
                        <a:latin typeface="Arial" panose="020B0604020202020204" pitchFamily="34" charset="0"/>
                      </a:endParaRPr>
                    </a:p>
                  </a:txBody>
                  <a:tcPr marL="183689" marR="183689" marT="183689" marB="1836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4338110"/>
                  </a:ext>
                </a:extLst>
              </a:tr>
              <a:tr h="969428">
                <a:tc>
                  <a:txBody>
                    <a:bodyPr/>
                    <a:lstStyle/>
                    <a:p>
                      <a:pPr algn="l" fontAlgn="t">
                        <a:lnSpc>
                          <a:spcPct val="115000"/>
                        </a:lnSpc>
                        <a:spcBef>
                          <a:spcPts val="0"/>
                        </a:spcBef>
                        <a:spcAft>
                          <a:spcPts val="0"/>
                        </a:spcAft>
                      </a:pPr>
                      <a:r>
                        <a:rPr lang="en-GB" sz="3100" u="none" strike="noStrike">
                          <a:effectLst/>
                        </a:rPr>
                        <a:t>F</a:t>
                      </a:r>
                      <a:endParaRPr lang="en-GB" sz="5300" b="0" i="0" u="none" strike="noStrike">
                        <a:effectLst/>
                        <a:latin typeface="Arial" panose="020B0604020202020204" pitchFamily="34" charset="0"/>
                      </a:endParaRPr>
                    </a:p>
                  </a:txBody>
                  <a:tcPr marL="183689" marR="183689" marT="183689" marB="1836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lnSpc>
                          <a:spcPct val="115000"/>
                        </a:lnSpc>
                        <a:spcBef>
                          <a:spcPts val="0"/>
                        </a:spcBef>
                        <a:spcAft>
                          <a:spcPts val="0"/>
                        </a:spcAft>
                      </a:pPr>
                      <a:r>
                        <a:rPr lang="en-GB" sz="3100" u="none" strike="noStrike">
                          <a:effectLst/>
                        </a:rPr>
                        <a:t>5,4,3,2,1,0</a:t>
                      </a:r>
                      <a:endParaRPr lang="en-GB" sz="5300" b="0" i="0" u="none" strike="noStrike">
                        <a:effectLst/>
                        <a:latin typeface="Arial" panose="020B0604020202020204" pitchFamily="34" charset="0"/>
                      </a:endParaRPr>
                    </a:p>
                  </a:txBody>
                  <a:tcPr marL="183689" marR="183689" marT="183689" marB="1836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5857674"/>
                  </a:ext>
                </a:extLst>
              </a:tr>
            </a:tbl>
          </a:graphicData>
        </a:graphic>
      </p:graphicFrame>
    </p:spTree>
    <p:extLst>
      <p:ext uri="{BB962C8B-B14F-4D97-AF65-F5344CB8AC3E}">
        <p14:creationId xmlns:p14="http://schemas.microsoft.com/office/powerpoint/2010/main" val="4123676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9.png">
            <a:extLst>
              <a:ext uri="{FF2B5EF4-FFF2-40B4-BE49-F238E27FC236}">
                <a16:creationId xmlns:a16="http://schemas.microsoft.com/office/drawing/2014/main" id="{908CA71D-726C-F744-9D6E-95B7A151DE29}"/>
              </a:ext>
            </a:extLst>
          </p:cNvPr>
          <p:cNvPicPr>
            <a:picLocks noGrp="1"/>
          </p:cNvPicPr>
          <p:nvPr>
            <p:ph idx="1"/>
          </p:nvPr>
        </p:nvPicPr>
        <p:blipFill>
          <a:blip r:embed="rId2"/>
          <a:srcRect/>
          <a:stretch>
            <a:fillRect/>
          </a:stretch>
        </p:blipFill>
        <p:spPr>
          <a:xfrm>
            <a:off x="3058171" y="321246"/>
            <a:ext cx="6075658" cy="6215508"/>
          </a:xfrm>
          <a:prstGeom prst="rect">
            <a:avLst/>
          </a:prstGeom>
        </p:spPr>
      </p:pic>
    </p:spTree>
    <p:extLst>
      <p:ext uri="{BB962C8B-B14F-4D97-AF65-F5344CB8AC3E}">
        <p14:creationId xmlns:p14="http://schemas.microsoft.com/office/powerpoint/2010/main" val="2009541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Algorithm, pseudocode and program</a:t>
            </a:r>
          </a:p>
        </p:txBody>
      </p:sp>
      <p:sp>
        <p:nvSpPr>
          <p:cNvPr id="8" name="Text Placeholder 7"/>
          <p:cNvSpPr>
            <a:spLocks noGrp="1"/>
          </p:cNvSpPr>
          <p:nvPr>
            <p:ph type="body" idx="1"/>
          </p:nvPr>
        </p:nvSpPr>
        <p:spPr/>
        <p:txBody>
          <a:bodyPr/>
          <a:lstStyle/>
          <a:p>
            <a:r>
              <a:rPr lang="en-US" dirty="0"/>
              <a:t>Algorithm</a:t>
            </a:r>
          </a:p>
        </p:txBody>
      </p:sp>
      <p:sp>
        <p:nvSpPr>
          <p:cNvPr id="9" name="Content Placeholder 8"/>
          <p:cNvSpPr>
            <a:spLocks noGrp="1"/>
          </p:cNvSpPr>
          <p:nvPr>
            <p:ph sz="half" idx="2"/>
          </p:nvPr>
        </p:nvSpPr>
        <p:spPr>
          <a:xfrm>
            <a:off x="836612" y="2576187"/>
            <a:ext cx="4040188" cy="430539"/>
          </a:xfrm>
        </p:spPr>
        <p:txBody>
          <a:bodyPr>
            <a:normAutofit fontScale="85000" lnSpcReduction="10000"/>
          </a:bodyPr>
          <a:lstStyle/>
          <a:p>
            <a:r>
              <a:rPr lang="en-US" dirty="0"/>
              <a:t>An algorithm is conceptual.</a:t>
            </a:r>
          </a:p>
        </p:txBody>
      </p:sp>
      <p:sp>
        <p:nvSpPr>
          <p:cNvPr id="10" name="Text Placeholder 9"/>
          <p:cNvSpPr>
            <a:spLocks noGrp="1"/>
          </p:cNvSpPr>
          <p:nvPr>
            <p:ph type="body" sz="quarter" idx="3"/>
          </p:nvPr>
        </p:nvSpPr>
        <p:spPr/>
        <p:txBody>
          <a:bodyPr/>
          <a:lstStyle/>
          <a:p>
            <a:r>
              <a:rPr lang="en-US" dirty="0"/>
              <a:t>Pseudocode</a:t>
            </a:r>
          </a:p>
        </p:txBody>
      </p:sp>
      <p:sp>
        <p:nvSpPr>
          <p:cNvPr id="11" name="Content Placeholder 10"/>
          <p:cNvSpPr>
            <a:spLocks noGrp="1"/>
          </p:cNvSpPr>
          <p:nvPr>
            <p:ph sz="quarter" idx="4"/>
          </p:nvPr>
        </p:nvSpPr>
        <p:spPr/>
        <p:txBody>
          <a:bodyPr>
            <a:normAutofit fontScale="85000" lnSpcReduction="10000"/>
          </a:bodyPr>
          <a:lstStyle/>
          <a:p>
            <a:r>
              <a:rPr lang="en-US" dirty="0"/>
              <a:t>A pseudocode is written in plain English to express the algorithm</a:t>
            </a:r>
          </a:p>
          <a:p>
            <a:r>
              <a:rPr lang="en-US" dirty="0"/>
              <a:t>Human readable but less exact</a:t>
            </a:r>
          </a:p>
        </p:txBody>
      </p:sp>
      <p:sp>
        <p:nvSpPr>
          <p:cNvPr id="12" name="Rectangle 11"/>
          <p:cNvSpPr/>
          <p:nvPr/>
        </p:nvSpPr>
        <p:spPr>
          <a:xfrm>
            <a:off x="5114169" y="4459676"/>
            <a:ext cx="1269322" cy="461665"/>
          </a:xfrm>
          <a:prstGeom prst="rect">
            <a:avLst/>
          </a:prstGeom>
        </p:spPr>
        <p:txBody>
          <a:bodyPr wrap="none">
            <a:spAutoFit/>
          </a:bodyPr>
          <a:lstStyle/>
          <a:p>
            <a:r>
              <a:rPr lang="en-US" sz="2400" b="1" dirty="0"/>
              <a:t>Program</a:t>
            </a:r>
          </a:p>
        </p:txBody>
      </p:sp>
      <p:sp>
        <p:nvSpPr>
          <p:cNvPr id="14" name="TextBox 13"/>
          <p:cNvSpPr txBox="1"/>
          <p:nvPr/>
        </p:nvSpPr>
        <p:spPr>
          <a:xfrm>
            <a:off x="2070409" y="5015921"/>
            <a:ext cx="8197232" cy="1200329"/>
          </a:xfrm>
          <a:prstGeom prst="rect">
            <a:avLst/>
          </a:prstGeom>
          <a:noFill/>
        </p:spPr>
        <p:txBody>
          <a:bodyPr wrap="square" rtlCol="0">
            <a:spAutoFit/>
          </a:bodyPr>
          <a:lstStyle/>
          <a:p>
            <a:pPr marL="285750" indent="-285750">
              <a:buFont typeface="Arial" charset="0"/>
              <a:buChar char="•"/>
            </a:pPr>
            <a:r>
              <a:rPr lang="en-US" sz="2400" dirty="0"/>
              <a:t>Conversion of the pseudocode or algorithm into the formal instructions (syntax) used in a programming language</a:t>
            </a:r>
          </a:p>
          <a:p>
            <a:pPr marL="285750" indent="-285750">
              <a:buFont typeface="Arial" charset="0"/>
              <a:buChar char="•"/>
            </a:pPr>
            <a:r>
              <a:rPr lang="en-US" sz="2400" dirty="0"/>
              <a:t>Machine readable instruction (very exact)</a:t>
            </a:r>
          </a:p>
        </p:txBody>
      </p:sp>
      <p:sp>
        <p:nvSpPr>
          <p:cNvPr id="15" name="Right Arrow 14"/>
          <p:cNvSpPr/>
          <p:nvPr/>
        </p:nvSpPr>
        <p:spPr>
          <a:xfrm>
            <a:off x="5019167" y="2398324"/>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5400000">
            <a:off x="7075713" y="428440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rot="5400000">
            <a:off x="3269774" y="428440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508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3AFCF75-972D-9B46-B8BC-4759048BD0EB}"/>
              </a:ext>
            </a:extLst>
          </p:cNvPr>
          <p:cNvSpPr>
            <a:spLocks noGrp="1"/>
          </p:cNvSpPr>
          <p:nvPr>
            <p:ph type="ctrTitle"/>
          </p:nvPr>
        </p:nvSpPr>
        <p:spPr>
          <a:xfrm>
            <a:off x="838199" y="4525347"/>
            <a:ext cx="6801321" cy="1737360"/>
          </a:xfrm>
        </p:spPr>
        <p:txBody>
          <a:bodyPr anchor="ctr">
            <a:normAutofit/>
          </a:bodyPr>
          <a:lstStyle/>
          <a:p>
            <a:pPr algn="r"/>
            <a:r>
              <a:rPr lang="en-US" dirty="0"/>
              <a:t>Variables</a:t>
            </a:r>
          </a:p>
        </p:txBody>
      </p:sp>
      <p:sp>
        <p:nvSpPr>
          <p:cNvPr id="5" name="Subtitle 4">
            <a:extLst>
              <a:ext uri="{FF2B5EF4-FFF2-40B4-BE49-F238E27FC236}">
                <a16:creationId xmlns:a16="http://schemas.microsoft.com/office/drawing/2014/main" id="{A8B24F1F-1BFF-8B43-A95A-97550756E7AB}"/>
              </a:ext>
            </a:extLst>
          </p:cNvPr>
          <p:cNvSpPr>
            <a:spLocks noGrp="1"/>
          </p:cNvSpPr>
          <p:nvPr>
            <p:ph type="subTitle" idx="1"/>
          </p:nvPr>
        </p:nvSpPr>
        <p:spPr>
          <a:xfrm>
            <a:off x="7961258" y="4525347"/>
            <a:ext cx="3258675" cy="1737360"/>
          </a:xfrm>
        </p:spPr>
        <p:txBody>
          <a:bodyPr anchor="ctr">
            <a:normAutofit/>
          </a:bodyPr>
          <a:lstStyle/>
          <a:p>
            <a:pPr algn="l"/>
            <a:endParaRPr lang="en-US" dirty="0"/>
          </a:p>
        </p:txBody>
      </p:sp>
      <p:sp>
        <p:nvSpPr>
          <p:cNvPr id="8" name="Oval 11">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5">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7">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9">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336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36691A-6000-AD4A-93B5-08E3041EF923}"/>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Variables</a:t>
            </a:r>
          </a:p>
        </p:txBody>
      </p:sp>
      <p:graphicFrame>
        <p:nvGraphicFramePr>
          <p:cNvPr id="17" name="Content Placeholder 2">
            <a:extLst>
              <a:ext uri="{FF2B5EF4-FFF2-40B4-BE49-F238E27FC236}">
                <a16:creationId xmlns:a16="http://schemas.microsoft.com/office/drawing/2014/main" id="{5A47B40E-10BC-48C2-9A31-0D88D209C6BD}"/>
              </a:ext>
            </a:extLst>
          </p:cNvPr>
          <p:cNvGraphicFramePr>
            <a:graphicFrameLocks noGrp="1"/>
          </p:cNvGraphicFramePr>
          <p:nvPr>
            <p:ph idx="1"/>
            <p:extLst>
              <p:ext uri="{D42A27DB-BD31-4B8C-83A1-F6EECF244321}">
                <p14:modId xmlns:p14="http://schemas.microsoft.com/office/powerpoint/2010/main" val="44307820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6790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dirty="0">
                <a:solidFill>
                  <a:schemeClr val="bg1"/>
                </a:solidFill>
              </a:rPr>
              <a:t>Variables</a:t>
            </a:r>
          </a:p>
        </p:txBody>
      </p:sp>
      <p:sp>
        <p:nvSpPr>
          <p:cNvPr id="3" name="Content Placeholder 2"/>
          <p:cNvSpPr>
            <a:spLocks noGrp="1"/>
          </p:cNvSpPr>
          <p:nvPr>
            <p:ph idx="1"/>
          </p:nvPr>
        </p:nvSpPr>
        <p:spPr>
          <a:xfrm>
            <a:off x="643468" y="2638044"/>
            <a:ext cx="3363974" cy="3415622"/>
          </a:xfrm>
        </p:spPr>
        <p:txBody>
          <a:bodyPr>
            <a:normAutofit/>
          </a:bodyPr>
          <a:lstStyle/>
          <a:p>
            <a:r>
              <a:rPr lang="en-US" sz="1700">
                <a:solidFill>
                  <a:schemeClr val="bg1"/>
                </a:solidFill>
              </a:rPr>
              <a:t>Variables can take many forms</a:t>
            </a:r>
          </a:p>
          <a:p>
            <a:pPr lvl="1"/>
            <a:r>
              <a:rPr lang="en-US" sz="1700">
                <a:solidFill>
                  <a:schemeClr val="bg1"/>
                </a:solidFill>
              </a:rPr>
              <a:t>As a string/character type </a:t>
            </a:r>
          </a:p>
          <a:p>
            <a:pPr lvl="2"/>
            <a:r>
              <a:rPr lang="en-US" sz="1700">
                <a:solidFill>
                  <a:schemeClr val="bg1"/>
                </a:solidFill>
              </a:rPr>
              <a:t>e.g. “alice”, “paul”, “wilson”</a:t>
            </a:r>
          </a:p>
          <a:p>
            <a:pPr lvl="1"/>
            <a:r>
              <a:rPr lang="en-US" sz="1700">
                <a:solidFill>
                  <a:schemeClr val="bg1"/>
                </a:solidFill>
              </a:rPr>
              <a:t>As a numeric </a:t>
            </a:r>
          </a:p>
          <a:p>
            <a:pPr lvl="2"/>
            <a:r>
              <a:rPr lang="en-US" sz="1700">
                <a:solidFill>
                  <a:schemeClr val="bg1"/>
                </a:solidFill>
              </a:rPr>
              <a:t>e.g. 10, 100, 1000</a:t>
            </a:r>
          </a:p>
          <a:p>
            <a:pPr lvl="1"/>
            <a:r>
              <a:rPr lang="en-US" sz="1700">
                <a:solidFill>
                  <a:schemeClr val="bg1"/>
                </a:solidFill>
              </a:rPr>
              <a:t>As binary </a:t>
            </a:r>
          </a:p>
          <a:p>
            <a:pPr lvl="2"/>
            <a:r>
              <a:rPr lang="en-US" sz="1700">
                <a:solidFill>
                  <a:schemeClr val="bg1"/>
                </a:solidFill>
              </a:rPr>
              <a:t>1 or 0</a:t>
            </a:r>
          </a:p>
          <a:p>
            <a:pPr lvl="1"/>
            <a:r>
              <a:rPr lang="en-US" sz="1700">
                <a:solidFill>
                  <a:schemeClr val="bg1"/>
                </a:solidFill>
              </a:rPr>
              <a:t>As logical/boolean</a:t>
            </a:r>
          </a:p>
          <a:p>
            <a:pPr lvl="2"/>
            <a:r>
              <a:rPr lang="en-US" sz="1700">
                <a:solidFill>
                  <a:schemeClr val="bg1"/>
                </a:solidFill>
              </a:rPr>
              <a:t>True or False</a:t>
            </a:r>
          </a:p>
        </p:txBody>
      </p:sp>
      <p:pic>
        <p:nvPicPr>
          <p:cNvPr id="4" name="Picture 3">
            <a:extLst>
              <a:ext uri="{FF2B5EF4-FFF2-40B4-BE49-F238E27FC236}">
                <a16:creationId xmlns:a16="http://schemas.microsoft.com/office/drawing/2014/main" id="{51B3878B-9C90-0A4D-A62F-050D5990A5F0}"/>
              </a:ext>
            </a:extLst>
          </p:cNvPr>
          <p:cNvPicPr>
            <a:picLocks noChangeAspect="1"/>
          </p:cNvPicPr>
          <p:nvPr/>
        </p:nvPicPr>
        <p:blipFill>
          <a:blip r:embed="rId3"/>
          <a:stretch>
            <a:fillRect/>
          </a:stretch>
        </p:blipFill>
        <p:spPr>
          <a:xfrm>
            <a:off x="5718048" y="643467"/>
            <a:ext cx="5410199" cy="5410199"/>
          </a:xfrm>
          <a:prstGeom prst="rect">
            <a:avLst/>
          </a:prstGeom>
        </p:spPr>
      </p:pic>
    </p:spTree>
    <p:extLst>
      <p:ext uri="{BB962C8B-B14F-4D97-AF65-F5344CB8AC3E}">
        <p14:creationId xmlns:p14="http://schemas.microsoft.com/office/powerpoint/2010/main" val="1393037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DF94D064-5CC5-CF4A-98D4-8BF5DBBD43EA}"/>
              </a:ext>
            </a:extLst>
          </p:cNvPr>
          <p:cNvSpPr>
            <a:spLocks noGrp="1"/>
          </p:cNvSpPr>
          <p:nvPr>
            <p:ph type="ctrTitle"/>
          </p:nvPr>
        </p:nvSpPr>
        <p:spPr>
          <a:xfrm>
            <a:off x="838199" y="4525347"/>
            <a:ext cx="6801321" cy="1737360"/>
          </a:xfrm>
        </p:spPr>
        <p:txBody>
          <a:bodyPr anchor="ctr">
            <a:normAutofit/>
          </a:bodyPr>
          <a:lstStyle/>
          <a:p>
            <a:pPr algn="r"/>
            <a:r>
              <a:rPr lang="en-US" dirty="0"/>
              <a:t>Algorithms</a:t>
            </a:r>
            <a:endParaRPr lang="en-US"/>
          </a:p>
        </p:txBody>
      </p:sp>
      <p:sp>
        <p:nvSpPr>
          <p:cNvPr id="5" name="Subtitle 4">
            <a:extLst>
              <a:ext uri="{FF2B5EF4-FFF2-40B4-BE49-F238E27FC236}">
                <a16:creationId xmlns:a16="http://schemas.microsoft.com/office/drawing/2014/main" id="{A1DEDF7A-AA48-E34A-B3DE-97D522CEB836}"/>
              </a:ext>
            </a:extLst>
          </p:cNvPr>
          <p:cNvSpPr>
            <a:spLocks noGrp="1"/>
          </p:cNvSpPr>
          <p:nvPr>
            <p:ph type="subTitle" idx="1"/>
          </p:nvPr>
        </p:nvSpPr>
        <p:spPr>
          <a:xfrm>
            <a:off x="7961258" y="4525347"/>
            <a:ext cx="3258675" cy="1737360"/>
          </a:xfrm>
        </p:spPr>
        <p:txBody>
          <a:bodyPr anchor="ctr">
            <a:normAutofit/>
          </a:bodyPr>
          <a:lstStyle/>
          <a:p>
            <a:pPr algn="l"/>
            <a:endParaRPr lang="en-US"/>
          </a:p>
        </p:txBody>
      </p:sp>
      <p:sp>
        <p:nvSpPr>
          <p:cNvPr id="12" name="Oval 11">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451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dirty="0">
                <a:solidFill>
                  <a:schemeClr val="bg1"/>
                </a:solidFill>
              </a:rPr>
              <a:t>Variables</a:t>
            </a:r>
          </a:p>
        </p:txBody>
      </p:sp>
      <p:sp>
        <p:nvSpPr>
          <p:cNvPr id="3" name="Content Placeholder 2"/>
          <p:cNvSpPr>
            <a:spLocks noGrp="1"/>
          </p:cNvSpPr>
          <p:nvPr>
            <p:ph idx="1"/>
          </p:nvPr>
        </p:nvSpPr>
        <p:spPr>
          <a:xfrm>
            <a:off x="643468" y="2638044"/>
            <a:ext cx="3363974" cy="3415622"/>
          </a:xfrm>
        </p:spPr>
        <p:txBody>
          <a:bodyPr>
            <a:normAutofit/>
          </a:bodyPr>
          <a:lstStyle/>
          <a:p>
            <a:r>
              <a:rPr lang="en-US" sz="1400">
                <a:solidFill>
                  <a:schemeClr val="bg1"/>
                </a:solidFill>
              </a:rPr>
              <a:t>Variables can be made accessible to any part of the program (global)</a:t>
            </a:r>
          </a:p>
          <a:p>
            <a:r>
              <a:rPr lang="en-US" sz="1400">
                <a:solidFill>
                  <a:schemeClr val="bg1"/>
                </a:solidFill>
              </a:rPr>
              <a:t>Variables are only made accessible to a fixed part of the program (local)</a:t>
            </a:r>
          </a:p>
          <a:p>
            <a:pPr lvl="1"/>
            <a:r>
              <a:rPr lang="en-US" sz="1400">
                <a:solidFill>
                  <a:schemeClr val="bg1"/>
                </a:solidFill>
              </a:rPr>
              <a:t>P.S. A function is an autonomous segment of code that performs a specific role; its internal processes are kept separate from the rest of the program (we will get to that later)</a:t>
            </a:r>
          </a:p>
          <a:p>
            <a:r>
              <a:rPr lang="en-US" sz="1400">
                <a:solidFill>
                  <a:schemeClr val="bg1"/>
                </a:solidFill>
              </a:rPr>
              <a:t>Discussion for class: Why do you think it is necessary to keep some variables limited to only parts of the programme?</a:t>
            </a:r>
          </a:p>
        </p:txBody>
      </p:sp>
      <p:pic>
        <p:nvPicPr>
          <p:cNvPr id="6" name="Content Placeholder 4">
            <a:extLst>
              <a:ext uri="{FF2B5EF4-FFF2-40B4-BE49-F238E27FC236}">
                <a16:creationId xmlns:a16="http://schemas.microsoft.com/office/drawing/2014/main" id="{15F8324A-D9BF-4644-B015-E35E409F919A}"/>
              </a:ext>
            </a:extLst>
          </p:cNvPr>
          <p:cNvPicPr>
            <a:picLocks noChangeAspect="1"/>
          </p:cNvPicPr>
          <p:nvPr/>
        </p:nvPicPr>
        <p:blipFill>
          <a:blip r:embed="rId3"/>
          <a:stretch>
            <a:fillRect/>
          </a:stretch>
        </p:blipFill>
        <p:spPr>
          <a:xfrm>
            <a:off x="5297763" y="1481149"/>
            <a:ext cx="6250769" cy="3734834"/>
          </a:xfrm>
          <a:prstGeom prst="rect">
            <a:avLst/>
          </a:prstGeom>
        </p:spPr>
      </p:pic>
    </p:spTree>
    <p:extLst>
      <p:ext uri="{BB962C8B-B14F-4D97-AF65-F5344CB8AC3E}">
        <p14:creationId xmlns:p14="http://schemas.microsoft.com/office/powerpoint/2010/main" val="2304034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415E4B-B3B3-2F49-95E2-080A8A14C782}"/>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Variables (in action)</a:t>
            </a:r>
          </a:p>
        </p:txBody>
      </p:sp>
      <p:graphicFrame>
        <p:nvGraphicFramePr>
          <p:cNvPr id="5" name="Content Placeholder 2">
            <a:extLst>
              <a:ext uri="{FF2B5EF4-FFF2-40B4-BE49-F238E27FC236}">
                <a16:creationId xmlns:a16="http://schemas.microsoft.com/office/drawing/2014/main" id="{AC5EBE0C-5DD5-4414-87F3-962658C59243}"/>
              </a:ext>
            </a:extLst>
          </p:cNvPr>
          <p:cNvGraphicFramePr>
            <a:graphicFrameLocks noGrp="1"/>
          </p:cNvGraphicFramePr>
          <p:nvPr>
            <p:ph idx="1"/>
            <p:extLst>
              <p:ext uri="{D42A27DB-BD31-4B8C-83A1-F6EECF244321}">
                <p14:modId xmlns:p14="http://schemas.microsoft.com/office/powerpoint/2010/main" val="162394206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2286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EA5839-FA1A-4F45-9996-E2B8FF299A88}"/>
              </a:ext>
            </a:extLst>
          </p:cNvPr>
          <p:cNvSpPr>
            <a:spLocks noGrp="1"/>
          </p:cNvSpPr>
          <p:nvPr>
            <p:ph type="title"/>
          </p:nvPr>
        </p:nvSpPr>
        <p:spPr>
          <a:xfrm>
            <a:off x="863029" y="1012004"/>
            <a:ext cx="3416158" cy="4795408"/>
          </a:xfrm>
        </p:spPr>
        <p:txBody>
          <a:bodyPr>
            <a:normAutofit/>
          </a:bodyPr>
          <a:lstStyle/>
          <a:p>
            <a:r>
              <a:rPr lang="en-US">
                <a:solidFill>
                  <a:srgbClr val="FFFFFF"/>
                </a:solidFill>
              </a:rPr>
              <a:t>R also has a special assignment symbol</a:t>
            </a:r>
          </a:p>
        </p:txBody>
      </p:sp>
      <p:graphicFrame>
        <p:nvGraphicFramePr>
          <p:cNvPr id="8" name="Content Placeholder 2">
            <a:extLst>
              <a:ext uri="{FF2B5EF4-FFF2-40B4-BE49-F238E27FC236}">
                <a16:creationId xmlns:a16="http://schemas.microsoft.com/office/drawing/2014/main" id="{81AE02FD-313F-4EE0-85B2-D6CB18CEABE2}"/>
              </a:ext>
            </a:extLst>
          </p:cNvPr>
          <p:cNvGraphicFramePr>
            <a:graphicFrameLocks noGrp="1"/>
          </p:cNvGraphicFramePr>
          <p:nvPr>
            <p:ph idx="1"/>
            <p:extLst>
              <p:ext uri="{D42A27DB-BD31-4B8C-83A1-F6EECF244321}">
                <p14:modId xmlns:p14="http://schemas.microsoft.com/office/powerpoint/2010/main" val="366206144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9683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86A71B-1BDB-384E-8667-34E9372882AD}"/>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Variable types</a:t>
            </a:r>
          </a:p>
        </p:txBody>
      </p:sp>
      <p:graphicFrame>
        <p:nvGraphicFramePr>
          <p:cNvPr id="5" name="Content Placeholder 2">
            <a:extLst>
              <a:ext uri="{FF2B5EF4-FFF2-40B4-BE49-F238E27FC236}">
                <a16:creationId xmlns:a16="http://schemas.microsoft.com/office/drawing/2014/main" id="{CDB65A95-6416-47D6-B1DF-E631E57CEEE7}"/>
              </a:ext>
            </a:extLst>
          </p:cNvPr>
          <p:cNvGraphicFramePr>
            <a:graphicFrameLocks noGrp="1"/>
          </p:cNvGraphicFramePr>
          <p:nvPr>
            <p:ph idx="1"/>
            <p:extLst>
              <p:ext uri="{D42A27DB-BD31-4B8C-83A1-F6EECF244321}">
                <p14:modId xmlns:p14="http://schemas.microsoft.com/office/powerpoint/2010/main" val="280075486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3643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027365-89FB-3240-97D4-6F7D2CE83BCB}"/>
              </a:ext>
            </a:extLst>
          </p:cNvPr>
          <p:cNvSpPr>
            <a:spLocks noGrp="1"/>
          </p:cNvSpPr>
          <p:nvPr>
            <p:ph type="title"/>
          </p:nvPr>
        </p:nvSpPr>
        <p:spPr>
          <a:xfrm>
            <a:off x="863029" y="1012004"/>
            <a:ext cx="3416158" cy="4795408"/>
          </a:xfrm>
        </p:spPr>
        <p:txBody>
          <a:bodyPr>
            <a:normAutofit/>
          </a:bodyPr>
          <a:lstStyle/>
          <a:p>
            <a:r>
              <a:rPr lang="en-US">
                <a:solidFill>
                  <a:srgbClr val="FFFFFF"/>
                </a:solidFill>
              </a:rPr>
              <a:t>Numeric</a:t>
            </a:r>
          </a:p>
        </p:txBody>
      </p:sp>
      <p:graphicFrame>
        <p:nvGraphicFramePr>
          <p:cNvPr id="5" name="Content Placeholder 2">
            <a:extLst>
              <a:ext uri="{FF2B5EF4-FFF2-40B4-BE49-F238E27FC236}">
                <a16:creationId xmlns:a16="http://schemas.microsoft.com/office/drawing/2014/main" id="{6F9D3F92-D687-4C15-9265-55B978BA5786}"/>
              </a:ext>
            </a:extLst>
          </p:cNvPr>
          <p:cNvGraphicFramePr>
            <a:graphicFrameLocks noGrp="1"/>
          </p:cNvGraphicFramePr>
          <p:nvPr>
            <p:ph idx="1"/>
            <p:extLst>
              <p:ext uri="{D42A27DB-BD31-4B8C-83A1-F6EECF244321}">
                <p14:modId xmlns:p14="http://schemas.microsoft.com/office/powerpoint/2010/main" val="293511024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0349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D2516E-F3D5-0440-BC72-DE2716232EAB}"/>
              </a:ext>
            </a:extLst>
          </p:cNvPr>
          <p:cNvSpPr>
            <a:spLocks noGrp="1"/>
          </p:cNvSpPr>
          <p:nvPr>
            <p:ph type="title"/>
          </p:nvPr>
        </p:nvSpPr>
        <p:spPr>
          <a:xfrm>
            <a:off x="863029" y="1012004"/>
            <a:ext cx="3416158" cy="4795408"/>
          </a:xfrm>
        </p:spPr>
        <p:txBody>
          <a:bodyPr>
            <a:normAutofit/>
          </a:bodyPr>
          <a:lstStyle/>
          <a:p>
            <a:r>
              <a:rPr lang="en-US">
                <a:solidFill>
                  <a:srgbClr val="FFFFFF"/>
                </a:solidFill>
              </a:rPr>
              <a:t>Numeric</a:t>
            </a:r>
          </a:p>
        </p:txBody>
      </p:sp>
      <p:graphicFrame>
        <p:nvGraphicFramePr>
          <p:cNvPr id="5" name="Content Placeholder 2">
            <a:extLst>
              <a:ext uri="{FF2B5EF4-FFF2-40B4-BE49-F238E27FC236}">
                <a16:creationId xmlns:a16="http://schemas.microsoft.com/office/drawing/2014/main" id="{18D467E8-77B8-4DAB-9D51-F200D122E63C}"/>
              </a:ext>
            </a:extLst>
          </p:cNvPr>
          <p:cNvGraphicFramePr>
            <a:graphicFrameLocks noGrp="1"/>
          </p:cNvGraphicFramePr>
          <p:nvPr>
            <p:ph idx="1"/>
            <p:extLst>
              <p:ext uri="{D42A27DB-BD31-4B8C-83A1-F6EECF244321}">
                <p14:modId xmlns:p14="http://schemas.microsoft.com/office/powerpoint/2010/main" val="425399955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3983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20E605-3E32-F14D-B891-363AFBE80CC1}"/>
              </a:ext>
            </a:extLst>
          </p:cNvPr>
          <p:cNvSpPr>
            <a:spLocks noGrp="1"/>
          </p:cNvSpPr>
          <p:nvPr>
            <p:ph type="title"/>
          </p:nvPr>
        </p:nvSpPr>
        <p:spPr>
          <a:xfrm>
            <a:off x="863029" y="1012004"/>
            <a:ext cx="3416158" cy="4795408"/>
          </a:xfrm>
        </p:spPr>
        <p:txBody>
          <a:bodyPr>
            <a:normAutofit/>
          </a:bodyPr>
          <a:lstStyle/>
          <a:p>
            <a:r>
              <a:rPr lang="en-US">
                <a:solidFill>
                  <a:srgbClr val="FFFFFF"/>
                </a:solidFill>
              </a:rPr>
              <a:t>Strings</a:t>
            </a:r>
          </a:p>
        </p:txBody>
      </p:sp>
      <p:graphicFrame>
        <p:nvGraphicFramePr>
          <p:cNvPr id="5" name="Content Placeholder 2">
            <a:extLst>
              <a:ext uri="{FF2B5EF4-FFF2-40B4-BE49-F238E27FC236}">
                <a16:creationId xmlns:a16="http://schemas.microsoft.com/office/drawing/2014/main" id="{599A7546-33D4-4F68-B8D8-A83C2A3ECB99}"/>
              </a:ext>
            </a:extLst>
          </p:cNvPr>
          <p:cNvGraphicFramePr>
            <a:graphicFrameLocks noGrp="1"/>
          </p:cNvGraphicFramePr>
          <p:nvPr>
            <p:ph idx="1"/>
            <p:extLst>
              <p:ext uri="{D42A27DB-BD31-4B8C-83A1-F6EECF244321}">
                <p14:modId xmlns:p14="http://schemas.microsoft.com/office/powerpoint/2010/main" val="58243788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5846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6824D20-9553-6A47-A2E8-33F45A813E96}"/>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String</a:t>
            </a:r>
          </a:p>
        </p:txBody>
      </p:sp>
      <p:graphicFrame>
        <p:nvGraphicFramePr>
          <p:cNvPr id="5" name="Content Placeholder 2">
            <a:extLst>
              <a:ext uri="{FF2B5EF4-FFF2-40B4-BE49-F238E27FC236}">
                <a16:creationId xmlns:a16="http://schemas.microsoft.com/office/drawing/2014/main" id="{C56A4B7A-CA7E-488C-BDF2-3D222558A40D}"/>
              </a:ext>
            </a:extLst>
          </p:cNvPr>
          <p:cNvGraphicFramePr>
            <a:graphicFrameLocks noGrp="1"/>
          </p:cNvGraphicFramePr>
          <p:nvPr>
            <p:ph idx="1"/>
            <p:extLst>
              <p:ext uri="{D42A27DB-BD31-4B8C-83A1-F6EECF244321}">
                <p14:modId xmlns:p14="http://schemas.microsoft.com/office/powerpoint/2010/main" val="104329508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8872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E69C35-75EF-6047-AA56-BBE217901E01}"/>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Binary</a:t>
            </a:r>
          </a:p>
        </p:txBody>
      </p:sp>
      <p:graphicFrame>
        <p:nvGraphicFramePr>
          <p:cNvPr id="13" name="Content Placeholder 2">
            <a:extLst>
              <a:ext uri="{FF2B5EF4-FFF2-40B4-BE49-F238E27FC236}">
                <a16:creationId xmlns:a16="http://schemas.microsoft.com/office/drawing/2014/main" id="{94B8D807-7536-463D-A3FC-C0201DA50231}"/>
              </a:ext>
            </a:extLst>
          </p:cNvPr>
          <p:cNvGraphicFramePr>
            <a:graphicFrameLocks noGrp="1"/>
          </p:cNvGraphicFramePr>
          <p:nvPr>
            <p:ph idx="1"/>
            <p:extLst>
              <p:ext uri="{D42A27DB-BD31-4B8C-83A1-F6EECF244321}">
                <p14:modId xmlns:p14="http://schemas.microsoft.com/office/powerpoint/2010/main" val="1896274099"/>
              </p:ext>
            </p:extLst>
          </p:nvPr>
        </p:nvGraphicFramePr>
        <p:xfrm>
          <a:off x="5678396" y="496972"/>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698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A2263E-643F-8041-81D4-D175618CBA43}"/>
              </a:ext>
            </a:extLst>
          </p:cNvPr>
          <p:cNvSpPr>
            <a:spLocks noGrp="1"/>
          </p:cNvSpPr>
          <p:nvPr>
            <p:ph type="title"/>
          </p:nvPr>
        </p:nvSpPr>
        <p:spPr>
          <a:xfrm>
            <a:off x="863029" y="1012004"/>
            <a:ext cx="3416158" cy="4795408"/>
          </a:xfrm>
        </p:spPr>
        <p:txBody>
          <a:bodyPr>
            <a:normAutofit/>
          </a:bodyPr>
          <a:lstStyle/>
          <a:p>
            <a:r>
              <a:rPr lang="en-US">
                <a:solidFill>
                  <a:srgbClr val="FFFFFF"/>
                </a:solidFill>
              </a:rPr>
              <a:t>Logical</a:t>
            </a:r>
          </a:p>
        </p:txBody>
      </p:sp>
      <p:graphicFrame>
        <p:nvGraphicFramePr>
          <p:cNvPr id="5" name="Content Placeholder 2">
            <a:extLst>
              <a:ext uri="{FF2B5EF4-FFF2-40B4-BE49-F238E27FC236}">
                <a16:creationId xmlns:a16="http://schemas.microsoft.com/office/drawing/2014/main" id="{6BA00B48-8285-4F76-B3C5-D246ED8D8852}"/>
              </a:ext>
            </a:extLst>
          </p:cNvPr>
          <p:cNvGraphicFramePr>
            <a:graphicFrameLocks noGrp="1"/>
          </p:cNvGraphicFramePr>
          <p:nvPr>
            <p:ph idx="1"/>
            <p:extLst>
              <p:ext uri="{D42A27DB-BD31-4B8C-83A1-F6EECF244321}">
                <p14:modId xmlns:p14="http://schemas.microsoft.com/office/powerpoint/2010/main" val="122599513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3127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764041-0C30-6A4F-A70F-2217F590E319}"/>
              </a:ext>
            </a:extLst>
          </p:cNvPr>
          <p:cNvSpPr>
            <a:spLocks noGrp="1"/>
          </p:cNvSpPr>
          <p:nvPr>
            <p:ph type="title"/>
          </p:nvPr>
        </p:nvSpPr>
        <p:spPr>
          <a:xfrm>
            <a:off x="863029" y="1012004"/>
            <a:ext cx="3416158" cy="4795408"/>
          </a:xfrm>
        </p:spPr>
        <p:txBody>
          <a:bodyPr>
            <a:normAutofit/>
          </a:bodyPr>
          <a:lstStyle/>
          <a:p>
            <a:r>
              <a:rPr lang="en-US">
                <a:solidFill>
                  <a:srgbClr val="FFFFFF"/>
                </a:solidFill>
              </a:rPr>
              <a:t>Algorithms</a:t>
            </a:r>
          </a:p>
        </p:txBody>
      </p:sp>
      <p:graphicFrame>
        <p:nvGraphicFramePr>
          <p:cNvPr id="5" name="Content Placeholder 2">
            <a:extLst>
              <a:ext uri="{FF2B5EF4-FFF2-40B4-BE49-F238E27FC236}">
                <a16:creationId xmlns:a16="http://schemas.microsoft.com/office/drawing/2014/main" id="{0DECC471-2B7F-4A39-8CFC-5B5C74F428E7}"/>
              </a:ext>
            </a:extLst>
          </p:cNvPr>
          <p:cNvGraphicFramePr>
            <a:graphicFrameLocks noGrp="1"/>
          </p:cNvGraphicFramePr>
          <p:nvPr>
            <p:ph idx="1"/>
            <p:extLst>
              <p:ext uri="{D42A27DB-BD31-4B8C-83A1-F6EECF244321}">
                <p14:modId xmlns:p14="http://schemas.microsoft.com/office/powerpoint/2010/main" val="211505980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8426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4">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54C498-C9A1-554F-B1C0-B952C92D60A5}"/>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Logical</a:t>
            </a:r>
          </a:p>
        </p:txBody>
      </p:sp>
      <p:graphicFrame>
        <p:nvGraphicFramePr>
          <p:cNvPr id="5" name="Content Placeholder 2">
            <a:extLst>
              <a:ext uri="{FF2B5EF4-FFF2-40B4-BE49-F238E27FC236}">
                <a16:creationId xmlns:a16="http://schemas.microsoft.com/office/drawing/2014/main" id="{99C0050C-E989-472A-AF80-134907133CAB}"/>
              </a:ext>
            </a:extLst>
          </p:cNvPr>
          <p:cNvGraphicFramePr>
            <a:graphicFrameLocks noGrp="1"/>
          </p:cNvGraphicFramePr>
          <p:nvPr>
            <p:ph idx="1"/>
            <p:extLst>
              <p:ext uri="{D42A27DB-BD31-4B8C-83A1-F6EECF244321}">
                <p14:modId xmlns:p14="http://schemas.microsoft.com/office/powerpoint/2010/main" val="290622288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9153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25EC94-0FCC-E84E-80FD-0FD3050C80A4}"/>
              </a:ext>
            </a:extLst>
          </p:cNvPr>
          <p:cNvSpPr>
            <a:spLocks noGrp="1"/>
          </p:cNvSpPr>
          <p:nvPr>
            <p:ph type="title"/>
          </p:nvPr>
        </p:nvSpPr>
        <p:spPr>
          <a:xfrm>
            <a:off x="863029" y="1012004"/>
            <a:ext cx="3416158" cy="4795408"/>
          </a:xfrm>
        </p:spPr>
        <p:txBody>
          <a:bodyPr>
            <a:normAutofit/>
          </a:bodyPr>
          <a:lstStyle/>
          <a:p>
            <a:r>
              <a:rPr lang="en-US">
                <a:solidFill>
                  <a:srgbClr val="FFFFFF"/>
                </a:solidFill>
              </a:rPr>
              <a:t>Logical</a:t>
            </a:r>
          </a:p>
        </p:txBody>
      </p:sp>
      <p:graphicFrame>
        <p:nvGraphicFramePr>
          <p:cNvPr id="5" name="Content Placeholder 2">
            <a:extLst>
              <a:ext uri="{FF2B5EF4-FFF2-40B4-BE49-F238E27FC236}">
                <a16:creationId xmlns:a16="http://schemas.microsoft.com/office/drawing/2014/main" id="{6A6457FB-249A-4021-90BE-9BB5AB1DC60D}"/>
              </a:ext>
            </a:extLst>
          </p:cNvPr>
          <p:cNvGraphicFramePr>
            <a:graphicFrameLocks noGrp="1"/>
          </p:cNvGraphicFramePr>
          <p:nvPr>
            <p:ph idx="1"/>
            <p:extLst>
              <p:ext uri="{D42A27DB-BD31-4B8C-83A1-F6EECF244321}">
                <p14:modId xmlns:p14="http://schemas.microsoft.com/office/powerpoint/2010/main" val="345056699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3580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C49030-AB73-B740-9EF9-5212919A6F76}"/>
              </a:ext>
            </a:extLst>
          </p:cNvPr>
          <p:cNvSpPr>
            <a:spLocks noGrp="1"/>
          </p:cNvSpPr>
          <p:nvPr>
            <p:ph type="title"/>
          </p:nvPr>
        </p:nvSpPr>
        <p:spPr>
          <a:xfrm>
            <a:off x="863029" y="1012004"/>
            <a:ext cx="3416158" cy="4795408"/>
          </a:xfrm>
        </p:spPr>
        <p:txBody>
          <a:bodyPr>
            <a:normAutofit/>
          </a:bodyPr>
          <a:lstStyle/>
          <a:p>
            <a:r>
              <a:rPr lang="en-US">
                <a:solidFill>
                  <a:srgbClr val="FFFFFF"/>
                </a:solidFill>
              </a:rPr>
              <a:t>Logical</a:t>
            </a:r>
          </a:p>
        </p:txBody>
      </p:sp>
      <p:graphicFrame>
        <p:nvGraphicFramePr>
          <p:cNvPr id="5" name="Content Placeholder 2">
            <a:extLst>
              <a:ext uri="{FF2B5EF4-FFF2-40B4-BE49-F238E27FC236}">
                <a16:creationId xmlns:a16="http://schemas.microsoft.com/office/drawing/2014/main" id="{206C4647-F998-4272-8CD9-D265D76B09A3}"/>
              </a:ext>
            </a:extLst>
          </p:cNvPr>
          <p:cNvGraphicFramePr>
            <a:graphicFrameLocks noGrp="1"/>
          </p:cNvGraphicFramePr>
          <p:nvPr>
            <p:ph idx="1"/>
            <p:extLst>
              <p:ext uri="{D42A27DB-BD31-4B8C-83A1-F6EECF244321}">
                <p14:modId xmlns:p14="http://schemas.microsoft.com/office/powerpoint/2010/main" val="114495519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980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54C498-C9A1-554F-B1C0-B952C92D60A5}"/>
              </a:ext>
            </a:extLst>
          </p:cNvPr>
          <p:cNvSpPr>
            <a:spLocks noGrp="1"/>
          </p:cNvSpPr>
          <p:nvPr>
            <p:ph type="title"/>
          </p:nvPr>
        </p:nvSpPr>
        <p:spPr>
          <a:xfrm>
            <a:off x="863029" y="1012004"/>
            <a:ext cx="3416158" cy="4795408"/>
          </a:xfrm>
        </p:spPr>
        <p:txBody>
          <a:bodyPr>
            <a:normAutofit/>
          </a:bodyPr>
          <a:lstStyle/>
          <a:p>
            <a:r>
              <a:rPr lang="en-US">
                <a:solidFill>
                  <a:srgbClr val="FFFFFF"/>
                </a:solidFill>
              </a:rPr>
              <a:t>Logical</a:t>
            </a:r>
          </a:p>
        </p:txBody>
      </p:sp>
      <p:graphicFrame>
        <p:nvGraphicFramePr>
          <p:cNvPr id="5" name="Content Placeholder 2">
            <a:extLst>
              <a:ext uri="{FF2B5EF4-FFF2-40B4-BE49-F238E27FC236}">
                <a16:creationId xmlns:a16="http://schemas.microsoft.com/office/drawing/2014/main" id="{ACA416AB-CA8D-47A7-8611-168B1AF138DB}"/>
              </a:ext>
            </a:extLst>
          </p:cNvPr>
          <p:cNvGraphicFramePr>
            <a:graphicFrameLocks noGrp="1"/>
          </p:cNvGraphicFramePr>
          <p:nvPr>
            <p:ph idx="1"/>
            <p:extLst>
              <p:ext uri="{D42A27DB-BD31-4B8C-83A1-F6EECF244321}">
                <p14:modId xmlns:p14="http://schemas.microsoft.com/office/powerpoint/2010/main" val="343731144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0173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3AFCF75-972D-9B46-B8BC-4759048BD0EB}"/>
              </a:ext>
            </a:extLst>
          </p:cNvPr>
          <p:cNvSpPr>
            <a:spLocks noGrp="1"/>
          </p:cNvSpPr>
          <p:nvPr>
            <p:ph type="ctrTitle"/>
          </p:nvPr>
        </p:nvSpPr>
        <p:spPr>
          <a:xfrm>
            <a:off x="838199" y="4525347"/>
            <a:ext cx="6801321" cy="1737360"/>
          </a:xfrm>
        </p:spPr>
        <p:txBody>
          <a:bodyPr anchor="ctr">
            <a:normAutofit/>
          </a:bodyPr>
          <a:lstStyle/>
          <a:p>
            <a:pPr algn="r"/>
            <a:r>
              <a:rPr lang="en-US" dirty="0"/>
              <a:t>Mathematical precedence</a:t>
            </a:r>
          </a:p>
        </p:txBody>
      </p:sp>
      <p:sp>
        <p:nvSpPr>
          <p:cNvPr id="5" name="Subtitle 4">
            <a:extLst>
              <a:ext uri="{FF2B5EF4-FFF2-40B4-BE49-F238E27FC236}">
                <a16:creationId xmlns:a16="http://schemas.microsoft.com/office/drawing/2014/main" id="{A8B24F1F-1BFF-8B43-A95A-97550756E7AB}"/>
              </a:ext>
            </a:extLst>
          </p:cNvPr>
          <p:cNvSpPr>
            <a:spLocks noGrp="1"/>
          </p:cNvSpPr>
          <p:nvPr>
            <p:ph type="subTitle" idx="1"/>
          </p:nvPr>
        </p:nvSpPr>
        <p:spPr>
          <a:xfrm>
            <a:off x="7961258" y="4525347"/>
            <a:ext cx="3258675" cy="1737360"/>
          </a:xfrm>
        </p:spPr>
        <p:txBody>
          <a:bodyPr anchor="ctr">
            <a:normAutofit/>
          </a:bodyPr>
          <a:lstStyle/>
          <a:p>
            <a:pPr algn="l"/>
            <a:endParaRPr lang="en-US" dirty="0"/>
          </a:p>
        </p:txBody>
      </p:sp>
      <p:sp>
        <p:nvSpPr>
          <p:cNvPr id="8" name="Oval 11">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5">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7">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9">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217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4CD715-AF7D-0F4B-9028-10255EDD6548}"/>
              </a:ext>
            </a:extLst>
          </p:cNvPr>
          <p:cNvSpPr>
            <a:spLocks noGrp="1"/>
          </p:cNvSpPr>
          <p:nvPr>
            <p:ph type="title"/>
          </p:nvPr>
        </p:nvSpPr>
        <p:spPr>
          <a:xfrm>
            <a:off x="863029" y="1012004"/>
            <a:ext cx="3416158" cy="4795408"/>
          </a:xfrm>
        </p:spPr>
        <p:txBody>
          <a:bodyPr>
            <a:normAutofit/>
          </a:bodyPr>
          <a:lstStyle/>
          <a:p>
            <a:r>
              <a:rPr lang="en-US">
                <a:solidFill>
                  <a:srgbClr val="FFFFFF"/>
                </a:solidFill>
              </a:rPr>
              <a:t>What is statistical programming without access to mathematical operators?</a:t>
            </a:r>
          </a:p>
        </p:txBody>
      </p:sp>
      <p:graphicFrame>
        <p:nvGraphicFramePr>
          <p:cNvPr id="5" name="Content Placeholder 2">
            <a:extLst>
              <a:ext uri="{FF2B5EF4-FFF2-40B4-BE49-F238E27FC236}">
                <a16:creationId xmlns:a16="http://schemas.microsoft.com/office/drawing/2014/main" id="{C03CA57D-254F-4ECC-92F6-5B14F821E176}"/>
              </a:ext>
            </a:extLst>
          </p:cNvPr>
          <p:cNvGraphicFramePr>
            <a:graphicFrameLocks noGrp="1"/>
          </p:cNvGraphicFramePr>
          <p:nvPr>
            <p:ph idx="1"/>
            <p:extLst>
              <p:ext uri="{D42A27DB-BD31-4B8C-83A1-F6EECF244321}">
                <p14:modId xmlns:p14="http://schemas.microsoft.com/office/powerpoint/2010/main" val="364183584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2500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3E7A82-0E4E-7B48-A943-0BDD4EC9F30A}"/>
              </a:ext>
            </a:extLst>
          </p:cNvPr>
          <p:cNvSpPr>
            <a:spLocks noGrp="1"/>
          </p:cNvSpPr>
          <p:nvPr>
            <p:ph type="title"/>
          </p:nvPr>
        </p:nvSpPr>
        <p:spPr>
          <a:xfrm>
            <a:off x="863029" y="1012004"/>
            <a:ext cx="3416158" cy="4795408"/>
          </a:xfrm>
        </p:spPr>
        <p:txBody>
          <a:bodyPr>
            <a:normAutofit/>
          </a:bodyPr>
          <a:lstStyle/>
          <a:p>
            <a:r>
              <a:rPr lang="en-US">
                <a:solidFill>
                  <a:srgbClr val="FFFFFF"/>
                </a:solidFill>
              </a:rPr>
              <a:t>Use mathematical operations with logical</a:t>
            </a:r>
          </a:p>
        </p:txBody>
      </p:sp>
      <p:graphicFrame>
        <p:nvGraphicFramePr>
          <p:cNvPr id="5" name="Content Placeholder 2">
            <a:extLst>
              <a:ext uri="{FF2B5EF4-FFF2-40B4-BE49-F238E27FC236}">
                <a16:creationId xmlns:a16="http://schemas.microsoft.com/office/drawing/2014/main" id="{1C4A5769-A652-48FB-BD0B-D0EAFCDA43B4}"/>
              </a:ext>
            </a:extLst>
          </p:cNvPr>
          <p:cNvGraphicFramePr>
            <a:graphicFrameLocks noGrp="1"/>
          </p:cNvGraphicFramePr>
          <p:nvPr>
            <p:ph idx="1"/>
            <p:extLst>
              <p:ext uri="{D42A27DB-BD31-4B8C-83A1-F6EECF244321}">
                <p14:modId xmlns:p14="http://schemas.microsoft.com/office/powerpoint/2010/main" val="377860684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6392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CE0426-1AA3-0C45-AB27-EC9F22E7E685}"/>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Mathematical precedence</a:t>
            </a:r>
          </a:p>
        </p:txBody>
      </p:sp>
      <p:graphicFrame>
        <p:nvGraphicFramePr>
          <p:cNvPr id="28" name="Content Placeholder 2">
            <a:extLst>
              <a:ext uri="{FF2B5EF4-FFF2-40B4-BE49-F238E27FC236}">
                <a16:creationId xmlns:a16="http://schemas.microsoft.com/office/drawing/2014/main" id="{D41844B6-214A-40AD-8BB3-9878554910A1}"/>
              </a:ext>
            </a:extLst>
          </p:cNvPr>
          <p:cNvGraphicFramePr>
            <a:graphicFrameLocks noGrp="1"/>
          </p:cNvGraphicFramePr>
          <p:nvPr>
            <p:ph idx="1"/>
            <p:extLst>
              <p:ext uri="{D42A27DB-BD31-4B8C-83A1-F6EECF244321}">
                <p14:modId xmlns:p14="http://schemas.microsoft.com/office/powerpoint/2010/main" val="381922352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7528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96B130-A47E-5A41-88E3-678CA3179EE1}"/>
              </a:ext>
            </a:extLst>
          </p:cNvPr>
          <p:cNvSpPr>
            <a:spLocks noGrp="1"/>
          </p:cNvSpPr>
          <p:nvPr>
            <p:ph type="title"/>
          </p:nvPr>
        </p:nvSpPr>
        <p:spPr>
          <a:xfrm>
            <a:off x="863029" y="1012004"/>
            <a:ext cx="3416158" cy="4795408"/>
          </a:xfrm>
        </p:spPr>
        <p:txBody>
          <a:bodyPr>
            <a:normAutofit/>
          </a:bodyPr>
          <a:lstStyle/>
          <a:p>
            <a:r>
              <a:rPr lang="en-US">
                <a:solidFill>
                  <a:srgbClr val="FFFFFF"/>
                </a:solidFill>
              </a:rPr>
              <a:t>Precedence in mathematical operators</a:t>
            </a:r>
          </a:p>
        </p:txBody>
      </p:sp>
      <p:graphicFrame>
        <p:nvGraphicFramePr>
          <p:cNvPr id="5" name="Content Placeholder 2">
            <a:extLst>
              <a:ext uri="{FF2B5EF4-FFF2-40B4-BE49-F238E27FC236}">
                <a16:creationId xmlns:a16="http://schemas.microsoft.com/office/drawing/2014/main" id="{3B7AFFEE-B158-43F0-98EE-205D46CFEDD9}"/>
              </a:ext>
            </a:extLst>
          </p:cNvPr>
          <p:cNvGraphicFramePr>
            <a:graphicFrameLocks noGrp="1"/>
          </p:cNvGraphicFramePr>
          <p:nvPr>
            <p:ph idx="1"/>
            <p:extLst>
              <p:ext uri="{D42A27DB-BD31-4B8C-83A1-F6EECF244321}">
                <p14:modId xmlns:p14="http://schemas.microsoft.com/office/powerpoint/2010/main" val="421607216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59953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4A090F-6270-7D4E-9662-A32CB7947449}"/>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dirty="0">
                <a:solidFill>
                  <a:srgbClr val="FFFFFF"/>
                </a:solidFill>
              </a:rPr>
              <a:t>Mathematical precedence</a:t>
            </a:r>
            <a:endParaRPr lang="en-US" sz="5400" kern="1200" dirty="0">
              <a:solidFill>
                <a:srgbClr val="FFFFFF"/>
              </a:solidFill>
              <a:latin typeface="+mj-lt"/>
              <a:ea typeface="+mj-ea"/>
              <a:cs typeface="+mj-cs"/>
            </a:endParaRPr>
          </a:p>
        </p:txBody>
      </p:sp>
      <p:cxnSp>
        <p:nvCxnSpPr>
          <p:cNvPr id="7"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10" descr="Image result for order of calculations">
            <a:extLst>
              <a:ext uri="{FF2B5EF4-FFF2-40B4-BE49-F238E27FC236}">
                <a16:creationId xmlns:a16="http://schemas.microsoft.com/office/drawing/2014/main" id="{1EAC3B0F-AF89-4D4A-B01C-4E9C82BCCA6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679"/>
          <a:stretch/>
        </p:blipFill>
        <p:spPr bwMode="auto">
          <a:xfrm>
            <a:off x="320040" y="2584904"/>
            <a:ext cx="11496821" cy="3847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20530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3FFA3D-E9EB-444E-A884-3BF471E36171}"/>
              </a:ext>
            </a:extLst>
          </p:cNvPr>
          <p:cNvSpPr>
            <a:spLocks noGrp="1"/>
          </p:cNvSpPr>
          <p:nvPr>
            <p:ph type="title"/>
          </p:nvPr>
        </p:nvSpPr>
        <p:spPr>
          <a:xfrm>
            <a:off x="863029" y="1012004"/>
            <a:ext cx="3416158" cy="4795408"/>
          </a:xfrm>
        </p:spPr>
        <p:txBody>
          <a:bodyPr>
            <a:normAutofit/>
          </a:bodyPr>
          <a:lstStyle/>
          <a:p>
            <a:r>
              <a:rPr lang="en-US">
                <a:solidFill>
                  <a:srgbClr val="FFFFFF"/>
                </a:solidFill>
              </a:rPr>
              <a:t>Algorithms</a:t>
            </a:r>
          </a:p>
        </p:txBody>
      </p:sp>
      <p:graphicFrame>
        <p:nvGraphicFramePr>
          <p:cNvPr id="5" name="Content Placeholder 2">
            <a:extLst>
              <a:ext uri="{FF2B5EF4-FFF2-40B4-BE49-F238E27FC236}">
                <a16:creationId xmlns:a16="http://schemas.microsoft.com/office/drawing/2014/main" id="{50699EE9-AA34-4B5C-96DF-D63E2B3896E3}"/>
              </a:ext>
            </a:extLst>
          </p:cNvPr>
          <p:cNvGraphicFramePr>
            <a:graphicFrameLocks noGrp="1"/>
          </p:cNvGraphicFramePr>
          <p:nvPr>
            <p:ph idx="1"/>
            <p:extLst>
              <p:ext uri="{D42A27DB-BD31-4B8C-83A1-F6EECF244321}">
                <p14:modId xmlns:p14="http://schemas.microsoft.com/office/powerpoint/2010/main" val="336831305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79501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3AFCF75-972D-9B46-B8BC-4759048BD0EB}"/>
              </a:ext>
            </a:extLst>
          </p:cNvPr>
          <p:cNvSpPr>
            <a:spLocks noGrp="1"/>
          </p:cNvSpPr>
          <p:nvPr>
            <p:ph type="ctrTitle"/>
          </p:nvPr>
        </p:nvSpPr>
        <p:spPr>
          <a:xfrm>
            <a:off x="838199" y="4525347"/>
            <a:ext cx="6801321" cy="1737360"/>
          </a:xfrm>
        </p:spPr>
        <p:txBody>
          <a:bodyPr anchor="ctr">
            <a:normAutofit/>
          </a:bodyPr>
          <a:lstStyle/>
          <a:p>
            <a:pPr algn="r"/>
            <a:r>
              <a:rPr lang="en-US" dirty="0"/>
              <a:t>Conditionals</a:t>
            </a:r>
          </a:p>
        </p:txBody>
      </p:sp>
      <p:sp>
        <p:nvSpPr>
          <p:cNvPr id="5" name="Subtitle 4">
            <a:extLst>
              <a:ext uri="{FF2B5EF4-FFF2-40B4-BE49-F238E27FC236}">
                <a16:creationId xmlns:a16="http://schemas.microsoft.com/office/drawing/2014/main" id="{A8B24F1F-1BFF-8B43-A95A-97550756E7AB}"/>
              </a:ext>
            </a:extLst>
          </p:cNvPr>
          <p:cNvSpPr>
            <a:spLocks noGrp="1"/>
          </p:cNvSpPr>
          <p:nvPr>
            <p:ph type="subTitle" idx="1"/>
          </p:nvPr>
        </p:nvSpPr>
        <p:spPr>
          <a:xfrm>
            <a:off x="7961258" y="4525347"/>
            <a:ext cx="3258675" cy="1737360"/>
          </a:xfrm>
        </p:spPr>
        <p:txBody>
          <a:bodyPr anchor="ctr">
            <a:normAutofit/>
          </a:bodyPr>
          <a:lstStyle/>
          <a:p>
            <a:pPr algn="l"/>
            <a:endParaRPr lang="en-US" dirty="0"/>
          </a:p>
        </p:txBody>
      </p:sp>
      <p:sp>
        <p:nvSpPr>
          <p:cNvPr id="8" name="Oval 11">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5">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7">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9">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8909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BF1BE7-4B82-9C4F-943B-557ED218F483}"/>
              </a:ext>
            </a:extLst>
          </p:cNvPr>
          <p:cNvSpPr>
            <a:spLocks noGrp="1"/>
          </p:cNvSpPr>
          <p:nvPr>
            <p:ph type="title"/>
          </p:nvPr>
        </p:nvSpPr>
        <p:spPr>
          <a:xfrm>
            <a:off x="863029" y="1012004"/>
            <a:ext cx="3416158" cy="4795408"/>
          </a:xfrm>
        </p:spPr>
        <p:txBody>
          <a:bodyPr>
            <a:normAutofit/>
          </a:bodyPr>
          <a:lstStyle/>
          <a:p>
            <a:r>
              <a:rPr lang="en-US">
                <a:solidFill>
                  <a:srgbClr val="FFFFFF"/>
                </a:solidFill>
              </a:rPr>
              <a:t>Conditionals</a:t>
            </a:r>
          </a:p>
        </p:txBody>
      </p:sp>
      <p:graphicFrame>
        <p:nvGraphicFramePr>
          <p:cNvPr id="5" name="Content Placeholder 2">
            <a:extLst>
              <a:ext uri="{FF2B5EF4-FFF2-40B4-BE49-F238E27FC236}">
                <a16:creationId xmlns:a16="http://schemas.microsoft.com/office/drawing/2014/main" id="{340C509E-30CD-4F45-8AF1-B08D9E5BC57B}"/>
              </a:ext>
            </a:extLst>
          </p:cNvPr>
          <p:cNvGraphicFramePr>
            <a:graphicFrameLocks noGrp="1"/>
          </p:cNvGraphicFramePr>
          <p:nvPr>
            <p:ph idx="1"/>
            <p:extLst>
              <p:ext uri="{D42A27DB-BD31-4B8C-83A1-F6EECF244321}">
                <p14:modId xmlns:p14="http://schemas.microsoft.com/office/powerpoint/2010/main" val="388205245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9302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CB9A1B-19BF-C24B-821B-3500C1D86369}"/>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Conditionals</a:t>
            </a:r>
          </a:p>
        </p:txBody>
      </p:sp>
      <p:cxnSp>
        <p:nvCxnSpPr>
          <p:cNvPr id="52" name="Straight Connector 5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F992855C-E0C1-6248-ADBD-23AB957F6E7F}"/>
              </a:ext>
            </a:extLst>
          </p:cNvPr>
          <p:cNvPicPr>
            <a:picLocks noChangeAspect="1"/>
          </p:cNvPicPr>
          <p:nvPr/>
        </p:nvPicPr>
        <p:blipFill>
          <a:blip r:embed="rId2"/>
          <a:stretch>
            <a:fillRect/>
          </a:stretch>
        </p:blipFill>
        <p:spPr>
          <a:xfrm>
            <a:off x="722064" y="2426818"/>
            <a:ext cx="4674922" cy="3997637"/>
          </a:xfrm>
          <a:prstGeom prst="rect">
            <a:avLst/>
          </a:prstGeom>
        </p:spPr>
      </p:pic>
      <p:cxnSp>
        <p:nvCxnSpPr>
          <p:cNvPr id="54" name="Straight Connector 5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5C3B630C-21D3-6048-B885-3DBC630409AB}"/>
              </a:ext>
            </a:extLst>
          </p:cNvPr>
          <p:cNvPicPr>
            <a:picLocks noChangeAspect="1"/>
          </p:cNvPicPr>
          <p:nvPr/>
        </p:nvPicPr>
        <p:blipFill>
          <a:blip r:embed="rId3"/>
          <a:stretch>
            <a:fillRect/>
          </a:stretch>
        </p:blipFill>
        <p:spPr>
          <a:xfrm>
            <a:off x="6445073" y="2600853"/>
            <a:ext cx="5455917" cy="3649566"/>
          </a:xfrm>
          <a:prstGeom prst="rect">
            <a:avLst/>
          </a:prstGeom>
        </p:spPr>
      </p:pic>
    </p:spTree>
    <p:extLst>
      <p:ext uri="{BB962C8B-B14F-4D97-AF65-F5344CB8AC3E}">
        <p14:creationId xmlns:p14="http://schemas.microsoft.com/office/powerpoint/2010/main" val="1174322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05AEA9-8437-5947-BAE0-732EBC50E991}"/>
              </a:ext>
            </a:extLst>
          </p:cNvPr>
          <p:cNvSpPr>
            <a:spLocks noGrp="1"/>
          </p:cNvSpPr>
          <p:nvPr>
            <p:ph type="title"/>
          </p:nvPr>
        </p:nvSpPr>
        <p:spPr>
          <a:xfrm>
            <a:off x="863029" y="1012004"/>
            <a:ext cx="3416158" cy="4795408"/>
          </a:xfrm>
        </p:spPr>
        <p:txBody>
          <a:bodyPr vert="horz" lIns="91440" tIns="45720" rIns="91440" bIns="45720" rtlCol="0" anchor="ctr">
            <a:normAutofit/>
          </a:bodyPr>
          <a:lstStyle/>
          <a:p>
            <a:r>
              <a:rPr lang="en-US">
                <a:solidFill>
                  <a:srgbClr val="FFFFFF"/>
                </a:solidFill>
              </a:rPr>
              <a:t>Conditionals</a:t>
            </a:r>
          </a:p>
        </p:txBody>
      </p:sp>
      <p:graphicFrame>
        <p:nvGraphicFramePr>
          <p:cNvPr id="16" name="Text Box 6">
            <a:extLst>
              <a:ext uri="{FF2B5EF4-FFF2-40B4-BE49-F238E27FC236}">
                <a16:creationId xmlns:a16="http://schemas.microsoft.com/office/drawing/2014/main" id="{750279BD-2C6B-4454-BDAD-43DED6C3D56A}"/>
              </a:ext>
            </a:extLst>
          </p:cNvPr>
          <p:cNvGraphicFramePr/>
          <p:nvPr>
            <p:extLst>
              <p:ext uri="{D42A27DB-BD31-4B8C-83A1-F6EECF244321}">
                <p14:modId xmlns:p14="http://schemas.microsoft.com/office/powerpoint/2010/main" val="61226081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65321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05AEA9-8437-5947-BAE0-732EBC50E991}"/>
              </a:ext>
            </a:extLst>
          </p:cNvPr>
          <p:cNvSpPr>
            <a:spLocks noGrp="1"/>
          </p:cNvSpPr>
          <p:nvPr>
            <p:ph type="title"/>
          </p:nvPr>
        </p:nvSpPr>
        <p:spPr>
          <a:xfrm>
            <a:off x="863029" y="1012004"/>
            <a:ext cx="3416158" cy="4795408"/>
          </a:xfrm>
        </p:spPr>
        <p:txBody>
          <a:bodyPr vert="horz" lIns="91440" tIns="45720" rIns="91440" bIns="45720" rtlCol="0" anchor="ctr">
            <a:normAutofit/>
          </a:bodyPr>
          <a:lstStyle/>
          <a:p>
            <a:r>
              <a:rPr lang="en-US" dirty="0">
                <a:solidFill>
                  <a:srgbClr val="FFFFFF"/>
                </a:solidFill>
              </a:rPr>
              <a:t>Conditionals</a:t>
            </a:r>
          </a:p>
        </p:txBody>
      </p:sp>
      <p:graphicFrame>
        <p:nvGraphicFramePr>
          <p:cNvPr id="15" name="Text Box 7">
            <a:extLst>
              <a:ext uri="{FF2B5EF4-FFF2-40B4-BE49-F238E27FC236}">
                <a16:creationId xmlns:a16="http://schemas.microsoft.com/office/drawing/2014/main" id="{E4B417E4-4AE3-4AA3-A4DF-C6B59283DE3A}"/>
              </a:ext>
            </a:extLst>
          </p:cNvPr>
          <p:cNvGraphicFramePr/>
          <p:nvPr>
            <p:extLst>
              <p:ext uri="{D42A27DB-BD31-4B8C-83A1-F6EECF244321}">
                <p14:modId xmlns:p14="http://schemas.microsoft.com/office/powerpoint/2010/main" val="80516586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75304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9E60B8-2726-3744-9099-D4E18272CD37}"/>
              </a:ext>
            </a:extLst>
          </p:cNvPr>
          <p:cNvSpPr>
            <a:spLocks noGrp="1"/>
          </p:cNvSpPr>
          <p:nvPr>
            <p:ph type="title"/>
          </p:nvPr>
        </p:nvSpPr>
        <p:spPr>
          <a:xfrm>
            <a:off x="863029" y="1012004"/>
            <a:ext cx="3416158" cy="4795408"/>
          </a:xfrm>
        </p:spPr>
        <p:txBody>
          <a:bodyPr>
            <a:normAutofit/>
          </a:bodyPr>
          <a:lstStyle/>
          <a:p>
            <a:r>
              <a:rPr lang="en-US">
                <a:solidFill>
                  <a:srgbClr val="FFFFFF"/>
                </a:solidFill>
              </a:rPr>
              <a:t>Conditionals</a:t>
            </a:r>
          </a:p>
        </p:txBody>
      </p:sp>
      <p:graphicFrame>
        <p:nvGraphicFramePr>
          <p:cNvPr id="13" name="Content Placeholder 2">
            <a:extLst>
              <a:ext uri="{FF2B5EF4-FFF2-40B4-BE49-F238E27FC236}">
                <a16:creationId xmlns:a16="http://schemas.microsoft.com/office/drawing/2014/main" id="{77CB72E8-FE08-44CC-8290-2B51BFF0B8EE}"/>
              </a:ext>
            </a:extLst>
          </p:cNvPr>
          <p:cNvGraphicFramePr>
            <a:graphicFrameLocks noGrp="1"/>
          </p:cNvGraphicFramePr>
          <p:nvPr>
            <p:ph idx="1"/>
            <p:extLst>
              <p:ext uri="{D42A27DB-BD31-4B8C-83A1-F6EECF244321}">
                <p14:modId xmlns:p14="http://schemas.microsoft.com/office/powerpoint/2010/main" val="412643224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5653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84C3773-1434-3342-98BD-3212EA593CC7}"/>
              </a:ext>
            </a:extLst>
          </p:cNvPr>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kern="1200">
                <a:solidFill>
                  <a:schemeClr val="tx1"/>
                </a:solidFill>
                <a:latin typeface="+mj-lt"/>
                <a:ea typeface="+mj-ea"/>
                <a:cs typeface="+mj-cs"/>
              </a:rPr>
              <a:t>Chaining</a:t>
            </a:r>
          </a:p>
        </p:txBody>
      </p:sp>
      <p:sp>
        <p:nvSpPr>
          <p:cNvPr id="5" name="Text Placeholder 4">
            <a:extLst>
              <a:ext uri="{FF2B5EF4-FFF2-40B4-BE49-F238E27FC236}">
                <a16:creationId xmlns:a16="http://schemas.microsoft.com/office/drawing/2014/main" id="{4A64FE63-E17D-3B42-B236-30B4262BF58C}"/>
              </a:ext>
            </a:extLst>
          </p:cNvPr>
          <p:cNvSpPr>
            <a:spLocks noGrp="1"/>
          </p:cNvSpPr>
          <p:nvPr>
            <p:ph type="body" idx="1"/>
          </p:nvPr>
        </p:nvSpPr>
        <p:spPr>
          <a:xfrm>
            <a:off x="7961258" y="4525347"/>
            <a:ext cx="3258675" cy="1737360"/>
          </a:xfrm>
        </p:spPr>
        <p:txBody>
          <a:bodyPr vert="horz" lIns="91440" tIns="45720" rIns="91440" bIns="45720" rtlCol="0" anchor="ctr">
            <a:normAutofit/>
          </a:bodyPr>
          <a:lstStyle/>
          <a:p>
            <a:endParaRPr lang="en-US" sz="2400" kern="1200">
              <a:solidFill>
                <a:schemeClr val="tx1"/>
              </a:solidFill>
              <a:latin typeface="+mn-lt"/>
              <a:ea typeface="+mn-ea"/>
              <a:cs typeface="+mn-cs"/>
            </a:endParaRPr>
          </a:p>
        </p:txBody>
      </p:sp>
      <p:sp>
        <p:nvSpPr>
          <p:cNvPr id="12" name="Oval 11">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2801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48A0C9-15A2-5343-A6F8-3C6AD80C6B98}"/>
              </a:ext>
            </a:extLst>
          </p:cNvPr>
          <p:cNvSpPr>
            <a:spLocks noGrp="1"/>
          </p:cNvSpPr>
          <p:nvPr>
            <p:ph type="title"/>
          </p:nvPr>
        </p:nvSpPr>
        <p:spPr>
          <a:xfrm>
            <a:off x="863029" y="1012004"/>
            <a:ext cx="3416158" cy="4795408"/>
          </a:xfrm>
        </p:spPr>
        <p:txBody>
          <a:bodyPr>
            <a:normAutofit/>
          </a:bodyPr>
          <a:lstStyle/>
          <a:p>
            <a:r>
              <a:rPr lang="en-US">
                <a:solidFill>
                  <a:srgbClr val="FFFFFF"/>
                </a:solidFill>
              </a:rPr>
              <a:t>You will realize that IF conditions are basically testing for a logical outcome</a:t>
            </a:r>
          </a:p>
        </p:txBody>
      </p:sp>
      <p:graphicFrame>
        <p:nvGraphicFramePr>
          <p:cNvPr id="5" name="Content Placeholder 2">
            <a:extLst>
              <a:ext uri="{FF2B5EF4-FFF2-40B4-BE49-F238E27FC236}">
                <a16:creationId xmlns:a16="http://schemas.microsoft.com/office/drawing/2014/main" id="{81C1A319-CAB8-4476-A1C1-6F10693DE058}"/>
              </a:ext>
            </a:extLst>
          </p:cNvPr>
          <p:cNvGraphicFramePr>
            <a:graphicFrameLocks noGrp="1"/>
          </p:cNvGraphicFramePr>
          <p:nvPr>
            <p:ph idx="1"/>
            <p:extLst>
              <p:ext uri="{D42A27DB-BD31-4B8C-83A1-F6EECF244321}">
                <p14:modId xmlns:p14="http://schemas.microsoft.com/office/powerpoint/2010/main" val="327360208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98436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4182520" cy="360316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FE8E58-F764-9B4E-90B3-818C1EBF89BD}"/>
              </a:ext>
            </a:extLst>
          </p:cNvPr>
          <p:cNvSpPr>
            <a:spLocks noGrp="1"/>
          </p:cNvSpPr>
          <p:nvPr>
            <p:ph type="title"/>
          </p:nvPr>
        </p:nvSpPr>
        <p:spPr>
          <a:xfrm>
            <a:off x="774700" y="762000"/>
            <a:ext cx="3595973" cy="3018430"/>
          </a:xfrm>
        </p:spPr>
        <p:txBody>
          <a:bodyPr>
            <a:normAutofit/>
          </a:bodyPr>
          <a:lstStyle/>
          <a:p>
            <a:r>
              <a:rPr lang="en-US">
                <a:solidFill>
                  <a:srgbClr val="FFFFFF"/>
                </a:solidFill>
              </a:rPr>
              <a:t>The AND operator</a:t>
            </a:r>
          </a:p>
        </p:txBody>
      </p:sp>
      <p:sp>
        <p:nvSpPr>
          <p:cNvPr id="7" name="Rectangle 10">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836" y="450221"/>
            <a:ext cx="4899923"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9FF3F68-DD8A-D94A-A0A1-7C077E305A12}"/>
              </a:ext>
            </a:extLst>
          </p:cNvPr>
          <p:cNvSpPr>
            <a:spLocks noGrp="1"/>
          </p:cNvSpPr>
          <p:nvPr>
            <p:ph idx="1"/>
          </p:nvPr>
        </p:nvSpPr>
        <p:spPr>
          <a:xfrm>
            <a:off x="5259592" y="909143"/>
            <a:ext cx="4007581" cy="5029586"/>
          </a:xfrm>
        </p:spPr>
        <p:txBody>
          <a:bodyPr anchor="ctr">
            <a:normAutofit/>
          </a:bodyPr>
          <a:lstStyle/>
          <a:p>
            <a:r>
              <a:rPr lang="en-US" sz="2400"/>
              <a:t>AND returns TRUE only if both conditions are also simultaneously fulfilled (i.e., returns as TRUE)</a:t>
            </a:r>
          </a:p>
          <a:p>
            <a:r>
              <a:rPr lang="en-US" sz="2400"/>
              <a:t>You can also understand this by looking at the Venn diagram below where rivers AND salinity only returns the intersection between them</a:t>
            </a:r>
          </a:p>
        </p:txBody>
      </p:sp>
      <p:sp>
        <p:nvSpPr>
          <p:cNvPr id="13" name="Rectangle 1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5866" y="450221"/>
            <a:ext cx="1868033" cy="3603165"/>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058D278-C0C0-3E4F-AB1D-55796B69EAB5}"/>
              </a:ext>
            </a:extLst>
          </p:cNvPr>
          <p:cNvPicPr>
            <a:picLocks noChangeAspect="1"/>
          </p:cNvPicPr>
          <p:nvPr/>
        </p:nvPicPr>
        <p:blipFill>
          <a:blip r:embed="rId2"/>
          <a:stretch>
            <a:fillRect/>
          </a:stretch>
        </p:blipFill>
        <p:spPr>
          <a:xfrm>
            <a:off x="828132" y="4214253"/>
            <a:ext cx="3469795" cy="2173848"/>
          </a:xfrm>
          <a:prstGeom prst="rect">
            <a:avLst/>
          </a:prstGeom>
        </p:spPr>
      </p:pic>
      <p:sp>
        <p:nvSpPr>
          <p:cNvPr id="15" name="Rectangle 14">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3746" y="4214253"/>
            <a:ext cx="1868033" cy="2173848"/>
          </a:xfrm>
          <a:prstGeom prst="rect">
            <a:avLst/>
          </a:prstGeom>
          <a:solidFill>
            <a:srgbClr val="FDE5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2882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F225D-BB50-A243-ACF3-1E824F79A96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The AND operator</a:t>
            </a:r>
          </a:p>
        </p:txBody>
      </p:sp>
      <p:graphicFrame>
        <p:nvGraphicFramePr>
          <p:cNvPr id="5" name="Table 4">
            <a:extLst>
              <a:ext uri="{FF2B5EF4-FFF2-40B4-BE49-F238E27FC236}">
                <a16:creationId xmlns:a16="http://schemas.microsoft.com/office/drawing/2014/main" id="{F7865CEF-24D1-8D4B-AD75-E85F8F205576}"/>
              </a:ext>
            </a:extLst>
          </p:cNvPr>
          <p:cNvGraphicFramePr>
            <a:graphicFrameLocks noGrp="1"/>
          </p:cNvGraphicFramePr>
          <p:nvPr>
            <p:extLst>
              <p:ext uri="{D42A27DB-BD31-4B8C-83A1-F6EECF244321}">
                <p14:modId xmlns:p14="http://schemas.microsoft.com/office/powerpoint/2010/main" val="524547417"/>
              </p:ext>
            </p:extLst>
          </p:nvPr>
        </p:nvGraphicFramePr>
        <p:xfrm>
          <a:off x="1866975" y="1825626"/>
          <a:ext cx="8448528" cy="4351340"/>
        </p:xfrm>
        <a:graphic>
          <a:graphicData uri="http://schemas.openxmlformats.org/drawingml/2006/table">
            <a:tbl>
              <a:tblPr firstRow="1" bandRow="1">
                <a:tableStyleId>{8799B23B-EC83-4686-B30A-512413B5E67A}</a:tableStyleId>
              </a:tblPr>
              <a:tblGrid>
                <a:gridCol w="2587542">
                  <a:extLst>
                    <a:ext uri="{9D8B030D-6E8A-4147-A177-3AD203B41FA5}">
                      <a16:colId xmlns:a16="http://schemas.microsoft.com/office/drawing/2014/main" val="80641481"/>
                    </a:ext>
                  </a:extLst>
                </a:gridCol>
                <a:gridCol w="1987147">
                  <a:extLst>
                    <a:ext uri="{9D8B030D-6E8A-4147-A177-3AD203B41FA5}">
                      <a16:colId xmlns:a16="http://schemas.microsoft.com/office/drawing/2014/main" val="3891002791"/>
                    </a:ext>
                  </a:extLst>
                </a:gridCol>
                <a:gridCol w="1853985">
                  <a:extLst>
                    <a:ext uri="{9D8B030D-6E8A-4147-A177-3AD203B41FA5}">
                      <a16:colId xmlns:a16="http://schemas.microsoft.com/office/drawing/2014/main" val="3439587461"/>
                    </a:ext>
                  </a:extLst>
                </a:gridCol>
                <a:gridCol w="2019854">
                  <a:extLst>
                    <a:ext uri="{9D8B030D-6E8A-4147-A177-3AD203B41FA5}">
                      <a16:colId xmlns:a16="http://schemas.microsoft.com/office/drawing/2014/main" val="3561093302"/>
                    </a:ext>
                  </a:extLst>
                </a:gridCol>
              </a:tblGrid>
              <a:tr h="1156436">
                <a:tc>
                  <a:txBody>
                    <a:bodyPr/>
                    <a:lstStyle/>
                    <a:p>
                      <a:r>
                        <a:rPr lang="en-US" sz="2300"/>
                        <a:t>First variable</a:t>
                      </a:r>
                      <a:endParaRPr lang="en-US" sz="2300" b="1">
                        <a:solidFill>
                          <a:srgbClr val="FFFFFF"/>
                        </a:solidFill>
                      </a:endParaRPr>
                    </a:p>
                  </a:txBody>
                  <a:tcPr marL="336408" marR="201845" marT="201845" marB="201845"/>
                </a:tc>
                <a:tc>
                  <a:txBody>
                    <a:bodyPr/>
                    <a:lstStyle/>
                    <a:p>
                      <a:r>
                        <a:rPr lang="en-US" sz="2300"/>
                        <a:t>Operator</a:t>
                      </a:r>
                      <a:endParaRPr lang="en-US" sz="2300" b="1">
                        <a:solidFill>
                          <a:srgbClr val="FFFFFF"/>
                        </a:solidFill>
                      </a:endParaRPr>
                    </a:p>
                  </a:txBody>
                  <a:tcPr marL="336408" marR="201845" marT="201845" marB="201845"/>
                </a:tc>
                <a:tc>
                  <a:txBody>
                    <a:bodyPr/>
                    <a:lstStyle/>
                    <a:p>
                      <a:r>
                        <a:rPr lang="en-US" sz="2300"/>
                        <a:t>Second variable</a:t>
                      </a:r>
                      <a:endParaRPr lang="en-US" sz="2300" b="1">
                        <a:solidFill>
                          <a:srgbClr val="FFFFFF"/>
                        </a:solidFill>
                      </a:endParaRPr>
                    </a:p>
                  </a:txBody>
                  <a:tcPr marL="336408" marR="201845" marT="201845" marB="201845"/>
                </a:tc>
                <a:tc>
                  <a:txBody>
                    <a:bodyPr/>
                    <a:lstStyle/>
                    <a:p>
                      <a:r>
                        <a:rPr lang="en-US" sz="2300"/>
                        <a:t>Outcome</a:t>
                      </a:r>
                      <a:endParaRPr lang="en-US" sz="2300" b="1">
                        <a:solidFill>
                          <a:srgbClr val="FFFFFF"/>
                        </a:solidFill>
                      </a:endParaRPr>
                    </a:p>
                  </a:txBody>
                  <a:tcPr marL="336408" marR="201845" marT="201845" marB="201845"/>
                </a:tc>
                <a:extLst>
                  <a:ext uri="{0D108BD9-81ED-4DB2-BD59-A6C34878D82A}">
                    <a16:rowId xmlns:a16="http://schemas.microsoft.com/office/drawing/2014/main" val="558563459"/>
                  </a:ext>
                </a:extLst>
              </a:tr>
              <a:tr h="798726">
                <a:tc>
                  <a:txBody>
                    <a:bodyPr/>
                    <a:lstStyle/>
                    <a:p>
                      <a:r>
                        <a:rPr lang="en-US" sz="2300"/>
                        <a:t>TRUE</a:t>
                      </a:r>
                      <a:endParaRPr lang="en-US" sz="2300">
                        <a:solidFill>
                          <a:schemeClr val="tx1">
                            <a:lumMod val="85000"/>
                            <a:lumOff val="15000"/>
                          </a:schemeClr>
                        </a:solidFill>
                      </a:endParaRPr>
                    </a:p>
                  </a:txBody>
                  <a:tcPr marL="336408" marR="201845" marT="201845" marB="201845"/>
                </a:tc>
                <a:tc>
                  <a:txBody>
                    <a:bodyPr/>
                    <a:lstStyle/>
                    <a:p>
                      <a:r>
                        <a:rPr lang="en-US" sz="2300"/>
                        <a:t>AND</a:t>
                      </a:r>
                      <a:endParaRPr lang="en-US" sz="2300">
                        <a:solidFill>
                          <a:schemeClr val="tx1">
                            <a:lumMod val="85000"/>
                            <a:lumOff val="15000"/>
                          </a:schemeClr>
                        </a:solidFill>
                      </a:endParaRPr>
                    </a:p>
                  </a:txBody>
                  <a:tcPr marL="336408" marR="201845" marT="201845" marB="201845"/>
                </a:tc>
                <a:tc>
                  <a:txBody>
                    <a:bodyPr/>
                    <a:lstStyle/>
                    <a:p>
                      <a:r>
                        <a:rPr lang="en-US" sz="2300"/>
                        <a:t>TRUE</a:t>
                      </a:r>
                      <a:endParaRPr lang="en-US" sz="2300">
                        <a:solidFill>
                          <a:schemeClr val="tx1">
                            <a:lumMod val="85000"/>
                            <a:lumOff val="15000"/>
                          </a:schemeClr>
                        </a:solidFill>
                      </a:endParaRPr>
                    </a:p>
                  </a:txBody>
                  <a:tcPr marL="336408" marR="201845" marT="201845" marB="201845"/>
                </a:tc>
                <a:tc>
                  <a:txBody>
                    <a:bodyPr/>
                    <a:lstStyle/>
                    <a:p>
                      <a:r>
                        <a:rPr lang="en-US" sz="2300"/>
                        <a:t>TRUE</a:t>
                      </a:r>
                      <a:endParaRPr lang="en-US" sz="2300">
                        <a:solidFill>
                          <a:schemeClr val="tx1">
                            <a:lumMod val="85000"/>
                            <a:lumOff val="15000"/>
                          </a:schemeClr>
                        </a:solidFill>
                      </a:endParaRPr>
                    </a:p>
                  </a:txBody>
                  <a:tcPr marL="336408" marR="201845" marT="201845" marB="201845"/>
                </a:tc>
                <a:extLst>
                  <a:ext uri="{0D108BD9-81ED-4DB2-BD59-A6C34878D82A}">
                    <a16:rowId xmlns:a16="http://schemas.microsoft.com/office/drawing/2014/main" val="4118333228"/>
                  </a:ext>
                </a:extLst>
              </a:tr>
              <a:tr h="798726">
                <a:tc>
                  <a:txBody>
                    <a:bodyPr/>
                    <a:lstStyle/>
                    <a:p>
                      <a:r>
                        <a:rPr lang="en-US" sz="2300"/>
                        <a:t>FALSE</a:t>
                      </a:r>
                      <a:endParaRPr lang="en-US" sz="2300">
                        <a:solidFill>
                          <a:schemeClr val="tx1">
                            <a:lumMod val="85000"/>
                            <a:lumOff val="15000"/>
                          </a:schemeClr>
                        </a:solidFill>
                      </a:endParaRPr>
                    </a:p>
                  </a:txBody>
                  <a:tcPr marL="336408" marR="201845" marT="201845" marB="201845"/>
                </a:tc>
                <a:tc>
                  <a:txBody>
                    <a:bodyPr/>
                    <a:lstStyle/>
                    <a:p>
                      <a:r>
                        <a:rPr lang="en-US" sz="2300"/>
                        <a:t>AND</a:t>
                      </a:r>
                      <a:endParaRPr lang="en-US" sz="2300">
                        <a:solidFill>
                          <a:schemeClr val="tx1">
                            <a:lumMod val="85000"/>
                            <a:lumOff val="15000"/>
                          </a:schemeClr>
                        </a:solidFill>
                      </a:endParaRPr>
                    </a:p>
                  </a:txBody>
                  <a:tcPr marL="336408" marR="201845" marT="201845" marB="201845"/>
                </a:tc>
                <a:tc>
                  <a:txBody>
                    <a:bodyPr/>
                    <a:lstStyle/>
                    <a:p>
                      <a:r>
                        <a:rPr lang="en-US" sz="2300"/>
                        <a:t>TRUE</a:t>
                      </a:r>
                      <a:endParaRPr lang="en-US" sz="2300">
                        <a:solidFill>
                          <a:schemeClr val="tx1">
                            <a:lumMod val="85000"/>
                            <a:lumOff val="15000"/>
                          </a:schemeClr>
                        </a:solidFill>
                      </a:endParaRPr>
                    </a:p>
                  </a:txBody>
                  <a:tcPr marL="336408" marR="201845" marT="201845" marB="201845"/>
                </a:tc>
                <a:tc>
                  <a:txBody>
                    <a:bodyPr/>
                    <a:lstStyle/>
                    <a:p>
                      <a:r>
                        <a:rPr lang="en-US" sz="2300"/>
                        <a:t>FALSE</a:t>
                      </a:r>
                      <a:endParaRPr lang="en-US" sz="2300">
                        <a:solidFill>
                          <a:schemeClr val="tx1">
                            <a:lumMod val="85000"/>
                            <a:lumOff val="15000"/>
                          </a:schemeClr>
                        </a:solidFill>
                      </a:endParaRPr>
                    </a:p>
                  </a:txBody>
                  <a:tcPr marL="336408" marR="201845" marT="201845" marB="201845"/>
                </a:tc>
                <a:extLst>
                  <a:ext uri="{0D108BD9-81ED-4DB2-BD59-A6C34878D82A}">
                    <a16:rowId xmlns:a16="http://schemas.microsoft.com/office/drawing/2014/main" val="1230251580"/>
                  </a:ext>
                </a:extLst>
              </a:tr>
              <a:tr h="798726">
                <a:tc>
                  <a:txBody>
                    <a:bodyPr/>
                    <a:lstStyle/>
                    <a:p>
                      <a:r>
                        <a:rPr lang="en-US" sz="2300"/>
                        <a:t>TRUE</a:t>
                      </a:r>
                      <a:endParaRPr lang="en-US" sz="2300">
                        <a:solidFill>
                          <a:schemeClr val="tx1">
                            <a:lumMod val="85000"/>
                            <a:lumOff val="15000"/>
                          </a:schemeClr>
                        </a:solidFill>
                      </a:endParaRPr>
                    </a:p>
                  </a:txBody>
                  <a:tcPr marL="336408" marR="201845" marT="201845" marB="201845"/>
                </a:tc>
                <a:tc>
                  <a:txBody>
                    <a:bodyPr/>
                    <a:lstStyle/>
                    <a:p>
                      <a:r>
                        <a:rPr lang="en-US" sz="2300"/>
                        <a:t>AND</a:t>
                      </a:r>
                      <a:endParaRPr lang="en-US" sz="2300">
                        <a:solidFill>
                          <a:schemeClr val="tx1">
                            <a:lumMod val="85000"/>
                            <a:lumOff val="15000"/>
                          </a:schemeClr>
                        </a:solidFill>
                      </a:endParaRPr>
                    </a:p>
                  </a:txBody>
                  <a:tcPr marL="336408" marR="201845" marT="201845" marB="201845"/>
                </a:tc>
                <a:tc>
                  <a:txBody>
                    <a:bodyPr/>
                    <a:lstStyle/>
                    <a:p>
                      <a:r>
                        <a:rPr lang="en-US" sz="2300"/>
                        <a:t>FALSE</a:t>
                      </a:r>
                      <a:endParaRPr lang="en-US" sz="2300">
                        <a:solidFill>
                          <a:schemeClr val="tx1">
                            <a:lumMod val="85000"/>
                            <a:lumOff val="15000"/>
                          </a:schemeClr>
                        </a:solidFill>
                      </a:endParaRPr>
                    </a:p>
                  </a:txBody>
                  <a:tcPr marL="336408" marR="201845" marT="201845" marB="201845"/>
                </a:tc>
                <a:tc>
                  <a:txBody>
                    <a:bodyPr/>
                    <a:lstStyle/>
                    <a:p>
                      <a:r>
                        <a:rPr lang="en-US" sz="2300"/>
                        <a:t>FALSE</a:t>
                      </a:r>
                      <a:endParaRPr lang="en-US" sz="2300">
                        <a:solidFill>
                          <a:schemeClr val="tx1">
                            <a:lumMod val="85000"/>
                            <a:lumOff val="15000"/>
                          </a:schemeClr>
                        </a:solidFill>
                      </a:endParaRPr>
                    </a:p>
                  </a:txBody>
                  <a:tcPr marL="336408" marR="201845" marT="201845" marB="201845"/>
                </a:tc>
                <a:extLst>
                  <a:ext uri="{0D108BD9-81ED-4DB2-BD59-A6C34878D82A}">
                    <a16:rowId xmlns:a16="http://schemas.microsoft.com/office/drawing/2014/main" val="2023206610"/>
                  </a:ext>
                </a:extLst>
              </a:tr>
              <a:tr h="798726">
                <a:tc>
                  <a:txBody>
                    <a:bodyPr/>
                    <a:lstStyle/>
                    <a:p>
                      <a:r>
                        <a:rPr lang="en-US" sz="2300"/>
                        <a:t>FALSE</a:t>
                      </a:r>
                      <a:endParaRPr lang="en-US" sz="2300">
                        <a:solidFill>
                          <a:schemeClr val="tx1">
                            <a:lumMod val="85000"/>
                            <a:lumOff val="15000"/>
                          </a:schemeClr>
                        </a:solidFill>
                      </a:endParaRPr>
                    </a:p>
                  </a:txBody>
                  <a:tcPr marL="336408" marR="201845" marT="201845" marB="201845"/>
                </a:tc>
                <a:tc>
                  <a:txBody>
                    <a:bodyPr/>
                    <a:lstStyle/>
                    <a:p>
                      <a:r>
                        <a:rPr lang="en-US" sz="2300"/>
                        <a:t>AND</a:t>
                      </a:r>
                      <a:endParaRPr lang="en-US" sz="2300">
                        <a:solidFill>
                          <a:schemeClr val="tx1">
                            <a:lumMod val="85000"/>
                            <a:lumOff val="15000"/>
                          </a:schemeClr>
                        </a:solidFill>
                      </a:endParaRPr>
                    </a:p>
                  </a:txBody>
                  <a:tcPr marL="336408" marR="201845" marT="201845" marB="201845"/>
                </a:tc>
                <a:tc>
                  <a:txBody>
                    <a:bodyPr/>
                    <a:lstStyle/>
                    <a:p>
                      <a:r>
                        <a:rPr lang="en-US" sz="2300"/>
                        <a:t>FALSE</a:t>
                      </a:r>
                      <a:endParaRPr lang="en-US" sz="2300">
                        <a:solidFill>
                          <a:schemeClr val="tx1">
                            <a:lumMod val="85000"/>
                            <a:lumOff val="15000"/>
                          </a:schemeClr>
                        </a:solidFill>
                      </a:endParaRPr>
                    </a:p>
                  </a:txBody>
                  <a:tcPr marL="336408" marR="201845" marT="201845" marB="201845"/>
                </a:tc>
                <a:tc>
                  <a:txBody>
                    <a:bodyPr/>
                    <a:lstStyle/>
                    <a:p>
                      <a:r>
                        <a:rPr lang="en-US" sz="2300"/>
                        <a:t>FALSE</a:t>
                      </a:r>
                      <a:endParaRPr lang="en-US" sz="2300">
                        <a:solidFill>
                          <a:schemeClr val="tx1">
                            <a:lumMod val="85000"/>
                            <a:lumOff val="15000"/>
                          </a:schemeClr>
                        </a:solidFill>
                      </a:endParaRPr>
                    </a:p>
                  </a:txBody>
                  <a:tcPr marL="336408" marR="201845" marT="201845" marB="201845"/>
                </a:tc>
                <a:extLst>
                  <a:ext uri="{0D108BD9-81ED-4DB2-BD59-A6C34878D82A}">
                    <a16:rowId xmlns:a16="http://schemas.microsoft.com/office/drawing/2014/main" val="4228651436"/>
                  </a:ext>
                </a:extLst>
              </a:tr>
            </a:tbl>
          </a:graphicData>
        </a:graphic>
      </p:graphicFrame>
    </p:spTree>
    <p:extLst>
      <p:ext uri="{BB962C8B-B14F-4D97-AF65-F5344CB8AC3E}">
        <p14:creationId xmlns:p14="http://schemas.microsoft.com/office/powerpoint/2010/main" val="3711632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3BE629-426B-F943-AE0D-C5944D1F1A69}"/>
              </a:ext>
            </a:extLst>
          </p:cNvPr>
          <p:cNvSpPr>
            <a:spLocks noGrp="1"/>
          </p:cNvSpPr>
          <p:nvPr>
            <p:ph type="title"/>
          </p:nvPr>
        </p:nvSpPr>
        <p:spPr>
          <a:xfrm>
            <a:off x="863029" y="1012004"/>
            <a:ext cx="3416158" cy="4795408"/>
          </a:xfrm>
        </p:spPr>
        <p:txBody>
          <a:bodyPr>
            <a:normAutofit/>
          </a:bodyPr>
          <a:lstStyle/>
          <a:p>
            <a:r>
              <a:rPr lang="en-US">
                <a:solidFill>
                  <a:srgbClr val="FFFFFF"/>
                </a:solidFill>
              </a:rPr>
              <a:t>Pattern count algorithm</a:t>
            </a:r>
          </a:p>
        </p:txBody>
      </p:sp>
      <p:graphicFrame>
        <p:nvGraphicFramePr>
          <p:cNvPr id="5" name="Content Placeholder 2">
            <a:extLst>
              <a:ext uri="{FF2B5EF4-FFF2-40B4-BE49-F238E27FC236}">
                <a16:creationId xmlns:a16="http://schemas.microsoft.com/office/drawing/2014/main" id="{547FC105-884E-440E-B727-D8A3DB4ECE06}"/>
              </a:ext>
            </a:extLst>
          </p:cNvPr>
          <p:cNvGraphicFramePr>
            <a:graphicFrameLocks noGrp="1"/>
          </p:cNvGraphicFramePr>
          <p:nvPr>
            <p:ph idx="1"/>
            <p:extLst>
              <p:ext uri="{D42A27DB-BD31-4B8C-83A1-F6EECF244321}">
                <p14:modId xmlns:p14="http://schemas.microsoft.com/office/powerpoint/2010/main" val="327429336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12821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4182520" cy="360316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FE8E58-F764-9B4E-90B3-818C1EBF89BD}"/>
              </a:ext>
            </a:extLst>
          </p:cNvPr>
          <p:cNvSpPr>
            <a:spLocks noGrp="1"/>
          </p:cNvSpPr>
          <p:nvPr>
            <p:ph type="title"/>
          </p:nvPr>
        </p:nvSpPr>
        <p:spPr>
          <a:xfrm>
            <a:off x="774700" y="762000"/>
            <a:ext cx="3595973" cy="3018430"/>
          </a:xfrm>
        </p:spPr>
        <p:txBody>
          <a:bodyPr>
            <a:normAutofit/>
          </a:bodyPr>
          <a:lstStyle/>
          <a:p>
            <a:r>
              <a:rPr lang="en-US">
                <a:solidFill>
                  <a:srgbClr val="FFFFFF"/>
                </a:solidFill>
              </a:rPr>
              <a:t>The OR operator</a:t>
            </a:r>
          </a:p>
        </p:txBody>
      </p:sp>
      <p:sp>
        <p:nvSpPr>
          <p:cNvPr id="7" name="Rectangle 10">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836" y="450221"/>
            <a:ext cx="4899923"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9FF3F68-DD8A-D94A-A0A1-7C077E305A12}"/>
              </a:ext>
            </a:extLst>
          </p:cNvPr>
          <p:cNvSpPr>
            <a:spLocks noGrp="1"/>
          </p:cNvSpPr>
          <p:nvPr>
            <p:ph idx="1"/>
          </p:nvPr>
        </p:nvSpPr>
        <p:spPr>
          <a:xfrm>
            <a:off x="5259592" y="909143"/>
            <a:ext cx="4007581" cy="5029586"/>
          </a:xfrm>
        </p:spPr>
        <p:txBody>
          <a:bodyPr anchor="ctr">
            <a:normAutofit/>
          </a:bodyPr>
          <a:lstStyle/>
          <a:p>
            <a:r>
              <a:rPr lang="en-US" sz="2400"/>
              <a:t>OR returns TRUE if either condition is fulfilled (i.e., returns as TRUE)</a:t>
            </a:r>
          </a:p>
          <a:p>
            <a:r>
              <a:rPr lang="en-US" sz="2400"/>
              <a:t>You can also understand this by looking at the Venn diagram below where fruit OR vegetable returns the entire area</a:t>
            </a:r>
          </a:p>
          <a:p>
            <a:endParaRPr lang="en-US" sz="2400"/>
          </a:p>
        </p:txBody>
      </p:sp>
      <p:sp>
        <p:nvSpPr>
          <p:cNvPr id="13" name="Rectangle 1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5866" y="450221"/>
            <a:ext cx="1868033" cy="3603165"/>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0CD84EA-C864-BB4B-88E4-E4C6F5A4534F}"/>
              </a:ext>
            </a:extLst>
          </p:cNvPr>
          <p:cNvPicPr>
            <a:picLocks noChangeAspect="1"/>
          </p:cNvPicPr>
          <p:nvPr/>
        </p:nvPicPr>
        <p:blipFill>
          <a:blip r:embed="rId2"/>
          <a:stretch>
            <a:fillRect/>
          </a:stretch>
        </p:blipFill>
        <p:spPr>
          <a:xfrm>
            <a:off x="828132" y="4214253"/>
            <a:ext cx="3469795" cy="2173848"/>
          </a:xfrm>
          <a:prstGeom prst="rect">
            <a:avLst/>
          </a:prstGeom>
        </p:spPr>
      </p:pic>
      <p:sp>
        <p:nvSpPr>
          <p:cNvPr id="15" name="Rectangle 14">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3746" y="4214253"/>
            <a:ext cx="1868033" cy="2173848"/>
          </a:xfrm>
          <a:prstGeom prst="rect">
            <a:avLst/>
          </a:prstGeom>
          <a:solidFill>
            <a:srgbClr val="FDE5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3134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F225D-BB50-A243-ACF3-1E824F79A96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The OR operator</a:t>
            </a:r>
          </a:p>
        </p:txBody>
      </p:sp>
      <p:graphicFrame>
        <p:nvGraphicFramePr>
          <p:cNvPr id="5" name="Table 4">
            <a:extLst>
              <a:ext uri="{FF2B5EF4-FFF2-40B4-BE49-F238E27FC236}">
                <a16:creationId xmlns:a16="http://schemas.microsoft.com/office/drawing/2014/main" id="{F7865CEF-24D1-8D4B-AD75-E85F8F205576}"/>
              </a:ext>
            </a:extLst>
          </p:cNvPr>
          <p:cNvGraphicFramePr>
            <a:graphicFrameLocks noGrp="1"/>
          </p:cNvGraphicFramePr>
          <p:nvPr>
            <p:extLst>
              <p:ext uri="{D42A27DB-BD31-4B8C-83A1-F6EECF244321}">
                <p14:modId xmlns:p14="http://schemas.microsoft.com/office/powerpoint/2010/main" val="3418586380"/>
              </p:ext>
            </p:extLst>
          </p:nvPr>
        </p:nvGraphicFramePr>
        <p:xfrm>
          <a:off x="1125562" y="1825626"/>
          <a:ext cx="9931353" cy="4351340"/>
        </p:xfrm>
        <a:graphic>
          <a:graphicData uri="http://schemas.openxmlformats.org/drawingml/2006/table">
            <a:tbl>
              <a:tblPr firstRow="1" bandRow="1">
                <a:tableStyleId>{8799B23B-EC83-4686-B30A-512413B5E67A}</a:tableStyleId>
              </a:tblPr>
              <a:tblGrid>
                <a:gridCol w="2376780">
                  <a:extLst>
                    <a:ext uri="{9D8B030D-6E8A-4147-A177-3AD203B41FA5}">
                      <a16:colId xmlns:a16="http://schemas.microsoft.com/office/drawing/2014/main" val="80641481"/>
                    </a:ext>
                  </a:extLst>
                </a:gridCol>
                <a:gridCol w="2565132">
                  <a:extLst>
                    <a:ext uri="{9D8B030D-6E8A-4147-A177-3AD203B41FA5}">
                      <a16:colId xmlns:a16="http://schemas.microsoft.com/office/drawing/2014/main" val="3891002791"/>
                    </a:ext>
                  </a:extLst>
                </a:gridCol>
                <a:gridCol w="2376780">
                  <a:extLst>
                    <a:ext uri="{9D8B030D-6E8A-4147-A177-3AD203B41FA5}">
                      <a16:colId xmlns:a16="http://schemas.microsoft.com/office/drawing/2014/main" val="3439587461"/>
                    </a:ext>
                  </a:extLst>
                </a:gridCol>
                <a:gridCol w="2612661">
                  <a:extLst>
                    <a:ext uri="{9D8B030D-6E8A-4147-A177-3AD203B41FA5}">
                      <a16:colId xmlns:a16="http://schemas.microsoft.com/office/drawing/2014/main" val="3561093302"/>
                    </a:ext>
                  </a:extLst>
                </a:gridCol>
              </a:tblGrid>
              <a:tr h="1386140">
                <a:tc>
                  <a:txBody>
                    <a:bodyPr/>
                    <a:lstStyle/>
                    <a:p>
                      <a:r>
                        <a:rPr lang="en-US" sz="3300"/>
                        <a:t>First variable</a:t>
                      </a:r>
                      <a:endParaRPr lang="en-US" sz="3300" b="1">
                        <a:solidFill>
                          <a:schemeClr val="tx1">
                            <a:lumMod val="75000"/>
                            <a:lumOff val="25000"/>
                          </a:schemeClr>
                        </a:solidFill>
                      </a:endParaRPr>
                    </a:p>
                  </a:txBody>
                  <a:tcPr marL="335973" marR="251980" marT="167986" marB="167986"/>
                </a:tc>
                <a:tc>
                  <a:txBody>
                    <a:bodyPr/>
                    <a:lstStyle/>
                    <a:p>
                      <a:r>
                        <a:rPr lang="en-US" sz="3300"/>
                        <a:t>Operator</a:t>
                      </a:r>
                      <a:endParaRPr lang="en-US" sz="3300" b="1">
                        <a:solidFill>
                          <a:schemeClr val="tx1">
                            <a:lumMod val="75000"/>
                            <a:lumOff val="25000"/>
                          </a:schemeClr>
                        </a:solidFill>
                      </a:endParaRPr>
                    </a:p>
                  </a:txBody>
                  <a:tcPr marL="335973" marR="251980" marT="167986" marB="167986"/>
                </a:tc>
                <a:tc>
                  <a:txBody>
                    <a:bodyPr/>
                    <a:lstStyle/>
                    <a:p>
                      <a:r>
                        <a:rPr lang="en-US" sz="3300"/>
                        <a:t>Second variable</a:t>
                      </a:r>
                      <a:endParaRPr lang="en-US" sz="3300" b="1">
                        <a:solidFill>
                          <a:schemeClr val="tx1">
                            <a:lumMod val="75000"/>
                            <a:lumOff val="25000"/>
                          </a:schemeClr>
                        </a:solidFill>
                      </a:endParaRPr>
                    </a:p>
                  </a:txBody>
                  <a:tcPr marL="335973" marR="251980" marT="167986" marB="167986"/>
                </a:tc>
                <a:tc>
                  <a:txBody>
                    <a:bodyPr/>
                    <a:lstStyle/>
                    <a:p>
                      <a:r>
                        <a:rPr lang="en-US" sz="3300"/>
                        <a:t>Outcome</a:t>
                      </a:r>
                      <a:endParaRPr lang="en-US" sz="3300" b="1">
                        <a:solidFill>
                          <a:schemeClr val="tx1">
                            <a:lumMod val="75000"/>
                            <a:lumOff val="25000"/>
                          </a:schemeClr>
                        </a:solidFill>
                      </a:endParaRPr>
                    </a:p>
                  </a:txBody>
                  <a:tcPr marL="335973" marR="251980" marT="167986" marB="167986"/>
                </a:tc>
                <a:extLst>
                  <a:ext uri="{0D108BD9-81ED-4DB2-BD59-A6C34878D82A}">
                    <a16:rowId xmlns:a16="http://schemas.microsoft.com/office/drawing/2014/main" val="558563459"/>
                  </a:ext>
                </a:extLst>
              </a:tr>
              <a:tr h="741300">
                <a:tc>
                  <a:txBody>
                    <a:bodyPr/>
                    <a:lstStyle/>
                    <a:p>
                      <a:r>
                        <a:rPr lang="en-US" sz="2400"/>
                        <a:t>TRUE</a:t>
                      </a:r>
                      <a:endParaRPr lang="en-US" sz="2400">
                        <a:solidFill>
                          <a:schemeClr val="tx1">
                            <a:lumMod val="75000"/>
                            <a:lumOff val="25000"/>
                          </a:schemeClr>
                        </a:solidFill>
                      </a:endParaRPr>
                    </a:p>
                  </a:txBody>
                  <a:tcPr marL="335973" marR="251980" marT="167986" marB="167986"/>
                </a:tc>
                <a:tc>
                  <a:txBody>
                    <a:bodyPr/>
                    <a:lstStyle/>
                    <a:p>
                      <a:r>
                        <a:rPr lang="en-US" sz="2400"/>
                        <a:t>OR</a:t>
                      </a:r>
                      <a:endParaRPr lang="en-US" sz="2400">
                        <a:solidFill>
                          <a:schemeClr val="tx1">
                            <a:lumMod val="75000"/>
                            <a:lumOff val="25000"/>
                          </a:schemeClr>
                        </a:solidFill>
                      </a:endParaRPr>
                    </a:p>
                  </a:txBody>
                  <a:tcPr marL="335973" marR="251980" marT="167986" marB="167986"/>
                </a:tc>
                <a:tc>
                  <a:txBody>
                    <a:bodyPr/>
                    <a:lstStyle/>
                    <a:p>
                      <a:r>
                        <a:rPr lang="en-US" sz="2400"/>
                        <a:t>TRUE</a:t>
                      </a:r>
                      <a:endParaRPr lang="en-US" sz="2400">
                        <a:solidFill>
                          <a:schemeClr val="tx1">
                            <a:lumMod val="75000"/>
                            <a:lumOff val="25000"/>
                          </a:schemeClr>
                        </a:solidFill>
                      </a:endParaRPr>
                    </a:p>
                  </a:txBody>
                  <a:tcPr marL="335973" marR="251980" marT="167986" marB="167986"/>
                </a:tc>
                <a:tc>
                  <a:txBody>
                    <a:bodyPr/>
                    <a:lstStyle/>
                    <a:p>
                      <a:r>
                        <a:rPr lang="en-US" sz="2400"/>
                        <a:t>TRUE</a:t>
                      </a:r>
                      <a:endParaRPr lang="en-US" sz="2400">
                        <a:solidFill>
                          <a:schemeClr val="tx1">
                            <a:lumMod val="75000"/>
                            <a:lumOff val="25000"/>
                          </a:schemeClr>
                        </a:solidFill>
                      </a:endParaRPr>
                    </a:p>
                  </a:txBody>
                  <a:tcPr marL="335973" marR="251980" marT="167986" marB="167986"/>
                </a:tc>
                <a:extLst>
                  <a:ext uri="{0D108BD9-81ED-4DB2-BD59-A6C34878D82A}">
                    <a16:rowId xmlns:a16="http://schemas.microsoft.com/office/drawing/2014/main" val="4118333228"/>
                  </a:ext>
                </a:extLst>
              </a:tr>
              <a:tr h="741300">
                <a:tc>
                  <a:txBody>
                    <a:bodyPr/>
                    <a:lstStyle/>
                    <a:p>
                      <a:r>
                        <a:rPr lang="en-US" sz="2400"/>
                        <a:t>FALSE</a:t>
                      </a:r>
                      <a:endParaRPr lang="en-US" sz="2400">
                        <a:solidFill>
                          <a:schemeClr val="tx1">
                            <a:lumMod val="75000"/>
                            <a:lumOff val="25000"/>
                          </a:schemeClr>
                        </a:solidFill>
                      </a:endParaRPr>
                    </a:p>
                  </a:txBody>
                  <a:tcPr marL="335973" marR="251980" marT="167986" marB="167986"/>
                </a:tc>
                <a:tc>
                  <a:txBody>
                    <a:bodyPr/>
                    <a:lstStyle/>
                    <a:p>
                      <a:r>
                        <a:rPr lang="en-US" sz="2400"/>
                        <a:t>OR</a:t>
                      </a:r>
                      <a:endParaRPr lang="en-US" sz="2400">
                        <a:solidFill>
                          <a:schemeClr val="tx1">
                            <a:lumMod val="75000"/>
                            <a:lumOff val="25000"/>
                          </a:schemeClr>
                        </a:solidFill>
                      </a:endParaRPr>
                    </a:p>
                  </a:txBody>
                  <a:tcPr marL="335973" marR="251980" marT="167986" marB="167986"/>
                </a:tc>
                <a:tc>
                  <a:txBody>
                    <a:bodyPr/>
                    <a:lstStyle/>
                    <a:p>
                      <a:r>
                        <a:rPr lang="en-US" sz="2400"/>
                        <a:t>TRUE</a:t>
                      </a:r>
                      <a:endParaRPr lang="en-US" sz="2400">
                        <a:solidFill>
                          <a:schemeClr val="tx1">
                            <a:lumMod val="75000"/>
                            <a:lumOff val="25000"/>
                          </a:schemeClr>
                        </a:solidFill>
                      </a:endParaRPr>
                    </a:p>
                  </a:txBody>
                  <a:tcPr marL="335973" marR="251980" marT="167986" marB="167986"/>
                </a:tc>
                <a:tc>
                  <a:txBody>
                    <a:bodyPr/>
                    <a:lstStyle/>
                    <a:p>
                      <a:r>
                        <a:rPr lang="en-US" sz="2400"/>
                        <a:t>TRUE</a:t>
                      </a:r>
                      <a:endParaRPr lang="en-US" sz="2400">
                        <a:solidFill>
                          <a:schemeClr val="tx1">
                            <a:lumMod val="75000"/>
                            <a:lumOff val="25000"/>
                          </a:schemeClr>
                        </a:solidFill>
                      </a:endParaRPr>
                    </a:p>
                  </a:txBody>
                  <a:tcPr marL="335973" marR="251980" marT="167986" marB="167986"/>
                </a:tc>
                <a:extLst>
                  <a:ext uri="{0D108BD9-81ED-4DB2-BD59-A6C34878D82A}">
                    <a16:rowId xmlns:a16="http://schemas.microsoft.com/office/drawing/2014/main" val="1230251580"/>
                  </a:ext>
                </a:extLst>
              </a:tr>
              <a:tr h="741300">
                <a:tc>
                  <a:txBody>
                    <a:bodyPr/>
                    <a:lstStyle/>
                    <a:p>
                      <a:r>
                        <a:rPr lang="en-US" sz="2400"/>
                        <a:t>TRUE</a:t>
                      </a:r>
                      <a:endParaRPr lang="en-US" sz="2400">
                        <a:solidFill>
                          <a:schemeClr val="tx1">
                            <a:lumMod val="75000"/>
                            <a:lumOff val="25000"/>
                          </a:schemeClr>
                        </a:solidFill>
                      </a:endParaRPr>
                    </a:p>
                  </a:txBody>
                  <a:tcPr marL="335973" marR="251980" marT="167986" marB="167986"/>
                </a:tc>
                <a:tc>
                  <a:txBody>
                    <a:bodyPr/>
                    <a:lstStyle/>
                    <a:p>
                      <a:r>
                        <a:rPr lang="en-US" sz="2400"/>
                        <a:t>OR</a:t>
                      </a:r>
                      <a:endParaRPr lang="en-US" sz="2400">
                        <a:solidFill>
                          <a:schemeClr val="tx1">
                            <a:lumMod val="75000"/>
                            <a:lumOff val="25000"/>
                          </a:schemeClr>
                        </a:solidFill>
                      </a:endParaRPr>
                    </a:p>
                  </a:txBody>
                  <a:tcPr marL="335973" marR="251980" marT="167986" marB="167986"/>
                </a:tc>
                <a:tc>
                  <a:txBody>
                    <a:bodyPr/>
                    <a:lstStyle/>
                    <a:p>
                      <a:r>
                        <a:rPr lang="en-US" sz="2400"/>
                        <a:t>FALSE</a:t>
                      </a:r>
                      <a:endParaRPr lang="en-US" sz="2400">
                        <a:solidFill>
                          <a:schemeClr val="tx1">
                            <a:lumMod val="75000"/>
                            <a:lumOff val="25000"/>
                          </a:schemeClr>
                        </a:solidFill>
                      </a:endParaRPr>
                    </a:p>
                  </a:txBody>
                  <a:tcPr marL="335973" marR="251980" marT="167986" marB="16798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TRUE</a:t>
                      </a:r>
                      <a:endParaRPr lang="en-US" sz="2400">
                        <a:solidFill>
                          <a:schemeClr val="tx1">
                            <a:lumMod val="75000"/>
                            <a:lumOff val="25000"/>
                          </a:schemeClr>
                        </a:solidFill>
                      </a:endParaRPr>
                    </a:p>
                  </a:txBody>
                  <a:tcPr marL="335973" marR="251980" marT="167986" marB="167986"/>
                </a:tc>
                <a:extLst>
                  <a:ext uri="{0D108BD9-81ED-4DB2-BD59-A6C34878D82A}">
                    <a16:rowId xmlns:a16="http://schemas.microsoft.com/office/drawing/2014/main" val="2023206610"/>
                  </a:ext>
                </a:extLst>
              </a:tr>
              <a:tr h="741300">
                <a:tc>
                  <a:txBody>
                    <a:bodyPr/>
                    <a:lstStyle/>
                    <a:p>
                      <a:r>
                        <a:rPr lang="en-US" sz="2400"/>
                        <a:t>FALSE</a:t>
                      </a:r>
                      <a:endParaRPr lang="en-US" sz="2400">
                        <a:solidFill>
                          <a:schemeClr val="tx1">
                            <a:lumMod val="75000"/>
                            <a:lumOff val="25000"/>
                          </a:schemeClr>
                        </a:solidFill>
                      </a:endParaRPr>
                    </a:p>
                  </a:txBody>
                  <a:tcPr marL="335973" marR="251980" marT="167986" marB="167986"/>
                </a:tc>
                <a:tc>
                  <a:txBody>
                    <a:bodyPr/>
                    <a:lstStyle/>
                    <a:p>
                      <a:r>
                        <a:rPr lang="en-US" sz="2400"/>
                        <a:t>OR</a:t>
                      </a:r>
                      <a:endParaRPr lang="en-US" sz="2400">
                        <a:solidFill>
                          <a:schemeClr val="tx1">
                            <a:lumMod val="75000"/>
                            <a:lumOff val="25000"/>
                          </a:schemeClr>
                        </a:solidFill>
                      </a:endParaRPr>
                    </a:p>
                  </a:txBody>
                  <a:tcPr marL="335973" marR="251980" marT="167986" marB="167986"/>
                </a:tc>
                <a:tc>
                  <a:txBody>
                    <a:bodyPr/>
                    <a:lstStyle/>
                    <a:p>
                      <a:r>
                        <a:rPr lang="en-US" sz="2400"/>
                        <a:t>FALSE</a:t>
                      </a:r>
                      <a:endParaRPr lang="en-US" sz="2400">
                        <a:solidFill>
                          <a:schemeClr val="tx1">
                            <a:lumMod val="75000"/>
                            <a:lumOff val="25000"/>
                          </a:schemeClr>
                        </a:solidFill>
                      </a:endParaRPr>
                    </a:p>
                  </a:txBody>
                  <a:tcPr marL="335973" marR="251980" marT="167986" marB="167986"/>
                </a:tc>
                <a:tc>
                  <a:txBody>
                    <a:bodyPr/>
                    <a:lstStyle/>
                    <a:p>
                      <a:r>
                        <a:rPr lang="en-US" sz="2400"/>
                        <a:t>FALSE</a:t>
                      </a:r>
                      <a:endParaRPr lang="en-US" sz="2400">
                        <a:solidFill>
                          <a:schemeClr val="tx1">
                            <a:lumMod val="75000"/>
                            <a:lumOff val="25000"/>
                          </a:schemeClr>
                        </a:solidFill>
                      </a:endParaRPr>
                    </a:p>
                  </a:txBody>
                  <a:tcPr marL="335973" marR="251980" marT="167986" marB="167986"/>
                </a:tc>
                <a:extLst>
                  <a:ext uri="{0D108BD9-81ED-4DB2-BD59-A6C34878D82A}">
                    <a16:rowId xmlns:a16="http://schemas.microsoft.com/office/drawing/2014/main" val="4228651436"/>
                  </a:ext>
                </a:extLst>
              </a:tr>
            </a:tbl>
          </a:graphicData>
        </a:graphic>
      </p:graphicFrame>
    </p:spTree>
    <p:extLst>
      <p:ext uri="{BB962C8B-B14F-4D97-AF65-F5344CB8AC3E}">
        <p14:creationId xmlns:p14="http://schemas.microsoft.com/office/powerpoint/2010/main" val="11437371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45F539-5BF6-7341-8168-8CBF9DA0452F}"/>
              </a:ext>
            </a:extLst>
          </p:cNvPr>
          <p:cNvSpPr>
            <a:spLocks noGrp="1"/>
          </p:cNvSpPr>
          <p:nvPr>
            <p:ph type="title"/>
          </p:nvPr>
        </p:nvSpPr>
        <p:spPr>
          <a:xfrm>
            <a:off x="863029" y="1012004"/>
            <a:ext cx="3416158" cy="4795408"/>
          </a:xfrm>
        </p:spPr>
        <p:txBody>
          <a:bodyPr>
            <a:normAutofit/>
          </a:bodyPr>
          <a:lstStyle/>
          <a:p>
            <a:r>
              <a:rPr lang="en-US">
                <a:solidFill>
                  <a:srgbClr val="FFFFFF"/>
                </a:solidFill>
              </a:rPr>
              <a:t>Boolean chaining</a:t>
            </a:r>
          </a:p>
        </p:txBody>
      </p:sp>
      <p:graphicFrame>
        <p:nvGraphicFramePr>
          <p:cNvPr id="5" name="Content Placeholder 2">
            <a:extLst>
              <a:ext uri="{FF2B5EF4-FFF2-40B4-BE49-F238E27FC236}">
                <a16:creationId xmlns:a16="http://schemas.microsoft.com/office/drawing/2014/main" id="{CAE086EA-CCC4-4084-B6A8-5DE57DEA5626}"/>
              </a:ext>
            </a:extLst>
          </p:cNvPr>
          <p:cNvGraphicFramePr>
            <a:graphicFrameLocks noGrp="1"/>
          </p:cNvGraphicFramePr>
          <p:nvPr>
            <p:ph idx="1"/>
            <p:extLst>
              <p:ext uri="{D42A27DB-BD31-4B8C-83A1-F6EECF244321}">
                <p14:modId xmlns:p14="http://schemas.microsoft.com/office/powerpoint/2010/main" val="129785739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32204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26F30F-0219-504A-BB01-29F4698BBDC0}"/>
              </a:ext>
            </a:extLst>
          </p:cNvPr>
          <p:cNvSpPr>
            <a:spLocks noGrp="1"/>
          </p:cNvSpPr>
          <p:nvPr>
            <p:ph type="title"/>
          </p:nvPr>
        </p:nvSpPr>
        <p:spPr>
          <a:xfrm>
            <a:off x="863029" y="1012004"/>
            <a:ext cx="3416158" cy="4795408"/>
          </a:xfrm>
        </p:spPr>
        <p:txBody>
          <a:bodyPr vert="horz" lIns="91440" tIns="45720" rIns="91440" bIns="45720" rtlCol="0">
            <a:normAutofit/>
          </a:bodyPr>
          <a:lstStyle/>
          <a:p>
            <a:r>
              <a:rPr lang="en-US" kern="1200">
                <a:solidFill>
                  <a:srgbClr val="FFFFFF"/>
                </a:solidFill>
                <a:latin typeface="+mj-lt"/>
                <a:ea typeface="+mj-ea"/>
                <a:cs typeface="+mj-cs"/>
              </a:rPr>
              <a:t>Boolean chaining</a:t>
            </a:r>
          </a:p>
        </p:txBody>
      </p:sp>
      <p:graphicFrame>
        <p:nvGraphicFramePr>
          <p:cNvPr id="5" name="Content Placeholder 2">
            <a:extLst>
              <a:ext uri="{FF2B5EF4-FFF2-40B4-BE49-F238E27FC236}">
                <a16:creationId xmlns:a16="http://schemas.microsoft.com/office/drawing/2014/main" id="{98EBB767-B0FF-4732-A6B4-DFFB494B4816}"/>
              </a:ext>
            </a:extLst>
          </p:cNvPr>
          <p:cNvGraphicFramePr>
            <a:graphicFrameLocks noGrp="1"/>
          </p:cNvGraphicFramePr>
          <p:nvPr>
            <p:ph idx="1"/>
            <p:extLst>
              <p:ext uri="{D42A27DB-BD31-4B8C-83A1-F6EECF244321}">
                <p14:modId xmlns:p14="http://schemas.microsoft.com/office/powerpoint/2010/main" val="405299390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79162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B31452-67E0-5E48-A318-901C8B115958}"/>
              </a:ext>
            </a:extLst>
          </p:cNvPr>
          <p:cNvSpPr>
            <a:spLocks noGrp="1"/>
          </p:cNvSpPr>
          <p:nvPr>
            <p:ph type="title"/>
          </p:nvPr>
        </p:nvSpPr>
        <p:spPr>
          <a:xfrm>
            <a:off x="863029" y="1012004"/>
            <a:ext cx="3416158" cy="4795408"/>
          </a:xfrm>
        </p:spPr>
        <p:txBody>
          <a:bodyPr>
            <a:normAutofit/>
          </a:bodyPr>
          <a:lstStyle/>
          <a:p>
            <a:r>
              <a:rPr lang="en-US">
                <a:solidFill>
                  <a:srgbClr val="FFFFFF"/>
                </a:solidFill>
              </a:rPr>
              <a:t>What is the practical significance of chaining Boolean?</a:t>
            </a:r>
          </a:p>
        </p:txBody>
      </p:sp>
      <p:graphicFrame>
        <p:nvGraphicFramePr>
          <p:cNvPr id="5" name="Content Placeholder 2">
            <a:extLst>
              <a:ext uri="{FF2B5EF4-FFF2-40B4-BE49-F238E27FC236}">
                <a16:creationId xmlns:a16="http://schemas.microsoft.com/office/drawing/2014/main" id="{BE2857E5-6D9B-4412-AC06-003B36702A00}"/>
              </a:ext>
            </a:extLst>
          </p:cNvPr>
          <p:cNvGraphicFramePr>
            <a:graphicFrameLocks noGrp="1"/>
          </p:cNvGraphicFramePr>
          <p:nvPr>
            <p:ph idx="1"/>
            <p:extLst>
              <p:ext uri="{D42A27DB-BD31-4B8C-83A1-F6EECF244321}">
                <p14:modId xmlns:p14="http://schemas.microsoft.com/office/powerpoint/2010/main" val="363146348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06268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55698C-F45F-254C-A6B2-A435B83C984C}"/>
              </a:ext>
            </a:extLst>
          </p:cNvPr>
          <p:cNvSpPr>
            <a:spLocks noGrp="1"/>
          </p:cNvSpPr>
          <p:nvPr>
            <p:ph type="title"/>
          </p:nvPr>
        </p:nvSpPr>
        <p:spPr>
          <a:xfrm>
            <a:off x="863029" y="1012004"/>
            <a:ext cx="3416158" cy="4795408"/>
          </a:xfrm>
        </p:spPr>
        <p:txBody>
          <a:bodyPr>
            <a:normAutofit/>
          </a:bodyPr>
          <a:lstStyle/>
          <a:p>
            <a:r>
              <a:rPr lang="en-US">
                <a:solidFill>
                  <a:srgbClr val="FFFFFF"/>
                </a:solidFill>
              </a:rPr>
              <a:t>What is the practical significance of chaining Boolean?</a:t>
            </a:r>
          </a:p>
        </p:txBody>
      </p:sp>
      <p:graphicFrame>
        <p:nvGraphicFramePr>
          <p:cNvPr id="5" name="Content Placeholder 2">
            <a:extLst>
              <a:ext uri="{FF2B5EF4-FFF2-40B4-BE49-F238E27FC236}">
                <a16:creationId xmlns:a16="http://schemas.microsoft.com/office/drawing/2014/main" id="{AAB26C88-8246-4C4B-AF2B-97E295155C91}"/>
              </a:ext>
            </a:extLst>
          </p:cNvPr>
          <p:cNvGraphicFramePr>
            <a:graphicFrameLocks noGrp="1"/>
          </p:cNvGraphicFramePr>
          <p:nvPr>
            <p:ph idx="1"/>
            <p:extLst>
              <p:ext uri="{D42A27DB-BD31-4B8C-83A1-F6EECF244321}">
                <p14:modId xmlns:p14="http://schemas.microsoft.com/office/powerpoint/2010/main" val="28677281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93884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55698C-F45F-254C-A6B2-A435B83C984C}"/>
              </a:ext>
            </a:extLst>
          </p:cNvPr>
          <p:cNvSpPr>
            <a:spLocks noGrp="1"/>
          </p:cNvSpPr>
          <p:nvPr>
            <p:ph type="title"/>
          </p:nvPr>
        </p:nvSpPr>
        <p:spPr>
          <a:xfrm>
            <a:off x="863029" y="1012004"/>
            <a:ext cx="3416158" cy="4795408"/>
          </a:xfrm>
        </p:spPr>
        <p:txBody>
          <a:bodyPr>
            <a:normAutofit/>
          </a:bodyPr>
          <a:lstStyle/>
          <a:p>
            <a:r>
              <a:rPr lang="en-US">
                <a:solidFill>
                  <a:srgbClr val="FFFFFF"/>
                </a:solidFill>
              </a:rPr>
              <a:t>What is the practical significance of chaining Boolean?</a:t>
            </a:r>
          </a:p>
        </p:txBody>
      </p:sp>
      <p:graphicFrame>
        <p:nvGraphicFramePr>
          <p:cNvPr id="5" name="Content Placeholder 2">
            <a:extLst>
              <a:ext uri="{FF2B5EF4-FFF2-40B4-BE49-F238E27FC236}">
                <a16:creationId xmlns:a16="http://schemas.microsoft.com/office/drawing/2014/main" id="{336A67BD-BCA4-49BC-9020-1A119865A9FC}"/>
              </a:ext>
            </a:extLst>
          </p:cNvPr>
          <p:cNvGraphicFramePr>
            <a:graphicFrameLocks noGrp="1"/>
          </p:cNvGraphicFramePr>
          <p:nvPr>
            <p:ph idx="1"/>
            <p:extLst>
              <p:ext uri="{D42A27DB-BD31-4B8C-83A1-F6EECF244321}">
                <p14:modId xmlns:p14="http://schemas.microsoft.com/office/powerpoint/2010/main" val="385106201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93600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BDFE6A-039C-9F49-80BB-D14F290A405B}"/>
              </a:ext>
            </a:extLst>
          </p:cNvPr>
          <p:cNvSpPr>
            <a:spLocks noGrp="1"/>
          </p:cNvSpPr>
          <p:nvPr>
            <p:ph type="title"/>
          </p:nvPr>
        </p:nvSpPr>
        <p:spPr>
          <a:xfrm>
            <a:off x="863029" y="1012004"/>
            <a:ext cx="3416158" cy="4795408"/>
          </a:xfrm>
        </p:spPr>
        <p:txBody>
          <a:bodyPr>
            <a:normAutofit/>
          </a:bodyPr>
          <a:lstStyle/>
          <a:p>
            <a:r>
              <a:rPr lang="en-US">
                <a:solidFill>
                  <a:srgbClr val="FFFFFF"/>
                </a:solidFill>
              </a:rPr>
              <a:t>Other Boolean Operators</a:t>
            </a:r>
          </a:p>
        </p:txBody>
      </p:sp>
      <p:graphicFrame>
        <p:nvGraphicFramePr>
          <p:cNvPr id="13" name="Content Placeholder 2">
            <a:extLst>
              <a:ext uri="{FF2B5EF4-FFF2-40B4-BE49-F238E27FC236}">
                <a16:creationId xmlns:a16="http://schemas.microsoft.com/office/drawing/2014/main" id="{6CF936E6-0C15-474E-B4DF-05A33C375928}"/>
              </a:ext>
            </a:extLst>
          </p:cNvPr>
          <p:cNvGraphicFramePr>
            <a:graphicFrameLocks noGrp="1"/>
          </p:cNvGraphicFramePr>
          <p:nvPr>
            <p:ph idx="1"/>
            <p:extLst>
              <p:ext uri="{D42A27DB-BD31-4B8C-83A1-F6EECF244321}">
                <p14:modId xmlns:p14="http://schemas.microsoft.com/office/powerpoint/2010/main" val="411930983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55747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3AFCF75-972D-9B46-B8BC-4759048BD0EB}"/>
              </a:ext>
            </a:extLst>
          </p:cNvPr>
          <p:cNvSpPr>
            <a:spLocks noGrp="1"/>
          </p:cNvSpPr>
          <p:nvPr>
            <p:ph type="ctrTitle"/>
          </p:nvPr>
        </p:nvSpPr>
        <p:spPr>
          <a:xfrm>
            <a:off x="838199" y="4525347"/>
            <a:ext cx="6801321" cy="1737360"/>
          </a:xfrm>
        </p:spPr>
        <p:txBody>
          <a:bodyPr anchor="ctr">
            <a:normAutofit/>
          </a:bodyPr>
          <a:lstStyle/>
          <a:p>
            <a:pPr algn="r"/>
            <a:r>
              <a:rPr lang="en-US" dirty="0"/>
              <a:t>Loops</a:t>
            </a:r>
          </a:p>
        </p:txBody>
      </p:sp>
      <p:sp>
        <p:nvSpPr>
          <p:cNvPr id="5" name="Subtitle 4">
            <a:extLst>
              <a:ext uri="{FF2B5EF4-FFF2-40B4-BE49-F238E27FC236}">
                <a16:creationId xmlns:a16="http://schemas.microsoft.com/office/drawing/2014/main" id="{A8B24F1F-1BFF-8B43-A95A-97550756E7AB}"/>
              </a:ext>
            </a:extLst>
          </p:cNvPr>
          <p:cNvSpPr>
            <a:spLocks noGrp="1"/>
          </p:cNvSpPr>
          <p:nvPr>
            <p:ph type="subTitle" idx="1"/>
          </p:nvPr>
        </p:nvSpPr>
        <p:spPr>
          <a:xfrm>
            <a:off x="7961258" y="4525347"/>
            <a:ext cx="3258675" cy="1737360"/>
          </a:xfrm>
        </p:spPr>
        <p:txBody>
          <a:bodyPr anchor="ctr">
            <a:normAutofit/>
          </a:bodyPr>
          <a:lstStyle/>
          <a:p>
            <a:pPr algn="l"/>
            <a:endParaRPr lang="en-US" dirty="0"/>
          </a:p>
        </p:txBody>
      </p:sp>
      <p:sp>
        <p:nvSpPr>
          <p:cNvPr id="8" name="Oval 11">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5">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7">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9">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8926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94AF84-C44C-2F41-B83C-6C68C74FEE27}"/>
              </a:ext>
            </a:extLst>
          </p:cNvPr>
          <p:cNvSpPr>
            <a:spLocks noGrp="1"/>
          </p:cNvSpPr>
          <p:nvPr>
            <p:ph type="title"/>
          </p:nvPr>
        </p:nvSpPr>
        <p:spPr>
          <a:xfrm>
            <a:off x="863029" y="1012004"/>
            <a:ext cx="3416158" cy="4795408"/>
          </a:xfrm>
        </p:spPr>
        <p:txBody>
          <a:bodyPr>
            <a:normAutofit/>
          </a:bodyPr>
          <a:lstStyle/>
          <a:p>
            <a:r>
              <a:rPr lang="en-US">
                <a:solidFill>
                  <a:srgbClr val="FFFFFF"/>
                </a:solidFill>
              </a:rPr>
              <a:t>Loops</a:t>
            </a:r>
          </a:p>
        </p:txBody>
      </p:sp>
      <p:graphicFrame>
        <p:nvGraphicFramePr>
          <p:cNvPr id="27" name="Content Placeholder 2">
            <a:extLst>
              <a:ext uri="{FF2B5EF4-FFF2-40B4-BE49-F238E27FC236}">
                <a16:creationId xmlns:a16="http://schemas.microsoft.com/office/drawing/2014/main" id="{EB182F92-EBDF-4549-ADD8-1E188236E92C}"/>
              </a:ext>
            </a:extLst>
          </p:cNvPr>
          <p:cNvGraphicFramePr>
            <a:graphicFrameLocks noGrp="1"/>
          </p:cNvGraphicFramePr>
          <p:nvPr>
            <p:ph idx="1"/>
            <p:extLst>
              <p:ext uri="{D42A27DB-BD31-4B8C-83A1-F6EECF244321}">
                <p14:modId xmlns:p14="http://schemas.microsoft.com/office/powerpoint/2010/main" val="379244281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0158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3C373A-8005-9F48-8208-BB6ED052EA24}"/>
              </a:ext>
            </a:extLst>
          </p:cNvPr>
          <p:cNvSpPr>
            <a:spLocks noGrp="1"/>
          </p:cNvSpPr>
          <p:nvPr>
            <p:ph type="title"/>
          </p:nvPr>
        </p:nvSpPr>
        <p:spPr>
          <a:xfrm>
            <a:off x="863029" y="1012004"/>
            <a:ext cx="3416158" cy="4795408"/>
          </a:xfrm>
        </p:spPr>
        <p:txBody>
          <a:bodyPr>
            <a:normAutofit/>
          </a:bodyPr>
          <a:lstStyle/>
          <a:p>
            <a:r>
              <a:rPr lang="en-US" sz="3700">
                <a:solidFill>
                  <a:srgbClr val="FFFFFF"/>
                </a:solidFill>
              </a:rPr>
              <a:t>PATTERNCOUNT</a:t>
            </a:r>
          </a:p>
        </p:txBody>
      </p:sp>
      <p:graphicFrame>
        <p:nvGraphicFramePr>
          <p:cNvPr id="5" name="Content Placeholder 2">
            <a:extLst>
              <a:ext uri="{FF2B5EF4-FFF2-40B4-BE49-F238E27FC236}">
                <a16:creationId xmlns:a16="http://schemas.microsoft.com/office/drawing/2014/main" id="{C7DCFFE4-86EB-4698-AC09-3F3C70907071}"/>
              </a:ext>
            </a:extLst>
          </p:cNvPr>
          <p:cNvGraphicFramePr>
            <a:graphicFrameLocks noGrp="1"/>
          </p:cNvGraphicFramePr>
          <p:nvPr>
            <p:ph idx="1"/>
            <p:extLst>
              <p:ext uri="{D42A27DB-BD31-4B8C-83A1-F6EECF244321}">
                <p14:modId xmlns:p14="http://schemas.microsoft.com/office/powerpoint/2010/main" val="289073822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6572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D1C229-3568-5741-B005-A847D27592B6}"/>
              </a:ext>
            </a:extLst>
          </p:cNvPr>
          <p:cNvSpPr>
            <a:spLocks noGrp="1"/>
          </p:cNvSpPr>
          <p:nvPr>
            <p:ph type="title"/>
          </p:nvPr>
        </p:nvSpPr>
        <p:spPr>
          <a:xfrm>
            <a:off x="863029" y="1012004"/>
            <a:ext cx="3416158" cy="4795408"/>
          </a:xfrm>
        </p:spPr>
        <p:txBody>
          <a:bodyPr>
            <a:normAutofit/>
          </a:bodyPr>
          <a:lstStyle/>
          <a:p>
            <a:r>
              <a:rPr lang="en-US">
                <a:solidFill>
                  <a:srgbClr val="FFFFFF"/>
                </a:solidFill>
              </a:rPr>
              <a:t>Why do we want to loop?</a:t>
            </a:r>
          </a:p>
        </p:txBody>
      </p:sp>
      <p:graphicFrame>
        <p:nvGraphicFramePr>
          <p:cNvPr id="15" name="Content Placeholder 2">
            <a:extLst>
              <a:ext uri="{FF2B5EF4-FFF2-40B4-BE49-F238E27FC236}">
                <a16:creationId xmlns:a16="http://schemas.microsoft.com/office/drawing/2014/main" id="{DCE5AE18-C2CF-4608-A9ED-1F1042F9F0DA}"/>
              </a:ext>
            </a:extLst>
          </p:cNvPr>
          <p:cNvGraphicFramePr>
            <a:graphicFrameLocks noGrp="1"/>
          </p:cNvGraphicFramePr>
          <p:nvPr>
            <p:ph idx="1"/>
            <p:extLst>
              <p:ext uri="{D42A27DB-BD31-4B8C-83A1-F6EECF244321}">
                <p14:modId xmlns:p14="http://schemas.microsoft.com/office/powerpoint/2010/main" val="332377963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80585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E165FF-A05C-FE4F-B96A-B2E0C3166D7C}"/>
              </a:ext>
            </a:extLst>
          </p:cNvPr>
          <p:cNvSpPr>
            <a:spLocks noGrp="1"/>
          </p:cNvSpPr>
          <p:nvPr>
            <p:ph type="title"/>
          </p:nvPr>
        </p:nvSpPr>
        <p:spPr>
          <a:xfrm>
            <a:off x="863029" y="1012004"/>
            <a:ext cx="3416158" cy="4795408"/>
          </a:xfrm>
        </p:spPr>
        <p:txBody>
          <a:bodyPr vert="horz" lIns="91440" tIns="45720" rIns="91440" bIns="45720" rtlCol="0">
            <a:normAutofit/>
          </a:bodyPr>
          <a:lstStyle/>
          <a:p>
            <a:r>
              <a:rPr lang="en-US" kern="1200" dirty="0">
                <a:solidFill>
                  <a:srgbClr val="FFFFFF"/>
                </a:solidFill>
                <a:latin typeface="+mj-lt"/>
                <a:ea typeface="+mj-ea"/>
                <a:cs typeface="+mj-cs"/>
              </a:rPr>
              <a:t>An example of a for-loop in R</a:t>
            </a:r>
          </a:p>
        </p:txBody>
      </p:sp>
      <p:graphicFrame>
        <p:nvGraphicFramePr>
          <p:cNvPr id="5" name="Content Placeholder 2">
            <a:extLst>
              <a:ext uri="{FF2B5EF4-FFF2-40B4-BE49-F238E27FC236}">
                <a16:creationId xmlns:a16="http://schemas.microsoft.com/office/drawing/2014/main" id="{19A4B532-5B86-434D-B7CF-EA325EAA6851}"/>
              </a:ext>
            </a:extLst>
          </p:cNvPr>
          <p:cNvGraphicFramePr>
            <a:graphicFrameLocks noGrp="1"/>
          </p:cNvGraphicFramePr>
          <p:nvPr>
            <p:ph idx="1"/>
            <p:extLst>
              <p:ext uri="{D42A27DB-BD31-4B8C-83A1-F6EECF244321}">
                <p14:modId xmlns:p14="http://schemas.microsoft.com/office/powerpoint/2010/main" val="133463337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07653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A1B03-01FB-884D-A4C8-BFC39EEFD01C}"/>
              </a:ext>
            </a:extLst>
          </p:cNvPr>
          <p:cNvSpPr>
            <a:spLocks noGrp="1"/>
          </p:cNvSpPr>
          <p:nvPr>
            <p:ph type="title"/>
          </p:nvPr>
        </p:nvSpPr>
        <p:spPr>
          <a:xfrm>
            <a:off x="863029" y="1012004"/>
            <a:ext cx="3416158" cy="4795408"/>
          </a:xfrm>
        </p:spPr>
        <p:txBody>
          <a:bodyPr>
            <a:normAutofit/>
          </a:bodyPr>
          <a:lstStyle/>
          <a:p>
            <a:r>
              <a:rPr lang="en-US">
                <a:solidFill>
                  <a:srgbClr val="FFFFFF"/>
                </a:solidFill>
              </a:rPr>
              <a:t>There are 4 main components in a loop</a:t>
            </a:r>
          </a:p>
        </p:txBody>
      </p:sp>
      <p:graphicFrame>
        <p:nvGraphicFramePr>
          <p:cNvPr id="5" name="Content Placeholder 2">
            <a:extLst>
              <a:ext uri="{FF2B5EF4-FFF2-40B4-BE49-F238E27FC236}">
                <a16:creationId xmlns:a16="http://schemas.microsoft.com/office/drawing/2014/main" id="{21BF4152-7C8D-47FC-8419-3ECEE1B0CEA5}"/>
              </a:ext>
            </a:extLst>
          </p:cNvPr>
          <p:cNvGraphicFramePr>
            <a:graphicFrameLocks noGrp="1"/>
          </p:cNvGraphicFramePr>
          <p:nvPr>
            <p:ph idx="1"/>
            <p:extLst>
              <p:ext uri="{D42A27DB-BD31-4B8C-83A1-F6EECF244321}">
                <p14:modId xmlns:p14="http://schemas.microsoft.com/office/powerpoint/2010/main" val="88352512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93844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B6E13-DC71-054A-9794-B7A229BECCE8}"/>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altLang="x-none" sz="5400">
                <a:solidFill>
                  <a:srgbClr val="FFFFFF"/>
                </a:solidFill>
              </a:rPr>
              <a:t>Control statements (for-loop)</a:t>
            </a:r>
            <a:endParaRPr lang="en-US" sz="5400">
              <a:solidFill>
                <a:srgbClr val="FFFFFF"/>
              </a:solidFill>
            </a:endParaRPr>
          </a:p>
        </p:txBody>
      </p:sp>
      <p:cxnSp>
        <p:nvCxnSpPr>
          <p:cNvPr id="51" name="Straight Connector 5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2E102ED-782F-DE43-A065-686ABE482113}"/>
              </a:ext>
            </a:extLst>
          </p:cNvPr>
          <p:cNvPicPr>
            <a:picLocks noChangeAspect="1"/>
          </p:cNvPicPr>
          <p:nvPr/>
        </p:nvPicPr>
        <p:blipFill>
          <a:blip r:embed="rId3"/>
          <a:stretch>
            <a:fillRect/>
          </a:stretch>
        </p:blipFill>
        <p:spPr>
          <a:xfrm>
            <a:off x="1464550" y="2426818"/>
            <a:ext cx="3189951" cy="3997637"/>
          </a:xfrm>
          <a:prstGeom prst="rect">
            <a:avLst/>
          </a:prstGeom>
        </p:spPr>
      </p:pic>
      <p:cxnSp>
        <p:nvCxnSpPr>
          <p:cNvPr id="53" name="Straight Connector 5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A6D7C1F1-550B-4F40-8DA6-9966EF9CF79E}"/>
              </a:ext>
            </a:extLst>
          </p:cNvPr>
          <p:cNvPicPr>
            <a:picLocks noChangeAspect="1"/>
          </p:cNvPicPr>
          <p:nvPr/>
        </p:nvPicPr>
        <p:blipFill>
          <a:blip r:embed="rId4"/>
          <a:stretch>
            <a:fillRect/>
          </a:stretch>
        </p:blipFill>
        <p:spPr>
          <a:xfrm>
            <a:off x="6445073" y="2881317"/>
            <a:ext cx="5455917" cy="3088638"/>
          </a:xfrm>
          <a:prstGeom prst="rect">
            <a:avLst/>
          </a:prstGeom>
        </p:spPr>
      </p:pic>
    </p:spTree>
    <p:extLst>
      <p:ext uri="{BB962C8B-B14F-4D97-AF65-F5344CB8AC3E}">
        <p14:creationId xmlns:p14="http://schemas.microsoft.com/office/powerpoint/2010/main" val="37675212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22AF80-719A-3540-904F-FB1E74F950D7}"/>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An example of a while loop in R</a:t>
            </a:r>
          </a:p>
        </p:txBody>
      </p:sp>
      <p:sp>
        <p:nvSpPr>
          <p:cNvPr id="9" name="Rectangle 8">
            <a:extLst>
              <a:ext uri="{FF2B5EF4-FFF2-40B4-BE49-F238E27FC236}">
                <a16:creationId xmlns:a16="http://schemas.microsoft.com/office/drawing/2014/main" id="{1B6E81E1-959E-314A-96D4-0ED7F6B1C069}"/>
              </a:ext>
            </a:extLst>
          </p:cNvPr>
          <p:cNvSpPr/>
          <p:nvPr/>
        </p:nvSpPr>
        <p:spPr>
          <a:xfrm>
            <a:off x="3981812" y="6196328"/>
            <a:ext cx="184731" cy="341632"/>
          </a:xfrm>
          <a:prstGeom prst="rect">
            <a:avLst/>
          </a:prstGeom>
        </p:spPr>
        <p:txBody>
          <a:bodyPr wrap="none">
            <a:spAutoFit/>
          </a:bodyPr>
          <a:lstStyle/>
          <a:p>
            <a:pPr>
              <a:lnSpc>
                <a:spcPct val="90000"/>
              </a:lnSpc>
              <a:spcAft>
                <a:spcPts val="600"/>
              </a:spcAft>
            </a:pPr>
            <a:endParaRPr lang="en-US" dirty="0"/>
          </a:p>
        </p:txBody>
      </p:sp>
      <p:graphicFrame>
        <p:nvGraphicFramePr>
          <p:cNvPr id="13" name="Content Placeholder 2">
            <a:extLst>
              <a:ext uri="{FF2B5EF4-FFF2-40B4-BE49-F238E27FC236}">
                <a16:creationId xmlns:a16="http://schemas.microsoft.com/office/drawing/2014/main" id="{44693D74-F9A4-4B29-A98D-AC84720DD93D}"/>
              </a:ext>
            </a:extLst>
          </p:cNvPr>
          <p:cNvGraphicFramePr>
            <a:graphicFrameLocks noGrp="1"/>
          </p:cNvGraphicFramePr>
          <p:nvPr>
            <p:ph idx="1"/>
            <p:extLst>
              <p:ext uri="{D42A27DB-BD31-4B8C-83A1-F6EECF244321}">
                <p14:modId xmlns:p14="http://schemas.microsoft.com/office/powerpoint/2010/main" val="295868398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87419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0D5F99-27EC-5440-BD06-613C7B12825C}"/>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Control statements (The While Loop)</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AF70853-4096-CB47-8485-C499AE202937}"/>
              </a:ext>
            </a:extLst>
          </p:cNvPr>
          <p:cNvPicPr>
            <a:picLocks noChangeAspect="1"/>
          </p:cNvPicPr>
          <p:nvPr/>
        </p:nvPicPr>
        <p:blipFill>
          <a:blip r:embed="rId3"/>
          <a:stretch>
            <a:fillRect/>
          </a:stretch>
        </p:blipFill>
        <p:spPr>
          <a:xfrm>
            <a:off x="780653" y="2426818"/>
            <a:ext cx="4557745" cy="3997637"/>
          </a:xfrm>
          <a:prstGeom prst="rect">
            <a:avLst/>
          </a:prstGeom>
        </p:spPr>
      </p:pic>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FC53B99-A250-F048-900E-C01E7FFB9BB6}"/>
              </a:ext>
            </a:extLst>
          </p:cNvPr>
          <p:cNvPicPr>
            <a:picLocks noChangeAspect="1"/>
          </p:cNvPicPr>
          <p:nvPr/>
        </p:nvPicPr>
        <p:blipFill>
          <a:blip r:embed="rId4"/>
          <a:stretch>
            <a:fillRect/>
          </a:stretch>
        </p:blipFill>
        <p:spPr>
          <a:xfrm>
            <a:off x="6445073" y="2916877"/>
            <a:ext cx="5455917" cy="3017518"/>
          </a:xfrm>
          <a:prstGeom prst="rect">
            <a:avLst/>
          </a:prstGeom>
        </p:spPr>
      </p:pic>
      <p:sp>
        <p:nvSpPr>
          <p:cNvPr id="6" name="Rectangle 5">
            <a:extLst>
              <a:ext uri="{FF2B5EF4-FFF2-40B4-BE49-F238E27FC236}">
                <a16:creationId xmlns:a16="http://schemas.microsoft.com/office/drawing/2014/main" id="{18B60EA3-1ABF-6B48-8CA2-22A61392CEF9}"/>
              </a:ext>
            </a:extLst>
          </p:cNvPr>
          <p:cNvSpPr/>
          <p:nvPr/>
        </p:nvSpPr>
        <p:spPr>
          <a:xfrm>
            <a:off x="3059525" y="6392960"/>
            <a:ext cx="5869171" cy="369332"/>
          </a:xfrm>
          <a:prstGeom prst="rect">
            <a:avLst/>
          </a:prstGeom>
        </p:spPr>
        <p:txBody>
          <a:bodyPr wrap="none">
            <a:spAutoFit/>
          </a:bodyPr>
          <a:lstStyle/>
          <a:p>
            <a:pPr lvl="0">
              <a:defRPr/>
            </a:pPr>
            <a:r>
              <a:rPr lang="en-US" dirty="0"/>
              <a:t>Can condition ever evaluate to false in the statement above?</a:t>
            </a:r>
          </a:p>
        </p:txBody>
      </p:sp>
    </p:spTree>
    <p:extLst>
      <p:ext uri="{BB962C8B-B14F-4D97-AF65-F5344CB8AC3E}">
        <p14:creationId xmlns:p14="http://schemas.microsoft.com/office/powerpoint/2010/main" val="40843060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1179226" y="826680"/>
            <a:ext cx="9833548" cy="1325563"/>
          </a:xfrm>
        </p:spPr>
        <p:txBody>
          <a:bodyPr>
            <a:normAutofit/>
          </a:bodyPr>
          <a:lstStyle/>
          <a:p>
            <a:pPr algn="ctr"/>
            <a:r>
              <a:rPr lang="en-US" altLang="x-none" sz="4000" dirty="0"/>
              <a:t>Comparing the for and while loops next to each other</a:t>
            </a:r>
          </a:p>
        </p:txBody>
      </p:sp>
      <p:sp>
        <p:nvSpPr>
          <p:cNvPr id="11" name="Text Box 4">
            <a:extLst>
              <a:ext uri="{FF2B5EF4-FFF2-40B4-BE49-F238E27FC236}">
                <a16:creationId xmlns:a16="http://schemas.microsoft.com/office/drawing/2014/main" id="{9139791A-67C2-3C46-A972-70B45D511A1F}"/>
              </a:ext>
            </a:extLst>
          </p:cNvPr>
          <p:cNvSpPr txBox="1">
            <a:spLocks noChangeArrowheads="1"/>
          </p:cNvSpPr>
          <p:nvPr/>
        </p:nvSpPr>
        <p:spPr bwMode="auto">
          <a:xfrm>
            <a:off x="2108505" y="2547736"/>
            <a:ext cx="3505200" cy="1336675"/>
          </a:xfrm>
          <a:prstGeom prst="rect">
            <a:avLst/>
          </a:prstGeom>
          <a:noFill/>
          <a:ln w="25400">
            <a:solidFill>
              <a:srgbClr val="000099"/>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82562" tIns="46038" rIns="182562" bIns="46038">
            <a:spAutoFit/>
          </a:bodyPr>
          <a:lstStyle/>
          <a:p>
            <a:pPr algn="l"/>
            <a:r>
              <a:rPr lang="en-US" altLang="x-none" sz="2000" dirty="0">
                <a:solidFill>
                  <a:srgbClr val="FF3300"/>
                </a:solidFill>
                <a:latin typeface="Courier New" charset="0"/>
              </a:rPr>
              <a:t>for j </a:t>
            </a:r>
            <a:r>
              <a:rPr lang="en-US" altLang="x-none" sz="2000" dirty="0">
                <a:solidFill>
                  <a:srgbClr val="FF3300"/>
                </a:solidFill>
                <a:latin typeface="Courier New" charset="0"/>
                <a:sym typeface="Wingdings" charset="2"/>
              </a:rPr>
              <a:t> 1 to 4 do</a:t>
            </a:r>
            <a:endParaRPr lang="en-US" altLang="x-none" sz="2000" dirty="0">
              <a:solidFill>
                <a:srgbClr val="FF3300"/>
              </a:solidFill>
              <a:latin typeface="Courier New" charset="0"/>
            </a:endParaRPr>
          </a:p>
          <a:p>
            <a:pPr algn="l"/>
            <a:r>
              <a:rPr lang="en-US" altLang="x-none" sz="2000" dirty="0">
                <a:solidFill>
                  <a:srgbClr val="FF3300"/>
                </a:solidFill>
                <a:latin typeface="Courier New" charset="0"/>
              </a:rPr>
              <a:t>  print 2*j;</a:t>
            </a:r>
          </a:p>
          <a:p>
            <a:pPr algn="l"/>
            <a:r>
              <a:rPr lang="en-US" altLang="x-none" sz="2000" dirty="0" err="1">
                <a:solidFill>
                  <a:srgbClr val="FF3300"/>
                </a:solidFill>
                <a:latin typeface="Courier New" charset="0"/>
              </a:rPr>
              <a:t>endfor</a:t>
            </a:r>
            <a:endParaRPr lang="en-US" altLang="x-none" sz="2000" dirty="0">
              <a:solidFill>
                <a:srgbClr val="FF3300"/>
              </a:solidFill>
              <a:latin typeface="Courier New" charset="0"/>
            </a:endParaRPr>
          </a:p>
          <a:p>
            <a:pPr algn="l"/>
            <a:r>
              <a:rPr lang="en-US" altLang="x-none" sz="2000" dirty="0">
                <a:solidFill>
                  <a:srgbClr val="FF3300"/>
                </a:solidFill>
                <a:latin typeface="Courier New" charset="0"/>
              </a:rPr>
              <a:t>print “--- Done ---”</a:t>
            </a:r>
            <a:endParaRPr lang="en-US" altLang="x-none" dirty="0">
              <a:solidFill>
                <a:srgbClr val="FF3300"/>
              </a:solidFill>
              <a:latin typeface="Courier New" charset="0"/>
            </a:endParaRPr>
          </a:p>
        </p:txBody>
      </p:sp>
      <p:sp>
        <p:nvSpPr>
          <p:cNvPr id="12" name="Text Box 5">
            <a:extLst>
              <a:ext uri="{FF2B5EF4-FFF2-40B4-BE49-F238E27FC236}">
                <a16:creationId xmlns:a16="http://schemas.microsoft.com/office/drawing/2014/main" id="{CF183F41-2587-E84B-B94A-4292246E799B}"/>
              </a:ext>
            </a:extLst>
          </p:cNvPr>
          <p:cNvSpPr txBox="1">
            <a:spLocks noChangeArrowheads="1"/>
          </p:cNvSpPr>
          <p:nvPr/>
        </p:nvSpPr>
        <p:spPr bwMode="auto">
          <a:xfrm>
            <a:off x="2679701" y="4136334"/>
            <a:ext cx="2362200" cy="1946275"/>
          </a:xfrm>
          <a:prstGeom prst="rect">
            <a:avLst/>
          </a:prstGeom>
          <a:noFill/>
          <a:ln w="25400">
            <a:solidFill>
              <a:srgbClr val="000099"/>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82562" tIns="46038" rIns="182562" bIns="46038">
            <a:spAutoFit/>
          </a:bodyPr>
          <a:lstStyle/>
          <a:p>
            <a:pPr algn="l"/>
            <a:r>
              <a:rPr lang="en-US" altLang="x-none" sz="2000">
                <a:solidFill>
                  <a:srgbClr val="000099"/>
                </a:solidFill>
                <a:latin typeface="Courier New" charset="0"/>
              </a:rPr>
              <a:t>Output: </a:t>
            </a:r>
          </a:p>
          <a:p>
            <a:pPr algn="l"/>
            <a:r>
              <a:rPr lang="en-US" altLang="x-none" sz="2000">
                <a:solidFill>
                  <a:srgbClr val="000099"/>
                </a:solidFill>
                <a:latin typeface="Courier New" charset="0"/>
              </a:rPr>
              <a:t>  2</a:t>
            </a:r>
          </a:p>
          <a:p>
            <a:pPr algn="l"/>
            <a:r>
              <a:rPr lang="en-US" altLang="x-none" sz="2000">
                <a:solidFill>
                  <a:srgbClr val="000099"/>
                </a:solidFill>
                <a:latin typeface="Courier New" charset="0"/>
              </a:rPr>
              <a:t>  4</a:t>
            </a:r>
          </a:p>
          <a:p>
            <a:pPr algn="l"/>
            <a:r>
              <a:rPr lang="en-US" altLang="x-none" sz="2000">
                <a:solidFill>
                  <a:srgbClr val="000099"/>
                </a:solidFill>
                <a:latin typeface="Courier New" charset="0"/>
              </a:rPr>
              <a:t>  6</a:t>
            </a:r>
          </a:p>
          <a:p>
            <a:pPr algn="l"/>
            <a:r>
              <a:rPr lang="en-US" altLang="x-none" sz="2000">
                <a:solidFill>
                  <a:srgbClr val="000099"/>
                </a:solidFill>
                <a:latin typeface="Courier New" charset="0"/>
              </a:rPr>
              <a:t>  8</a:t>
            </a:r>
          </a:p>
          <a:p>
            <a:pPr algn="l"/>
            <a:r>
              <a:rPr lang="en-US" altLang="x-none" sz="2000">
                <a:solidFill>
                  <a:srgbClr val="000099"/>
                </a:solidFill>
                <a:latin typeface="Courier New" charset="0"/>
              </a:rPr>
              <a:t>--- Done ---</a:t>
            </a:r>
            <a:endParaRPr lang="en-US" altLang="x-none">
              <a:solidFill>
                <a:srgbClr val="000099"/>
              </a:solidFill>
              <a:latin typeface="Courier New" charset="0"/>
            </a:endParaRPr>
          </a:p>
        </p:txBody>
      </p:sp>
      <p:sp>
        <p:nvSpPr>
          <p:cNvPr id="13" name="Text Box 7">
            <a:extLst>
              <a:ext uri="{FF2B5EF4-FFF2-40B4-BE49-F238E27FC236}">
                <a16:creationId xmlns:a16="http://schemas.microsoft.com/office/drawing/2014/main" id="{0E46354E-AE1F-D040-BBA0-556EAF87D9CD}"/>
              </a:ext>
            </a:extLst>
          </p:cNvPr>
          <p:cNvSpPr txBox="1">
            <a:spLocks noChangeArrowheads="1"/>
          </p:cNvSpPr>
          <p:nvPr/>
        </p:nvSpPr>
        <p:spPr bwMode="auto">
          <a:xfrm>
            <a:off x="6095848" y="2547736"/>
            <a:ext cx="3505200" cy="1946275"/>
          </a:xfrm>
          <a:prstGeom prst="rect">
            <a:avLst/>
          </a:prstGeom>
          <a:noFill/>
          <a:ln w="25400">
            <a:solidFill>
              <a:srgbClr val="000099"/>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82562" tIns="46038" rIns="182562" bIns="46038">
            <a:spAutoFit/>
          </a:bodyPr>
          <a:lstStyle/>
          <a:p>
            <a:pPr algn="l"/>
            <a:r>
              <a:rPr lang="en-US" altLang="x-none" sz="2000">
                <a:solidFill>
                  <a:srgbClr val="FF3300"/>
                </a:solidFill>
                <a:latin typeface="Courier New" charset="0"/>
              </a:rPr>
              <a:t>j </a:t>
            </a:r>
            <a:r>
              <a:rPr lang="en-US" altLang="x-none" sz="2000">
                <a:solidFill>
                  <a:srgbClr val="FF3300"/>
                </a:solidFill>
                <a:latin typeface="Courier New" charset="0"/>
                <a:sym typeface="Wingdings" charset="2"/>
              </a:rPr>
              <a:t> 1;</a:t>
            </a:r>
            <a:endParaRPr lang="en-US" altLang="x-none" sz="2000">
              <a:solidFill>
                <a:srgbClr val="FF3300"/>
              </a:solidFill>
              <a:latin typeface="Courier New" charset="0"/>
            </a:endParaRPr>
          </a:p>
          <a:p>
            <a:pPr algn="l"/>
            <a:r>
              <a:rPr lang="en-US" altLang="x-none" sz="2000">
                <a:solidFill>
                  <a:srgbClr val="FF3300"/>
                </a:solidFill>
                <a:latin typeface="Courier New" charset="0"/>
              </a:rPr>
              <a:t>while (j </a:t>
            </a:r>
            <a:r>
              <a:rPr lang="en-US" altLang="x-none" sz="2000">
                <a:solidFill>
                  <a:srgbClr val="FF3300"/>
                </a:solidFill>
                <a:latin typeface="Courier New" charset="0"/>
                <a:sym typeface="Wingdings" charset="2"/>
              </a:rPr>
              <a:t>&lt;= 4) do</a:t>
            </a:r>
            <a:endParaRPr lang="en-US" altLang="x-none" sz="2000">
              <a:solidFill>
                <a:srgbClr val="FF3300"/>
              </a:solidFill>
              <a:latin typeface="Courier New" charset="0"/>
            </a:endParaRPr>
          </a:p>
          <a:p>
            <a:pPr algn="l"/>
            <a:r>
              <a:rPr lang="en-US" altLang="x-none" sz="2000">
                <a:solidFill>
                  <a:srgbClr val="FF3300"/>
                </a:solidFill>
                <a:latin typeface="Courier New" charset="0"/>
              </a:rPr>
              <a:t>  print 2*j;</a:t>
            </a:r>
          </a:p>
          <a:p>
            <a:pPr algn="l"/>
            <a:r>
              <a:rPr lang="en-US" altLang="x-none" sz="2000">
                <a:solidFill>
                  <a:srgbClr val="FF3300"/>
                </a:solidFill>
                <a:latin typeface="Courier New" charset="0"/>
              </a:rPr>
              <a:t>  j </a:t>
            </a:r>
            <a:r>
              <a:rPr lang="en-US" altLang="x-none" sz="2000">
                <a:solidFill>
                  <a:srgbClr val="FF3300"/>
                </a:solidFill>
                <a:latin typeface="Courier New" charset="0"/>
                <a:sym typeface="Wingdings" charset="2"/>
              </a:rPr>
              <a:t> j + 1;</a:t>
            </a:r>
            <a:endParaRPr lang="en-US" altLang="x-none" sz="2000">
              <a:solidFill>
                <a:srgbClr val="FF3300"/>
              </a:solidFill>
              <a:latin typeface="Courier New" charset="0"/>
            </a:endParaRPr>
          </a:p>
          <a:p>
            <a:pPr algn="l"/>
            <a:r>
              <a:rPr lang="en-US" altLang="x-none" sz="2000">
                <a:solidFill>
                  <a:srgbClr val="FF3300"/>
                </a:solidFill>
                <a:latin typeface="Courier New" charset="0"/>
              </a:rPr>
              <a:t>endwhile</a:t>
            </a:r>
          </a:p>
          <a:p>
            <a:pPr algn="l"/>
            <a:r>
              <a:rPr lang="en-US" altLang="x-none" sz="2000">
                <a:solidFill>
                  <a:srgbClr val="FF3300"/>
                </a:solidFill>
                <a:latin typeface="Courier New" charset="0"/>
              </a:rPr>
              <a:t>print “--- Done ---”</a:t>
            </a:r>
            <a:endParaRPr lang="en-US" altLang="x-none">
              <a:solidFill>
                <a:srgbClr val="FF3300"/>
              </a:solidFill>
              <a:latin typeface="Courier New" charset="0"/>
            </a:endParaRPr>
          </a:p>
        </p:txBody>
      </p:sp>
      <p:sp>
        <p:nvSpPr>
          <p:cNvPr id="14" name="Text Box 8">
            <a:extLst>
              <a:ext uri="{FF2B5EF4-FFF2-40B4-BE49-F238E27FC236}">
                <a16:creationId xmlns:a16="http://schemas.microsoft.com/office/drawing/2014/main" id="{E8990B3E-B90D-2845-81A6-A6458CCCAFD4}"/>
              </a:ext>
            </a:extLst>
          </p:cNvPr>
          <p:cNvSpPr txBox="1">
            <a:spLocks noChangeArrowheads="1"/>
          </p:cNvSpPr>
          <p:nvPr/>
        </p:nvSpPr>
        <p:spPr bwMode="auto">
          <a:xfrm>
            <a:off x="6667348" y="4715531"/>
            <a:ext cx="2362200" cy="1946275"/>
          </a:xfrm>
          <a:prstGeom prst="rect">
            <a:avLst/>
          </a:prstGeom>
          <a:noFill/>
          <a:ln w="25400">
            <a:solidFill>
              <a:srgbClr val="000099"/>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82562" tIns="46038" rIns="182562" bIns="46038">
            <a:spAutoFit/>
          </a:bodyPr>
          <a:lstStyle/>
          <a:p>
            <a:pPr algn="l"/>
            <a:r>
              <a:rPr lang="en-US" altLang="x-none" sz="2000">
                <a:solidFill>
                  <a:srgbClr val="000099"/>
                </a:solidFill>
                <a:latin typeface="Courier New" charset="0"/>
              </a:rPr>
              <a:t>Output: </a:t>
            </a:r>
          </a:p>
          <a:p>
            <a:pPr algn="l"/>
            <a:r>
              <a:rPr lang="en-US" altLang="x-none" sz="2000">
                <a:solidFill>
                  <a:srgbClr val="000099"/>
                </a:solidFill>
                <a:latin typeface="Courier New" charset="0"/>
              </a:rPr>
              <a:t>  2</a:t>
            </a:r>
          </a:p>
          <a:p>
            <a:pPr algn="l"/>
            <a:r>
              <a:rPr lang="en-US" altLang="x-none" sz="2000">
                <a:solidFill>
                  <a:srgbClr val="000099"/>
                </a:solidFill>
                <a:latin typeface="Courier New" charset="0"/>
              </a:rPr>
              <a:t>  4</a:t>
            </a:r>
          </a:p>
          <a:p>
            <a:pPr algn="l"/>
            <a:r>
              <a:rPr lang="en-US" altLang="x-none" sz="2000">
                <a:solidFill>
                  <a:srgbClr val="000099"/>
                </a:solidFill>
                <a:latin typeface="Courier New" charset="0"/>
              </a:rPr>
              <a:t>  6</a:t>
            </a:r>
          </a:p>
          <a:p>
            <a:pPr algn="l"/>
            <a:r>
              <a:rPr lang="en-US" altLang="x-none" sz="2000">
                <a:solidFill>
                  <a:srgbClr val="000099"/>
                </a:solidFill>
                <a:latin typeface="Courier New" charset="0"/>
              </a:rPr>
              <a:t>  8</a:t>
            </a:r>
          </a:p>
          <a:p>
            <a:pPr algn="l"/>
            <a:r>
              <a:rPr lang="en-US" altLang="x-none" sz="2000">
                <a:solidFill>
                  <a:srgbClr val="000099"/>
                </a:solidFill>
                <a:latin typeface="Courier New" charset="0"/>
              </a:rPr>
              <a:t>--- Done ---</a:t>
            </a:r>
            <a:endParaRPr lang="en-US" altLang="x-none">
              <a:solidFill>
                <a:srgbClr val="000099"/>
              </a:solidFill>
              <a:latin typeface="Courier New" charset="0"/>
            </a:endParaRPr>
          </a:p>
        </p:txBody>
      </p:sp>
      <p:sp>
        <p:nvSpPr>
          <p:cNvPr id="3" name="TextBox 2">
            <a:extLst>
              <a:ext uri="{FF2B5EF4-FFF2-40B4-BE49-F238E27FC236}">
                <a16:creationId xmlns:a16="http://schemas.microsoft.com/office/drawing/2014/main" id="{11EA08A2-B41F-9B47-9C51-C14CF8C9A057}"/>
              </a:ext>
            </a:extLst>
          </p:cNvPr>
          <p:cNvSpPr txBox="1"/>
          <p:nvPr/>
        </p:nvSpPr>
        <p:spPr>
          <a:xfrm>
            <a:off x="243068" y="6189350"/>
            <a:ext cx="5852780" cy="646331"/>
          </a:xfrm>
          <a:prstGeom prst="rect">
            <a:avLst/>
          </a:prstGeom>
          <a:noFill/>
        </p:spPr>
        <p:txBody>
          <a:bodyPr wrap="square" rtlCol="0">
            <a:spAutoFit/>
          </a:bodyPr>
          <a:lstStyle/>
          <a:p>
            <a:r>
              <a:rPr lang="en-US" dirty="0">
                <a:solidFill>
                  <a:srgbClr val="FF0000"/>
                </a:solidFill>
              </a:rPr>
              <a:t>These two blocks of code do the same thing. </a:t>
            </a:r>
          </a:p>
          <a:p>
            <a:r>
              <a:rPr lang="en-US" dirty="0">
                <a:solidFill>
                  <a:srgbClr val="FF0000"/>
                </a:solidFill>
              </a:rPr>
              <a:t>Yet, how are they different?</a:t>
            </a:r>
          </a:p>
        </p:txBody>
      </p:sp>
    </p:spTree>
    <p:extLst>
      <p:ext uri="{BB962C8B-B14F-4D97-AF65-F5344CB8AC3E}">
        <p14:creationId xmlns:p14="http://schemas.microsoft.com/office/powerpoint/2010/main" val="42192491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E225DAC-1A11-8D48-A0B6-B285784FA966}"/>
              </a:ext>
            </a:extLst>
          </p:cNvPr>
          <p:cNvSpPr>
            <a:spLocks noGrp="1"/>
          </p:cNvSpPr>
          <p:nvPr>
            <p:ph type="ctrTitle"/>
          </p:nvPr>
        </p:nvSpPr>
        <p:spPr>
          <a:xfrm>
            <a:off x="838199" y="4525347"/>
            <a:ext cx="6801321" cy="1737360"/>
          </a:xfrm>
        </p:spPr>
        <p:txBody>
          <a:bodyPr anchor="ctr">
            <a:normAutofit/>
          </a:bodyPr>
          <a:lstStyle/>
          <a:p>
            <a:pPr algn="r"/>
            <a:r>
              <a:rPr lang="en-US" dirty="0"/>
              <a:t>R Data structures</a:t>
            </a:r>
          </a:p>
        </p:txBody>
      </p:sp>
      <p:sp>
        <p:nvSpPr>
          <p:cNvPr id="5" name="Subtitle 4">
            <a:extLst>
              <a:ext uri="{FF2B5EF4-FFF2-40B4-BE49-F238E27FC236}">
                <a16:creationId xmlns:a16="http://schemas.microsoft.com/office/drawing/2014/main" id="{1744A59F-D50E-9244-8485-7C170E5084CC}"/>
              </a:ext>
            </a:extLst>
          </p:cNvPr>
          <p:cNvSpPr>
            <a:spLocks noGrp="1"/>
          </p:cNvSpPr>
          <p:nvPr>
            <p:ph type="subTitle" idx="1"/>
          </p:nvPr>
        </p:nvSpPr>
        <p:spPr>
          <a:xfrm>
            <a:off x="7961258" y="4525347"/>
            <a:ext cx="3258675" cy="1737360"/>
          </a:xfrm>
        </p:spPr>
        <p:txBody>
          <a:bodyPr anchor="ctr">
            <a:normAutofit/>
          </a:bodyPr>
          <a:lstStyle/>
          <a:p>
            <a:pPr algn="l"/>
            <a:endParaRPr lang="en-US" dirty="0"/>
          </a:p>
        </p:txBody>
      </p:sp>
      <p:sp>
        <p:nvSpPr>
          <p:cNvPr id="8" name="Oval 11">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5">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7">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9">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3141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CB951DE-4253-5441-B3F2-C05E678E24C6}"/>
              </a:ext>
            </a:extLst>
          </p:cNvPr>
          <p:cNvSpPr>
            <a:spLocks noGrp="1"/>
          </p:cNvSpPr>
          <p:nvPr>
            <p:ph type="title"/>
          </p:nvPr>
        </p:nvSpPr>
        <p:spPr>
          <a:xfrm>
            <a:off x="643467" y="643467"/>
            <a:ext cx="3363974" cy="1597315"/>
          </a:xfrm>
          <a:noFill/>
          <a:ln w="19050">
            <a:solidFill>
              <a:schemeClr val="bg1"/>
            </a:solidFill>
          </a:ln>
        </p:spPr>
        <p:txBody>
          <a:bodyPr vert="horz" wrap="square" lIns="91440" tIns="45720" rIns="91440" bIns="45720" rtlCol="0" anchor="ctr">
            <a:normAutofit/>
          </a:bodyPr>
          <a:lstStyle/>
          <a:p>
            <a:pPr algn="ctr"/>
            <a:r>
              <a:rPr lang="en-US" sz="2800" kern="1200">
                <a:solidFill>
                  <a:schemeClr val="bg1"/>
                </a:solidFill>
                <a:latin typeface="+mj-lt"/>
                <a:ea typeface="+mj-ea"/>
                <a:cs typeface="+mj-cs"/>
              </a:rPr>
              <a:t>Data structures in R</a:t>
            </a:r>
          </a:p>
        </p:txBody>
      </p:sp>
      <p:sp>
        <p:nvSpPr>
          <p:cNvPr id="7" name="Content Placeholder 6">
            <a:extLst>
              <a:ext uri="{FF2B5EF4-FFF2-40B4-BE49-F238E27FC236}">
                <a16:creationId xmlns:a16="http://schemas.microsoft.com/office/drawing/2014/main" id="{1F3BA6A7-911D-F246-B5C9-D99085A8D914}"/>
              </a:ext>
            </a:extLst>
          </p:cNvPr>
          <p:cNvSpPr>
            <a:spLocks noGrp="1"/>
          </p:cNvSpPr>
          <p:nvPr>
            <p:ph sz="half" idx="1"/>
          </p:nvPr>
        </p:nvSpPr>
        <p:spPr>
          <a:xfrm>
            <a:off x="643468" y="2638044"/>
            <a:ext cx="3363974" cy="3415622"/>
          </a:xfrm>
        </p:spPr>
        <p:txBody>
          <a:bodyPr vert="horz" lIns="91440" tIns="45720" rIns="91440" bIns="45720" rtlCol="0">
            <a:normAutofit/>
          </a:bodyPr>
          <a:lstStyle/>
          <a:p>
            <a:pPr marL="0"/>
            <a:r>
              <a:rPr lang="en-US" sz="2000">
                <a:solidFill>
                  <a:schemeClr val="bg1"/>
                </a:solidFill>
              </a:rPr>
              <a:t>Data types can be assembled into larger and more complex entities called data structures</a:t>
            </a:r>
          </a:p>
          <a:p>
            <a:pPr marL="0"/>
            <a:r>
              <a:rPr lang="en-US" sz="2000">
                <a:solidFill>
                  <a:schemeClr val="bg1"/>
                </a:solidFill>
              </a:rPr>
              <a:t>R offers a wide variety of data structures for satisfying different task requirements</a:t>
            </a:r>
          </a:p>
        </p:txBody>
      </p:sp>
      <p:pic>
        <p:nvPicPr>
          <p:cNvPr id="9" name="Content Placeholder 8">
            <a:extLst>
              <a:ext uri="{FF2B5EF4-FFF2-40B4-BE49-F238E27FC236}">
                <a16:creationId xmlns:a16="http://schemas.microsoft.com/office/drawing/2014/main" id="{1444CA41-124B-DE41-A00F-DBECBDD3C310}"/>
              </a:ext>
            </a:extLst>
          </p:cNvPr>
          <p:cNvPicPr>
            <a:picLocks noGrp="1" noChangeAspect="1"/>
          </p:cNvPicPr>
          <p:nvPr>
            <p:ph sz="half" idx="2"/>
          </p:nvPr>
        </p:nvPicPr>
        <p:blipFill rotWithShape="1">
          <a:blip r:embed="rId2"/>
          <a:srcRect l="57639"/>
          <a:stretch/>
        </p:blipFill>
        <p:spPr>
          <a:xfrm>
            <a:off x="6230023" y="643467"/>
            <a:ext cx="4386248" cy="5410199"/>
          </a:xfrm>
          <a:prstGeom prst="rect">
            <a:avLst/>
          </a:prstGeom>
        </p:spPr>
      </p:pic>
    </p:spTree>
    <p:extLst>
      <p:ext uri="{BB962C8B-B14F-4D97-AF65-F5344CB8AC3E}">
        <p14:creationId xmlns:p14="http://schemas.microsoft.com/office/powerpoint/2010/main" val="28407141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3728E7-5977-974A-B821-67B117E5F896}"/>
              </a:ext>
            </a:extLst>
          </p:cNvPr>
          <p:cNvSpPr>
            <a:spLocks noGrp="1"/>
          </p:cNvSpPr>
          <p:nvPr>
            <p:ph type="title"/>
          </p:nvPr>
        </p:nvSpPr>
        <p:spPr/>
        <p:txBody>
          <a:bodyPr/>
          <a:lstStyle/>
          <a:p>
            <a:r>
              <a:rPr lang="en-US" dirty="0"/>
              <a:t>Data structures in R</a:t>
            </a:r>
          </a:p>
        </p:txBody>
      </p:sp>
      <p:pic>
        <p:nvPicPr>
          <p:cNvPr id="7" name="Picture 6">
            <a:extLst>
              <a:ext uri="{FF2B5EF4-FFF2-40B4-BE49-F238E27FC236}">
                <a16:creationId xmlns:a16="http://schemas.microsoft.com/office/drawing/2014/main" id="{776DE53E-6F13-0749-828D-D90958394605}"/>
              </a:ext>
            </a:extLst>
          </p:cNvPr>
          <p:cNvPicPr>
            <a:picLocks noChangeAspect="1"/>
          </p:cNvPicPr>
          <p:nvPr/>
        </p:nvPicPr>
        <p:blipFill>
          <a:blip r:embed="rId2"/>
          <a:stretch>
            <a:fillRect/>
          </a:stretch>
        </p:blipFill>
        <p:spPr>
          <a:xfrm>
            <a:off x="2146300" y="1764865"/>
            <a:ext cx="7899400" cy="1866900"/>
          </a:xfrm>
          <a:prstGeom prst="rect">
            <a:avLst/>
          </a:prstGeom>
        </p:spPr>
      </p:pic>
      <p:sp>
        <p:nvSpPr>
          <p:cNvPr id="10" name="TextBox 9">
            <a:extLst>
              <a:ext uri="{FF2B5EF4-FFF2-40B4-BE49-F238E27FC236}">
                <a16:creationId xmlns:a16="http://schemas.microsoft.com/office/drawing/2014/main" id="{E1A57E0A-794A-7941-86E2-8CFFCB2284D7}"/>
              </a:ext>
            </a:extLst>
          </p:cNvPr>
          <p:cNvSpPr txBox="1"/>
          <p:nvPr/>
        </p:nvSpPr>
        <p:spPr>
          <a:xfrm>
            <a:off x="2821858" y="3794326"/>
            <a:ext cx="769313" cy="369332"/>
          </a:xfrm>
          <a:prstGeom prst="rect">
            <a:avLst/>
          </a:prstGeom>
          <a:noFill/>
        </p:spPr>
        <p:txBody>
          <a:bodyPr wrap="none" rtlCol="0">
            <a:spAutoFit/>
          </a:bodyPr>
          <a:lstStyle/>
          <a:p>
            <a:r>
              <a:rPr lang="en-US" dirty="0"/>
              <a:t>Factor</a:t>
            </a:r>
          </a:p>
        </p:txBody>
      </p:sp>
      <p:sp>
        <p:nvSpPr>
          <p:cNvPr id="11" name="TextBox 10">
            <a:extLst>
              <a:ext uri="{FF2B5EF4-FFF2-40B4-BE49-F238E27FC236}">
                <a16:creationId xmlns:a16="http://schemas.microsoft.com/office/drawing/2014/main" id="{821BC86A-4253-4441-A0E4-918DC05FBF4E}"/>
              </a:ext>
            </a:extLst>
          </p:cNvPr>
          <p:cNvSpPr txBox="1"/>
          <p:nvPr/>
        </p:nvSpPr>
        <p:spPr>
          <a:xfrm>
            <a:off x="7595421" y="3794326"/>
            <a:ext cx="499496" cy="369332"/>
          </a:xfrm>
          <a:prstGeom prst="rect">
            <a:avLst/>
          </a:prstGeom>
          <a:noFill/>
        </p:spPr>
        <p:txBody>
          <a:bodyPr wrap="none" rtlCol="0">
            <a:spAutoFit/>
          </a:bodyPr>
          <a:lstStyle/>
          <a:p>
            <a:r>
              <a:rPr lang="en-US" dirty="0"/>
              <a:t>List</a:t>
            </a:r>
          </a:p>
        </p:txBody>
      </p:sp>
      <p:sp>
        <p:nvSpPr>
          <p:cNvPr id="12" name="Rectangle 11">
            <a:extLst>
              <a:ext uri="{FF2B5EF4-FFF2-40B4-BE49-F238E27FC236}">
                <a16:creationId xmlns:a16="http://schemas.microsoft.com/office/drawing/2014/main" id="{0F648D23-5FAB-F442-AC96-0A35831E5377}"/>
              </a:ext>
            </a:extLst>
          </p:cNvPr>
          <p:cNvSpPr/>
          <p:nvPr/>
        </p:nvSpPr>
        <p:spPr>
          <a:xfrm>
            <a:off x="7073843" y="4262901"/>
            <a:ext cx="468982" cy="2064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1C7C96-AB4D-834B-A825-367FA8C81762}"/>
              </a:ext>
            </a:extLst>
          </p:cNvPr>
          <p:cNvSpPr/>
          <p:nvPr/>
        </p:nvSpPr>
        <p:spPr>
          <a:xfrm>
            <a:off x="7594955" y="4262901"/>
            <a:ext cx="468982" cy="2064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18174AA-F9DF-3542-ACA3-3C5430175B8E}"/>
              </a:ext>
            </a:extLst>
          </p:cNvPr>
          <p:cNvSpPr/>
          <p:nvPr/>
        </p:nvSpPr>
        <p:spPr>
          <a:xfrm>
            <a:off x="7073843" y="4599074"/>
            <a:ext cx="468982" cy="206478"/>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000"/>
              </a:solidFill>
            </a:endParaRPr>
          </a:p>
        </p:txBody>
      </p:sp>
      <p:sp>
        <p:nvSpPr>
          <p:cNvPr id="16" name="Rectangle 15">
            <a:extLst>
              <a:ext uri="{FF2B5EF4-FFF2-40B4-BE49-F238E27FC236}">
                <a16:creationId xmlns:a16="http://schemas.microsoft.com/office/drawing/2014/main" id="{D58DE9D6-80C9-3B45-86A4-177EDA5CF5C8}"/>
              </a:ext>
            </a:extLst>
          </p:cNvPr>
          <p:cNvSpPr/>
          <p:nvPr/>
        </p:nvSpPr>
        <p:spPr>
          <a:xfrm>
            <a:off x="7594955" y="4599074"/>
            <a:ext cx="468982" cy="206478"/>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000"/>
              </a:solidFill>
            </a:endParaRPr>
          </a:p>
        </p:txBody>
      </p:sp>
      <p:sp>
        <p:nvSpPr>
          <p:cNvPr id="17" name="Rectangle 16">
            <a:extLst>
              <a:ext uri="{FF2B5EF4-FFF2-40B4-BE49-F238E27FC236}">
                <a16:creationId xmlns:a16="http://schemas.microsoft.com/office/drawing/2014/main" id="{81EE9875-0149-AE41-8017-E6809E4D4C22}"/>
              </a:ext>
            </a:extLst>
          </p:cNvPr>
          <p:cNvSpPr/>
          <p:nvPr/>
        </p:nvSpPr>
        <p:spPr>
          <a:xfrm>
            <a:off x="8094917" y="4599074"/>
            <a:ext cx="468982" cy="206478"/>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000"/>
              </a:solidFill>
            </a:endParaRPr>
          </a:p>
        </p:txBody>
      </p:sp>
      <p:sp>
        <p:nvSpPr>
          <p:cNvPr id="18" name="Rectangle 17">
            <a:extLst>
              <a:ext uri="{FF2B5EF4-FFF2-40B4-BE49-F238E27FC236}">
                <a16:creationId xmlns:a16="http://schemas.microsoft.com/office/drawing/2014/main" id="{B0CD7DDD-C6E7-F64B-B8E9-19995F30E16F}"/>
              </a:ext>
            </a:extLst>
          </p:cNvPr>
          <p:cNvSpPr/>
          <p:nvPr/>
        </p:nvSpPr>
        <p:spPr>
          <a:xfrm>
            <a:off x="8616029" y="4599074"/>
            <a:ext cx="468982" cy="206478"/>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000"/>
              </a:solidFill>
            </a:endParaRPr>
          </a:p>
        </p:txBody>
      </p:sp>
      <p:sp>
        <p:nvSpPr>
          <p:cNvPr id="19" name="Rectangle 18">
            <a:extLst>
              <a:ext uri="{FF2B5EF4-FFF2-40B4-BE49-F238E27FC236}">
                <a16:creationId xmlns:a16="http://schemas.microsoft.com/office/drawing/2014/main" id="{369D37C6-A1F4-9B40-9976-82647E25BFE5}"/>
              </a:ext>
            </a:extLst>
          </p:cNvPr>
          <p:cNvSpPr/>
          <p:nvPr/>
        </p:nvSpPr>
        <p:spPr>
          <a:xfrm>
            <a:off x="7058586" y="4935247"/>
            <a:ext cx="468982" cy="206478"/>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000"/>
              </a:solidFill>
            </a:endParaRPr>
          </a:p>
        </p:txBody>
      </p:sp>
      <p:sp>
        <p:nvSpPr>
          <p:cNvPr id="20" name="TextBox 19">
            <a:extLst>
              <a:ext uri="{FF2B5EF4-FFF2-40B4-BE49-F238E27FC236}">
                <a16:creationId xmlns:a16="http://schemas.microsoft.com/office/drawing/2014/main" id="{21CD53C5-7E1C-8C4F-B35D-86F17B772F9E}"/>
              </a:ext>
            </a:extLst>
          </p:cNvPr>
          <p:cNvSpPr txBox="1"/>
          <p:nvPr/>
        </p:nvSpPr>
        <p:spPr>
          <a:xfrm>
            <a:off x="6874234" y="5292420"/>
            <a:ext cx="3646283" cy="1477328"/>
          </a:xfrm>
          <a:prstGeom prst="rect">
            <a:avLst/>
          </a:prstGeom>
          <a:noFill/>
        </p:spPr>
        <p:txBody>
          <a:bodyPr wrap="square" rtlCol="0">
            <a:spAutoFit/>
          </a:bodyPr>
          <a:lstStyle/>
          <a:p>
            <a:r>
              <a:rPr lang="en-US" dirty="0"/>
              <a:t>-a collection of entities with different lengths </a:t>
            </a:r>
          </a:p>
          <a:p>
            <a:pPr marL="285750" indent="-285750">
              <a:buFontTx/>
              <a:buChar char="-"/>
            </a:pPr>
            <a:r>
              <a:rPr lang="en-US" dirty="0"/>
              <a:t>multiple types</a:t>
            </a:r>
          </a:p>
          <a:p>
            <a:pPr marL="285750" indent="-285750">
              <a:buFontTx/>
              <a:buChar char="-"/>
            </a:pPr>
            <a:r>
              <a:rPr lang="en-US" dirty="0"/>
              <a:t>Multiple data structures (vectors, matrices and data frames)</a:t>
            </a:r>
          </a:p>
        </p:txBody>
      </p:sp>
      <p:sp>
        <p:nvSpPr>
          <p:cNvPr id="22" name="Rectangle 21">
            <a:extLst>
              <a:ext uri="{FF2B5EF4-FFF2-40B4-BE49-F238E27FC236}">
                <a16:creationId xmlns:a16="http://schemas.microsoft.com/office/drawing/2014/main" id="{F3374E97-C1C4-DD48-9DA7-DE73F6DDEC7E}"/>
              </a:ext>
            </a:extLst>
          </p:cNvPr>
          <p:cNvSpPr/>
          <p:nvPr/>
        </p:nvSpPr>
        <p:spPr>
          <a:xfrm>
            <a:off x="2949211" y="4289975"/>
            <a:ext cx="468982" cy="2064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23" name="Rectangle 22">
            <a:extLst>
              <a:ext uri="{FF2B5EF4-FFF2-40B4-BE49-F238E27FC236}">
                <a16:creationId xmlns:a16="http://schemas.microsoft.com/office/drawing/2014/main" id="{C0F92E9C-D2D7-E742-B322-05F107D020B8}"/>
              </a:ext>
            </a:extLst>
          </p:cNvPr>
          <p:cNvSpPr/>
          <p:nvPr/>
        </p:nvSpPr>
        <p:spPr>
          <a:xfrm>
            <a:off x="2949211" y="4569578"/>
            <a:ext cx="468982" cy="2064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24" name="Rectangle 23">
            <a:extLst>
              <a:ext uri="{FF2B5EF4-FFF2-40B4-BE49-F238E27FC236}">
                <a16:creationId xmlns:a16="http://schemas.microsoft.com/office/drawing/2014/main" id="{E0FB7EB3-4AAF-3141-BED3-6D0168FD85ED}"/>
              </a:ext>
            </a:extLst>
          </p:cNvPr>
          <p:cNvSpPr/>
          <p:nvPr/>
        </p:nvSpPr>
        <p:spPr>
          <a:xfrm>
            <a:off x="2942526" y="4861507"/>
            <a:ext cx="468982" cy="2064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sp>
        <p:nvSpPr>
          <p:cNvPr id="25" name="Rectangle 24">
            <a:extLst>
              <a:ext uri="{FF2B5EF4-FFF2-40B4-BE49-F238E27FC236}">
                <a16:creationId xmlns:a16="http://schemas.microsoft.com/office/drawing/2014/main" id="{68B66387-2211-D444-8BB3-B08C1E8A5816}"/>
              </a:ext>
            </a:extLst>
          </p:cNvPr>
          <p:cNvSpPr/>
          <p:nvPr/>
        </p:nvSpPr>
        <p:spPr>
          <a:xfrm>
            <a:off x="2942526" y="5174436"/>
            <a:ext cx="468982" cy="2064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sp>
        <p:nvSpPr>
          <p:cNvPr id="26" name="TextBox 25">
            <a:extLst>
              <a:ext uri="{FF2B5EF4-FFF2-40B4-BE49-F238E27FC236}">
                <a16:creationId xmlns:a16="http://schemas.microsoft.com/office/drawing/2014/main" id="{AA1481E2-DA6A-1940-A4C2-E28E94A0D6B5}"/>
              </a:ext>
            </a:extLst>
          </p:cNvPr>
          <p:cNvSpPr txBox="1"/>
          <p:nvPr/>
        </p:nvSpPr>
        <p:spPr>
          <a:xfrm>
            <a:off x="1939922" y="5487600"/>
            <a:ext cx="3646283" cy="1200329"/>
          </a:xfrm>
          <a:prstGeom prst="rect">
            <a:avLst/>
          </a:prstGeom>
          <a:noFill/>
        </p:spPr>
        <p:txBody>
          <a:bodyPr wrap="square" rtlCol="0">
            <a:spAutoFit/>
          </a:bodyPr>
          <a:lstStyle/>
          <a:p>
            <a:r>
              <a:rPr lang="en-US" dirty="0"/>
              <a:t>-It is 1 column or row </a:t>
            </a:r>
          </a:p>
          <a:p>
            <a:r>
              <a:rPr lang="en-US" dirty="0"/>
              <a:t>-Contains “level” data which describes “levels” of classification e.g. class label A or B </a:t>
            </a:r>
          </a:p>
        </p:txBody>
      </p:sp>
    </p:spTree>
    <p:extLst>
      <p:ext uri="{BB962C8B-B14F-4D97-AF65-F5344CB8AC3E}">
        <p14:creationId xmlns:p14="http://schemas.microsoft.com/office/powerpoint/2010/main" val="796021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A0AA78-5B88-8A46-8A65-D233B57A83BE}"/>
              </a:ext>
            </a:extLst>
          </p:cNvPr>
          <p:cNvSpPr>
            <a:spLocks noGrp="1"/>
          </p:cNvSpPr>
          <p:nvPr>
            <p:ph type="title"/>
          </p:nvPr>
        </p:nvSpPr>
        <p:spPr>
          <a:xfrm>
            <a:off x="863029" y="1012004"/>
            <a:ext cx="3416158" cy="4795408"/>
          </a:xfrm>
        </p:spPr>
        <p:txBody>
          <a:bodyPr>
            <a:normAutofit/>
          </a:bodyPr>
          <a:lstStyle/>
          <a:p>
            <a:r>
              <a:rPr lang="en-US">
                <a:solidFill>
                  <a:srgbClr val="FFFFFF"/>
                </a:solidFill>
              </a:rPr>
              <a:t>Conveying the idea of an algorithm</a:t>
            </a:r>
          </a:p>
        </p:txBody>
      </p:sp>
      <p:graphicFrame>
        <p:nvGraphicFramePr>
          <p:cNvPr id="5" name="Content Placeholder 2">
            <a:extLst>
              <a:ext uri="{FF2B5EF4-FFF2-40B4-BE49-F238E27FC236}">
                <a16:creationId xmlns:a16="http://schemas.microsoft.com/office/drawing/2014/main" id="{9045513C-91E9-49A0-902D-523FD131F0E9}"/>
              </a:ext>
            </a:extLst>
          </p:cNvPr>
          <p:cNvGraphicFramePr>
            <a:graphicFrameLocks noGrp="1"/>
          </p:cNvGraphicFramePr>
          <p:nvPr>
            <p:ph idx="1"/>
            <p:extLst>
              <p:ext uri="{D42A27DB-BD31-4B8C-83A1-F6EECF244321}">
                <p14:modId xmlns:p14="http://schemas.microsoft.com/office/powerpoint/2010/main" val="188032755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92146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DC56BE-C000-8640-8270-6EBE9C0C7644}"/>
              </a:ext>
            </a:extLst>
          </p:cNvPr>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kern="1200">
                <a:solidFill>
                  <a:schemeClr val="tx1"/>
                </a:solidFill>
                <a:latin typeface="+mj-lt"/>
                <a:ea typeface="+mj-ea"/>
                <a:cs typeface="+mj-cs"/>
              </a:rPr>
              <a:t>End of Segment</a:t>
            </a:r>
          </a:p>
        </p:txBody>
      </p:sp>
      <p:sp>
        <p:nvSpPr>
          <p:cNvPr id="3" name="Text Placeholder 2">
            <a:extLst>
              <a:ext uri="{FF2B5EF4-FFF2-40B4-BE49-F238E27FC236}">
                <a16:creationId xmlns:a16="http://schemas.microsoft.com/office/drawing/2014/main" id="{92F54138-6CC6-5D4B-88B8-C3752C93B6DF}"/>
              </a:ext>
            </a:extLst>
          </p:cNvPr>
          <p:cNvSpPr>
            <a:spLocks noGrp="1"/>
          </p:cNvSpPr>
          <p:nvPr>
            <p:ph type="body" idx="1"/>
          </p:nvPr>
        </p:nvSpPr>
        <p:spPr>
          <a:xfrm>
            <a:off x="7961258" y="4525347"/>
            <a:ext cx="3258675" cy="1737360"/>
          </a:xfrm>
        </p:spPr>
        <p:txBody>
          <a:bodyPr vert="horz" lIns="91440" tIns="45720" rIns="91440" bIns="45720" rtlCol="0" anchor="ctr">
            <a:normAutofit/>
          </a:bodyPr>
          <a:lstStyle/>
          <a:p>
            <a:r>
              <a:rPr lang="en-US" kern="1200">
                <a:solidFill>
                  <a:schemeClr val="tx1"/>
                </a:solidFill>
                <a:latin typeface="+mn-lt"/>
                <a:ea typeface="+mn-ea"/>
                <a:cs typeface="+mn-cs"/>
              </a:rPr>
              <a:t>Let’s take a break</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041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463DDC4-615E-3C4C-B146-D2F320605A07}"/>
              </a:ext>
            </a:extLst>
          </p:cNvPr>
          <p:cNvSpPr>
            <a:spLocks noGrp="1"/>
          </p:cNvSpPr>
          <p:nvPr>
            <p:ph type="ctrTitle"/>
          </p:nvPr>
        </p:nvSpPr>
        <p:spPr>
          <a:xfrm>
            <a:off x="838199" y="4525347"/>
            <a:ext cx="6801321" cy="1737360"/>
          </a:xfrm>
        </p:spPr>
        <p:txBody>
          <a:bodyPr anchor="ctr">
            <a:normAutofit/>
          </a:bodyPr>
          <a:lstStyle/>
          <a:p>
            <a:pPr algn="r"/>
            <a:r>
              <a:rPr lang="en-US" dirty="0"/>
              <a:t>Pseudocode</a:t>
            </a:r>
            <a:endParaRPr lang="en-US"/>
          </a:p>
        </p:txBody>
      </p:sp>
      <p:sp>
        <p:nvSpPr>
          <p:cNvPr id="5" name="Subtitle 4">
            <a:extLst>
              <a:ext uri="{FF2B5EF4-FFF2-40B4-BE49-F238E27FC236}">
                <a16:creationId xmlns:a16="http://schemas.microsoft.com/office/drawing/2014/main" id="{CCF8418A-D7AB-8147-85A4-CB8C4600A9B4}"/>
              </a:ext>
            </a:extLst>
          </p:cNvPr>
          <p:cNvSpPr>
            <a:spLocks noGrp="1"/>
          </p:cNvSpPr>
          <p:nvPr>
            <p:ph type="subTitle" idx="1"/>
          </p:nvPr>
        </p:nvSpPr>
        <p:spPr>
          <a:xfrm>
            <a:off x="7961258" y="4525347"/>
            <a:ext cx="3258675" cy="1737360"/>
          </a:xfrm>
        </p:spPr>
        <p:txBody>
          <a:bodyPr anchor="ctr">
            <a:normAutofit/>
          </a:bodyPr>
          <a:lstStyle/>
          <a:p>
            <a:pPr algn="l"/>
            <a:endParaRPr lang="en-US"/>
          </a:p>
        </p:txBody>
      </p:sp>
      <p:sp>
        <p:nvSpPr>
          <p:cNvPr id="12" name="Oval 11">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3402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TotalTime>
  <Words>4180</Words>
  <Application>Microsoft Macintosh PowerPoint</Application>
  <PresentationFormat>Widescreen</PresentationFormat>
  <Paragraphs>567</Paragraphs>
  <Slides>80</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80</vt:i4>
      </vt:variant>
    </vt:vector>
  </HeadingPairs>
  <TitlesOfParts>
    <vt:vector size="86" baseType="lpstr">
      <vt:lpstr>Arial</vt:lpstr>
      <vt:lpstr>Calibri</vt:lpstr>
      <vt:lpstr>Calibri Light</vt:lpstr>
      <vt:lpstr>Courier New</vt:lpstr>
      <vt:lpstr>Wingdings</vt:lpstr>
      <vt:lpstr>Office Theme</vt:lpstr>
      <vt:lpstr>Introduction to R</vt:lpstr>
      <vt:lpstr>Topics covered</vt:lpstr>
      <vt:lpstr>Algorithms</vt:lpstr>
      <vt:lpstr>Algorithms</vt:lpstr>
      <vt:lpstr>Algorithms</vt:lpstr>
      <vt:lpstr>Pattern count algorithm</vt:lpstr>
      <vt:lpstr>PATTERNCOUNT</vt:lpstr>
      <vt:lpstr>Conveying the idea of an algorithm</vt:lpstr>
      <vt:lpstr>Pseudocode</vt:lpstr>
      <vt:lpstr>Computers do not understand human language</vt:lpstr>
      <vt:lpstr>DISTANCE </vt:lpstr>
      <vt:lpstr>Distance</vt:lpstr>
      <vt:lpstr>Distance</vt:lpstr>
      <vt:lpstr>DISTANCE</vt:lpstr>
      <vt:lpstr>Distance</vt:lpstr>
      <vt:lpstr>Biologists and Pseudocode</vt:lpstr>
      <vt:lpstr>Representing algorithms: pseudocode</vt:lpstr>
      <vt:lpstr>A very loose way of expressing pseudocode</vt:lpstr>
      <vt:lpstr>A more specific way of expressing pseudocode</vt:lpstr>
      <vt:lpstr>Flowcharts</vt:lpstr>
      <vt:lpstr>What do we need to know about flowcharts?</vt:lpstr>
      <vt:lpstr>PowerPoint Presentation</vt:lpstr>
      <vt:lpstr>1. A program allows a student to enter her numeric grade (an integer), and returns the letter grade, according to the following table. In case the grade is out of bounds, it returns "IMPOSSIBLE". Draw the flowchart and write the pseudocode for this program. </vt:lpstr>
      <vt:lpstr>The desired input and output</vt:lpstr>
      <vt:lpstr>PowerPoint Presentation</vt:lpstr>
      <vt:lpstr>Algorithm, pseudocode and program</vt:lpstr>
      <vt:lpstr>Variables</vt:lpstr>
      <vt:lpstr>Variables</vt:lpstr>
      <vt:lpstr>Variables</vt:lpstr>
      <vt:lpstr>Variables</vt:lpstr>
      <vt:lpstr>Variables (in action)</vt:lpstr>
      <vt:lpstr>R also has a special assignment symbol</vt:lpstr>
      <vt:lpstr>Variable types</vt:lpstr>
      <vt:lpstr>Numeric</vt:lpstr>
      <vt:lpstr>Numeric</vt:lpstr>
      <vt:lpstr>Strings</vt:lpstr>
      <vt:lpstr>String</vt:lpstr>
      <vt:lpstr>Binary</vt:lpstr>
      <vt:lpstr>Logical</vt:lpstr>
      <vt:lpstr>Logical</vt:lpstr>
      <vt:lpstr>Logical</vt:lpstr>
      <vt:lpstr>Logical</vt:lpstr>
      <vt:lpstr>Logical</vt:lpstr>
      <vt:lpstr>Mathematical precedence</vt:lpstr>
      <vt:lpstr>What is statistical programming without access to mathematical operators?</vt:lpstr>
      <vt:lpstr>Use mathematical operations with logical</vt:lpstr>
      <vt:lpstr>Mathematical precedence</vt:lpstr>
      <vt:lpstr>Precedence in mathematical operators</vt:lpstr>
      <vt:lpstr>Mathematical precedence</vt:lpstr>
      <vt:lpstr>Conditionals</vt:lpstr>
      <vt:lpstr>Conditionals</vt:lpstr>
      <vt:lpstr>Conditionals</vt:lpstr>
      <vt:lpstr>Conditionals</vt:lpstr>
      <vt:lpstr>Conditionals</vt:lpstr>
      <vt:lpstr>Conditionals</vt:lpstr>
      <vt:lpstr>Chaining</vt:lpstr>
      <vt:lpstr>You will realize that IF conditions are basically testing for a logical outcome</vt:lpstr>
      <vt:lpstr>The AND operator</vt:lpstr>
      <vt:lpstr>The AND operator</vt:lpstr>
      <vt:lpstr>The OR operator</vt:lpstr>
      <vt:lpstr>The OR operator</vt:lpstr>
      <vt:lpstr>Boolean chaining</vt:lpstr>
      <vt:lpstr>Boolean chaining</vt:lpstr>
      <vt:lpstr>What is the practical significance of chaining Boolean?</vt:lpstr>
      <vt:lpstr>What is the practical significance of chaining Boolean?</vt:lpstr>
      <vt:lpstr>What is the practical significance of chaining Boolean?</vt:lpstr>
      <vt:lpstr>Other Boolean Operators</vt:lpstr>
      <vt:lpstr>Loops</vt:lpstr>
      <vt:lpstr>Loops</vt:lpstr>
      <vt:lpstr>Why do we want to loop?</vt:lpstr>
      <vt:lpstr>An example of a for-loop in R</vt:lpstr>
      <vt:lpstr>There are 4 main components in a loop</vt:lpstr>
      <vt:lpstr>Control statements (for-loop)</vt:lpstr>
      <vt:lpstr>An example of a while loop in R</vt:lpstr>
      <vt:lpstr>Control statements (The While Loop)</vt:lpstr>
      <vt:lpstr>Comparing the for and while loops next to each other</vt:lpstr>
      <vt:lpstr>R Data structures</vt:lpstr>
      <vt:lpstr>Data structures in R</vt:lpstr>
      <vt:lpstr>Data structures in R</vt:lpstr>
      <vt:lpstr>End of Segment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R</dc:title>
  <dc:creator>bfjghod Goh</dc:creator>
  <cp:lastModifiedBy>bfjghod Goh</cp:lastModifiedBy>
  <cp:revision>1</cp:revision>
  <dcterms:created xsi:type="dcterms:W3CDTF">2019-07-11T07:21:05Z</dcterms:created>
  <dcterms:modified xsi:type="dcterms:W3CDTF">2019-08-05T09:10:00Z</dcterms:modified>
</cp:coreProperties>
</file>