
<file path=[Content_Types].xml><?xml version="1.0" encoding="utf-8"?>
<Types xmlns="http://schemas.openxmlformats.org/package/2006/content-types">
  <Default Extension="xml" ContentType="application/xml"/>
  <Default Extension="svg" ContentType="image/svg+xml"/>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407" r:id="rId2"/>
    <p:sldId id="480" r:id="rId3"/>
    <p:sldId id="409" r:id="rId4"/>
    <p:sldId id="413" r:id="rId5"/>
    <p:sldId id="313" r:id="rId6"/>
    <p:sldId id="314" r:id="rId7"/>
    <p:sldId id="510" r:id="rId8"/>
    <p:sldId id="414" r:id="rId9"/>
    <p:sldId id="366" r:id="rId10"/>
    <p:sldId id="412" r:id="rId11"/>
    <p:sldId id="418" r:id="rId12"/>
    <p:sldId id="419" r:id="rId13"/>
    <p:sldId id="483" r:id="rId14"/>
    <p:sldId id="511" r:id="rId15"/>
    <p:sldId id="512" r:id="rId16"/>
    <p:sldId id="426" r:id="rId17"/>
    <p:sldId id="485" r:id="rId18"/>
    <p:sldId id="486" r:id="rId19"/>
    <p:sldId id="487" r:id="rId20"/>
    <p:sldId id="488" r:id="rId21"/>
    <p:sldId id="489" r:id="rId22"/>
    <p:sldId id="491" r:id="rId23"/>
    <p:sldId id="492" r:id="rId24"/>
    <p:sldId id="493" r:id="rId25"/>
    <p:sldId id="494" r:id="rId26"/>
    <p:sldId id="495" r:id="rId27"/>
    <p:sldId id="514" r:id="rId28"/>
    <p:sldId id="515" r:id="rId29"/>
    <p:sldId id="496" r:id="rId30"/>
    <p:sldId id="497" r:id="rId31"/>
    <p:sldId id="513" r:id="rId32"/>
    <p:sldId id="499" r:id="rId33"/>
    <p:sldId id="500" r:id="rId34"/>
    <p:sldId id="501" r:id="rId35"/>
    <p:sldId id="502" r:id="rId36"/>
    <p:sldId id="516" r:id="rId37"/>
    <p:sldId id="503" r:id="rId38"/>
    <p:sldId id="504" r:id="rId39"/>
    <p:sldId id="517" r:id="rId40"/>
    <p:sldId id="518" r:id="rId41"/>
    <p:sldId id="507" r:id="rId42"/>
    <p:sldId id="508" r:id="rId43"/>
    <p:sldId id="509" r:id="rId44"/>
    <p:sldId id="40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DCCCB-B740-0243-A441-E3321632B440}" v="117" dt="2019-07-11T03:29:12.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81"/>
    <p:restoredTop sz="92643"/>
  </p:normalViewPr>
  <p:slideViewPr>
    <p:cSldViewPr snapToGrid="0" snapToObjects="1">
      <p:cViewPr varScale="1">
        <p:scale>
          <a:sx n="87" d="100"/>
          <a:sy n="87" d="100"/>
        </p:scale>
        <p:origin x="-89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theme" Target="theme/theme1.xml"/><Relationship Id="rId51" Type="http://schemas.openxmlformats.org/officeDocument/2006/relationships/tableStyles" Target="tableStyles.xml"/><Relationship Id="rId52" Type="http://schemas.microsoft.com/office/2016/11/relationships/changesInfo" Target="changesInfos/changesInfo1.xml"/><Relationship Id="rId53" Type="http://schemas.microsoft.com/office/2015/10/relationships/revisionInfo" Target="revisionInfo.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fjghod Goh" userId="17a83449cc180f75" providerId="LiveId" clId="{F05B3C32-CB5B-7F47-89EE-BFB30E598115}"/>
  </pc:docChgLst>
  <pc:docChgLst>
    <pc:chgData name="bfjghod Goh" userId="17a83449cc180f75" providerId="LiveId" clId="{0D8DCCCB-B740-0243-A441-E3321632B440}"/>
    <pc:docChg chg="undo custSel mod addSld delSld modSld">
      <pc:chgData name="bfjghod Goh" userId="17a83449cc180f75" providerId="LiveId" clId="{0D8DCCCB-B740-0243-A441-E3321632B440}" dt="2019-07-11T07:06:53.534" v="1150" actId="26606"/>
      <pc:docMkLst>
        <pc:docMk/>
      </pc:docMkLst>
      <pc:sldChg chg="addSp delSp modSp del mod setBg modAnim delDesignElem">
        <pc:chgData name="bfjghod Goh" userId="17a83449cc180f75" providerId="LiveId" clId="{0D8DCCCB-B740-0243-A441-E3321632B440}" dt="2019-07-11T02:41:04.824" v="94" actId="2696"/>
        <pc:sldMkLst>
          <pc:docMk/>
          <pc:sldMk cId="3455775058" sldId="310"/>
        </pc:sldMkLst>
        <pc:spChg chg="mod">
          <ac:chgData name="bfjghod Goh" userId="17a83449cc180f75" providerId="LiveId" clId="{0D8DCCCB-B740-0243-A441-E3321632B440}" dt="2019-07-11T02:38:29.638" v="64" actId="26606"/>
          <ac:spMkLst>
            <pc:docMk/>
            <pc:sldMk cId="3455775058" sldId="310"/>
            <ac:spMk id="2" creationId="{00000000-0000-0000-0000-000000000000}"/>
          </ac:spMkLst>
        </pc:spChg>
        <pc:spChg chg="mod">
          <ac:chgData name="bfjghod Goh" userId="17a83449cc180f75" providerId="LiveId" clId="{0D8DCCCB-B740-0243-A441-E3321632B440}" dt="2019-07-11T02:38:29.638" v="64" actId="26606"/>
          <ac:spMkLst>
            <pc:docMk/>
            <pc:sldMk cId="3455775058" sldId="310"/>
            <ac:spMk id="3" creationId="{00000000-0000-0000-0000-000000000000}"/>
          </ac:spMkLst>
        </pc:spChg>
        <pc:spChg chg="mod">
          <ac:chgData name="bfjghod Goh" userId="17a83449cc180f75" providerId="LiveId" clId="{0D8DCCCB-B740-0243-A441-E3321632B440}" dt="2019-07-11T02:37:58.847" v="59" actId="164"/>
          <ac:spMkLst>
            <pc:docMk/>
            <pc:sldMk cId="3455775058" sldId="310"/>
            <ac:spMk id="5" creationId="{A3722B71-B79E-3841-9AC4-903AC8F79887}"/>
          </ac:spMkLst>
        </pc:spChg>
        <pc:spChg chg="mod">
          <ac:chgData name="bfjghod Goh" userId="17a83449cc180f75" providerId="LiveId" clId="{0D8DCCCB-B740-0243-A441-E3321632B440}" dt="2019-07-11T02:37:58.847" v="59" actId="164"/>
          <ac:spMkLst>
            <pc:docMk/>
            <pc:sldMk cId="3455775058" sldId="310"/>
            <ac:spMk id="6" creationId="{666FFA67-EA62-D347-BFD1-8C1962977321}"/>
          </ac:spMkLst>
        </pc:spChg>
        <pc:spChg chg="mod">
          <ac:chgData name="bfjghod Goh" userId="17a83449cc180f75" providerId="LiveId" clId="{0D8DCCCB-B740-0243-A441-E3321632B440}" dt="2019-07-11T02:37:58.847" v="59" actId="164"/>
          <ac:spMkLst>
            <pc:docMk/>
            <pc:sldMk cId="3455775058" sldId="310"/>
            <ac:spMk id="8" creationId="{25EB19D9-1865-354B-B56B-37932E2488BB}"/>
          </ac:spMkLst>
        </pc:spChg>
        <pc:spChg chg="mod">
          <ac:chgData name="bfjghod Goh" userId="17a83449cc180f75" providerId="LiveId" clId="{0D8DCCCB-B740-0243-A441-E3321632B440}" dt="2019-07-11T02:37:58.847" v="59" actId="164"/>
          <ac:spMkLst>
            <pc:docMk/>
            <pc:sldMk cId="3455775058" sldId="310"/>
            <ac:spMk id="9" creationId="{963F054D-3E0D-5B47-80A2-7745032FD4A6}"/>
          </ac:spMkLst>
        </pc:spChg>
        <pc:spChg chg="add del">
          <ac:chgData name="bfjghod Goh" userId="17a83449cc180f75" providerId="LiveId" clId="{0D8DCCCB-B740-0243-A441-E3321632B440}" dt="2019-07-11T02:40:31.288" v="87"/>
          <ac:spMkLst>
            <pc:docMk/>
            <pc:sldMk cId="3455775058" sldId="310"/>
            <ac:spMk id="23" creationId="{867D4867-5BA7-4462-B2F6-A23F4A622AA7}"/>
          </ac:spMkLst>
        </pc:spChg>
        <pc:grpChg chg="add del mod">
          <ac:chgData name="bfjghod Goh" userId="17a83449cc180f75" providerId="LiveId" clId="{0D8DCCCB-B740-0243-A441-E3321632B440}" dt="2019-07-11T02:38:01.943" v="60"/>
          <ac:grpSpMkLst>
            <pc:docMk/>
            <pc:sldMk cId="3455775058" sldId="310"/>
            <ac:grpSpMk id="10" creationId="{AD4A8D54-B7FA-DE47-AA2F-D973A17A4B38}"/>
          </ac:grpSpMkLst>
        </pc:grpChg>
        <pc:grpChg chg="add del">
          <ac:chgData name="bfjghod Goh" userId="17a83449cc180f75" providerId="LiveId" clId="{0D8DCCCB-B740-0243-A441-E3321632B440}" dt="2019-07-11T02:38:25.010" v="62"/>
          <ac:grpSpMkLst>
            <pc:docMk/>
            <pc:sldMk cId="3455775058" sldId="310"/>
            <ac:grpSpMk id="11" creationId="{43FB19DC-C5E5-C14B-987A-AEF541AD07A3}"/>
          </ac:grpSpMkLst>
        </pc:grpChg>
        <pc:picChg chg="mod">
          <ac:chgData name="bfjghod Goh" userId="17a83449cc180f75" providerId="LiveId" clId="{0D8DCCCB-B740-0243-A441-E3321632B440}" dt="2019-07-11T02:37:58.847" v="59" actId="164"/>
          <ac:picMkLst>
            <pc:docMk/>
            <pc:sldMk cId="3455775058" sldId="310"/>
            <ac:picMk id="4" creationId="{811A4691-EC80-C440-87C5-EF7E633EF523}"/>
          </ac:picMkLst>
        </pc:picChg>
        <pc:picChg chg="mod">
          <ac:chgData name="bfjghod Goh" userId="17a83449cc180f75" providerId="LiveId" clId="{0D8DCCCB-B740-0243-A441-E3321632B440}" dt="2019-07-11T02:37:58.847" v="59" actId="164"/>
          <ac:picMkLst>
            <pc:docMk/>
            <pc:sldMk cId="3455775058" sldId="310"/>
            <ac:picMk id="7" creationId="{615CC596-33D6-6143-B8B4-59ADF4B89F87}"/>
          </ac:picMkLst>
        </pc:picChg>
        <pc:picChg chg="add del mod">
          <ac:chgData name="bfjghod Goh" userId="17a83449cc180f75" providerId="LiveId" clId="{0D8DCCCB-B740-0243-A441-E3321632B440}" dt="2019-07-11T02:40:50.357" v="91"/>
          <ac:picMkLst>
            <pc:docMk/>
            <pc:sldMk cId="3455775058" sldId="310"/>
            <ac:picMk id="18" creationId="{F2424B94-8042-5F4A-90D8-9CD916AB18B3}"/>
          </ac:picMkLst>
        </pc:picChg>
      </pc:sldChg>
      <pc:sldChg chg="addSp delSp modSp">
        <pc:chgData name="bfjghod Goh" userId="17a83449cc180f75" providerId="LiveId" clId="{0D8DCCCB-B740-0243-A441-E3321632B440}" dt="2019-07-11T02:37:32.321" v="58" actId="1076"/>
        <pc:sldMkLst>
          <pc:docMk/>
          <pc:sldMk cId="1380347341" sldId="313"/>
        </pc:sldMkLst>
        <pc:spChg chg="add del mod">
          <ac:chgData name="bfjghod Goh" userId="17a83449cc180f75" providerId="LiveId" clId="{0D8DCCCB-B740-0243-A441-E3321632B440}" dt="2019-07-11T02:37:32.321" v="58" actId="1076"/>
          <ac:spMkLst>
            <pc:docMk/>
            <pc:sldMk cId="1380347341" sldId="313"/>
            <ac:spMk id="8" creationId="{6B0729FE-D1CA-0E48-A601-B33584EF8B8F}"/>
          </ac:spMkLst>
        </pc:spChg>
      </pc:sldChg>
      <pc:sldChg chg="addSp delSp modSp delDesignElem">
        <pc:chgData name="bfjghod Goh" userId="17a83449cc180f75" providerId="LiveId" clId="{0D8DCCCB-B740-0243-A441-E3321632B440}" dt="2019-07-11T02:40:07.104" v="84" actId="26606"/>
        <pc:sldMkLst>
          <pc:docMk/>
          <pc:sldMk cId="902831225" sldId="314"/>
        </pc:sldMkLst>
        <pc:spChg chg="mod">
          <ac:chgData name="bfjghod Goh" userId="17a83449cc180f75" providerId="LiveId" clId="{0D8DCCCB-B740-0243-A441-E3321632B440}" dt="2019-07-11T02:40:07.104" v="84" actId="26606"/>
          <ac:spMkLst>
            <pc:docMk/>
            <pc:sldMk cId="902831225" sldId="314"/>
            <ac:spMk id="2" creationId="{00000000-0000-0000-0000-000000000000}"/>
          </ac:spMkLst>
        </pc:spChg>
        <pc:spChg chg="add del mod">
          <ac:chgData name="bfjghod Goh" userId="17a83449cc180f75" providerId="LiveId" clId="{0D8DCCCB-B740-0243-A441-E3321632B440}" dt="2019-07-11T02:40:07.104" v="84" actId="26606"/>
          <ac:spMkLst>
            <pc:docMk/>
            <pc:sldMk cId="902831225" sldId="314"/>
            <ac:spMk id="3" creationId="{00000000-0000-0000-0000-000000000000}"/>
          </ac:spMkLst>
        </pc:spChg>
        <pc:spChg chg="del mod">
          <ac:chgData name="bfjghod Goh" userId="17a83449cc180f75" providerId="LiveId" clId="{0D8DCCCB-B740-0243-A441-E3321632B440}" dt="2019-07-11T02:39:11.151" v="72" actId="478"/>
          <ac:spMkLst>
            <pc:docMk/>
            <pc:sldMk cId="902831225" sldId="314"/>
            <ac:spMk id="4" creationId="{00000000-0000-0000-0000-000000000000}"/>
          </ac:spMkLst>
        </pc:spChg>
        <pc:spChg chg="add del mod">
          <ac:chgData name="bfjghod Goh" userId="17a83449cc180f75" providerId="LiveId" clId="{0D8DCCCB-B740-0243-A441-E3321632B440}" dt="2019-07-11T02:39:16.337" v="73"/>
          <ac:spMkLst>
            <pc:docMk/>
            <pc:sldMk cId="902831225" sldId="314"/>
            <ac:spMk id="5" creationId="{0111BB74-BAB7-AF4A-BC4C-A72D287A69FC}"/>
          </ac:spMkLst>
        </pc:spChg>
        <pc:spChg chg="add del mod">
          <ac:chgData name="bfjghod Goh" userId="17a83449cc180f75" providerId="LiveId" clId="{0D8DCCCB-B740-0243-A441-E3321632B440}" dt="2019-07-11T02:39:43.830" v="78" actId="478"/>
          <ac:spMkLst>
            <pc:docMk/>
            <pc:sldMk cId="902831225" sldId="314"/>
            <ac:spMk id="8" creationId="{3E8C4205-877F-494A-9498-F39298240156}"/>
          </ac:spMkLst>
        </pc:spChg>
        <pc:spChg chg="del">
          <ac:chgData name="bfjghod Goh" userId="17a83449cc180f75" providerId="LiveId" clId="{0D8DCCCB-B740-0243-A441-E3321632B440}" dt="2019-07-11T02:39:38.344" v="76"/>
          <ac:spMkLst>
            <pc:docMk/>
            <pc:sldMk cId="902831225" sldId="314"/>
            <ac:spMk id="9" creationId="{4C608BEB-860E-4094-8511-78603564A75E}"/>
          </ac:spMkLst>
        </pc:spChg>
        <pc:spChg chg="add del">
          <ac:chgData name="bfjghod Goh" userId="17a83449cc180f75" providerId="LiveId" clId="{0D8DCCCB-B740-0243-A441-E3321632B440}" dt="2019-07-11T02:40:07.072" v="83" actId="26606"/>
          <ac:spMkLst>
            <pc:docMk/>
            <pc:sldMk cId="902831225" sldId="314"/>
            <ac:spMk id="10" creationId="{46C2E80F-49A6-4372-B103-219D417A55ED}"/>
          </ac:spMkLst>
        </pc:spChg>
        <pc:spChg chg="add">
          <ac:chgData name="bfjghod Goh" userId="17a83449cc180f75" providerId="LiveId" clId="{0D8DCCCB-B740-0243-A441-E3321632B440}" dt="2019-07-11T02:40:07.104" v="84" actId="26606"/>
          <ac:spMkLst>
            <pc:docMk/>
            <pc:sldMk cId="902831225" sldId="314"/>
            <ac:spMk id="12" creationId="{46C2E80F-49A6-4372-B103-219D417A55ED}"/>
          </ac:spMkLst>
        </pc:spChg>
        <pc:graphicFrameChg chg="add del">
          <ac:chgData name="bfjghod Goh" userId="17a83449cc180f75" providerId="LiveId" clId="{0D8DCCCB-B740-0243-A441-E3321632B440}" dt="2019-07-11T02:40:07.072" v="83" actId="26606"/>
          <ac:graphicFrameMkLst>
            <pc:docMk/>
            <pc:sldMk cId="902831225" sldId="314"/>
            <ac:graphicFrameMk id="6" creationId="{62FAEA6B-790C-4751-BE63-DE976CA5B37B}"/>
          </ac:graphicFrameMkLst>
        </pc:graphicFrameChg>
        <pc:graphicFrameChg chg="add">
          <ac:chgData name="bfjghod Goh" userId="17a83449cc180f75" providerId="LiveId" clId="{0D8DCCCB-B740-0243-A441-E3321632B440}" dt="2019-07-11T02:40:07.104" v="84" actId="26606"/>
          <ac:graphicFrameMkLst>
            <pc:docMk/>
            <pc:sldMk cId="902831225" sldId="314"/>
            <ac:graphicFrameMk id="13" creationId="{47D4ACEA-0657-4DE7-AB03-C59096F8880A}"/>
          </ac:graphicFrameMkLst>
        </pc:graphicFrameChg>
        <pc:cxnChg chg="del">
          <ac:chgData name="bfjghod Goh" userId="17a83449cc180f75" providerId="LiveId" clId="{0D8DCCCB-B740-0243-A441-E3321632B440}" dt="2019-07-11T02:39:38.344" v="76"/>
          <ac:cxnSpMkLst>
            <pc:docMk/>
            <pc:sldMk cId="902831225" sldId="314"/>
            <ac:cxnSpMk id="11" creationId="{1F16A8D4-FE87-4604-88B2-394B5D1EB437}"/>
          </ac:cxnSpMkLst>
        </pc:cxnChg>
      </pc:sldChg>
      <pc:sldChg chg="del">
        <pc:chgData name="bfjghod Goh" userId="17a83449cc180f75" providerId="LiveId" clId="{0D8DCCCB-B740-0243-A441-E3321632B440}" dt="2019-07-11T03:29:51.781" v="1136" actId="2696"/>
        <pc:sldMkLst>
          <pc:docMk/>
          <pc:sldMk cId="107450070" sldId="330"/>
        </pc:sldMkLst>
      </pc:sldChg>
      <pc:sldChg chg="del">
        <pc:chgData name="bfjghod Goh" userId="17a83449cc180f75" providerId="LiveId" clId="{0D8DCCCB-B740-0243-A441-E3321632B440}" dt="2019-07-11T03:29:51.741" v="1133" actId="2696"/>
        <pc:sldMkLst>
          <pc:docMk/>
          <pc:sldMk cId="1873030081" sldId="343"/>
        </pc:sldMkLst>
      </pc:sldChg>
      <pc:sldChg chg="del">
        <pc:chgData name="bfjghod Goh" userId="17a83449cc180f75" providerId="LiveId" clId="{0D8DCCCB-B740-0243-A441-E3321632B440}" dt="2019-07-11T03:29:49.235" v="1082" actId="2696"/>
        <pc:sldMkLst>
          <pc:docMk/>
          <pc:sldMk cId="1576006422" sldId="345"/>
        </pc:sldMkLst>
      </pc:sldChg>
      <pc:sldChg chg="del">
        <pc:chgData name="bfjghod Goh" userId="17a83449cc180f75" providerId="LiveId" clId="{0D8DCCCB-B740-0243-A441-E3321632B440}" dt="2019-07-11T03:29:51.790" v="1137" actId="2696"/>
        <pc:sldMkLst>
          <pc:docMk/>
          <pc:sldMk cId="573695948" sldId="368"/>
        </pc:sldMkLst>
      </pc:sldChg>
      <pc:sldChg chg="del">
        <pc:chgData name="bfjghod Goh" userId="17a83449cc180f75" providerId="LiveId" clId="{0D8DCCCB-B740-0243-A441-E3321632B440}" dt="2019-07-11T03:29:51.839" v="1142" actId="2696"/>
        <pc:sldMkLst>
          <pc:docMk/>
          <pc:sldMk cId="3221469439" sldId="369"/>
        </pc:sldMkLst>
      </pc:sldChg>
      <pc:sldChg chg="del">
        <pc:chgData name="bfjghod Goh" userId="17a83449cc180f75" providerId="LiveId" clId="{0D8DCCCB-B740-0243-A441-E3321632B440}" dt="2019-07-11T03:29:51.847" v="1143" actId="2696"/>
        <pc:sldMkLst>
          <pc:docMk/>
          <pc:sldMk cId="3985842877" sldId="371"/>
        </pc:sldMkLst>
      </pc:sldChg>
      <pc:sldChg chg="del">
        <pc:chgData name="bfjghod Goh" userId="17a83449cc180f75" providerId="LiveId" clId="{0D8DCCCB-B740-0243-A441-E3321632B440}" dt="2019-07-11T03:29:49.129" v="1080" actId="2696"/>
        <pc:sldMkLst>
          <pc:docMk/>
          <pc:sldMk cId="218071705" sldId="377"/>
        </pc:sldMkLst>
      </pc:sldChg>
      <pc:sldChg chg="del">
        <pc:chgData name="bfjghod Goh" userId="17a83449cc180f75" providerId="LiveId" clId="{0D8DCCCB-B740-0243-A441-E3321632B440}" dt="2019-07-11T03:29:49.214" v="1081" actId="2696"/>
        <pc:sldMkLst>
          <pc:docMk/>
          <pc:sldMk cId="2945587580" sldId="378"/>
        </pc:sldMkLst>
      </pc:sldChg>
      <pc:sldChg chg="del">
        <pc:chgData name="bfjghod Goh" userId="17a83449cc180f75" providerId="LiveId" clId="{0D8DCCCB-B740-0243-A441-E3321632B440}" dt="2019-07-11T03:29:49.259" v="1083" actId="2696"/>
        <pc:sldMkLst>
          <pc:docMk/>
          <pc:sldMk cId="210750829" sldId="383"/>
        </pc:sldMkLst>
      </pc:sldChg>
      <pc:sldChg chg="del">
        <pc:chgData name="bfjghod Goh" userId="17a83449cc180f75" providerId="LiveId" clId="{0D8DCCCB-B740-0243-A441-E3321632B440}" dt="2019-07-11T03:29:50.511" v="1098" actId="2696"/>
        <pc:sldMkLst>
          <pc:docMk/>
          <pc:sldMk cId="2038890490" sldId="384"/>
        </pc:sldMkLst>
      </pc:sldChg>
      <pc:sldChg chg="del">
        <pc:chgData name="bfjghod Goh" userId="17a83449cc180f75" providerId="LiveId" clId="{0D8DCCCB-B740-0243-A441-E3321632B440}" dt="2019-07-11T03:29:50.849" v="1106" actId="2696"/>
        <pc:sldMkLst>
          <pc:docMk/>
          <pc:sldMk cId="444547700" sldId="385"/>
        </pc:sldMkLst>
      </pc:sldChg>
      <pc:sldChg chg="del">
        <pc:chgData name="bfjghod Goh" userId="17a83449cc180f75" providerId="LiveId" clId="{0D8DCCCB-B740-0243-A441-E3321632B440}" dt="2019-07-11T03:29:50.862" v="1107" actId="2696"/>
        <pc:sldMkLst>
          <pc:docMk/>
          <pc:sldMk cId="1020124807" sldId="386"/>
        </pc:sldMkLst>
      </pc:sldChg>
      <pc:sldChg chg="del">
        <pc:chgData name="bfjghod Goh" userId="17a83449cc180f75" providerId="LiveId" clId="{0D8DCCCB-B740-0243-A441-E3321632B440}" dt="2019-07-11T03:29:50.930" v="1109" actId="2696"/>
        <pc:sldMkLst>
          <pc:docMk/>
          <pc:sldMk cId="357310397" sldId="387"/>
        </pc:sldMkLst>
      </pc:sldChg>
      <pc:sldChg chg="del">
        <pc:chgData name="bfjghod Goh" userId="17a83449cc180f75" providerId="LiveId" clId="{0D8DCCCB-B740-0243-A441-E3321632B440}" dt="2019-07-11T03:29:50.871" v="1108" actId="2696"/>
        <pc:sldMkLst>
          <pc:docMk/>
          <pc:sldMk cId="3292286303" sldId="388"/>
        </pc:sldMkLst>
      </pc:sldChg>
      <pc:sldChg chg="del">
        <pc:chgData name="bfjghod Goh" userId="17a83449cc180f75" providerId="LiveId" clId="{0D8DCCCB-B740-0243-A441-E3321632B440}" dt="2019-07-11T03:29:50.939" v="1110" actId="2696"/>
        <pc:sldMkLst>
          <pc:docMk/>
          <pc:sldMk cId="2920906558" sldId="389"/>
        </pc:sldMkLst>
      </pc:sldChg>
      <pc:sldChg chg="del">
        <pc:chgData name="bfjghod Goh" userId="17a83449cc180f75" providerId="LiveId" clId="{0D8DCCCB-B740-0243-A441-E3321632B440}" dt="2019-07-11T03:29:51.028" v="1111" actId="2696"/>
        <pc:sldMkLst>
          <pc:docMk/>
          <pc:sldMk cId="983787845" sldId="390"/>
        </pc:sldMkLst>
      </pc:sldChg>
      <pc:sldChg chg="del">
        <pc:chgData name="bfjghod Goh" userId="17a83449cc180f75" providerId="LiveId" clId="{0D8DCCCB-B740-0243-A441-E3321632B440}" dt="2019-07-11T03:29:51.488" v="1124" actId="2696"/>
        <pc:sldMkLst>
          <pc:docMk/>
          <pc:sldMk cId="6673714" sldId="391"/>
        </pc:sldMkLst>
      </pc:sldChg>
      <pc:sldChg chg="del">
        <pc:chgData name="bfjghod Goh" userId="17a83449cc180f75" providerId="LiveId" clId="{0D8DCCCB-B740-0243-A441-E3321632B440}" dt="2019-07-11T03:29:51.525" v="1125" actId="2696"/>
        <pc:sldMkLst>
          <pc:docMk/>
          <pc:sldMk cId="3924470675" sldId="392"/>
        </pc:sldMkLst>
      </pc:sldChg>
      <pc:sldChg chg="del">
        <pc:chgData name="bfjghod Goh" userId="17a83449cc180f75" providerId="LiveId" clId="{0D8DCCCB-B740-0243-A441-E3321632B440}" dt="2019-07-11T03:29:51.672" v="1129" actId="2696"/>
        <pc:sldMkLst>
          <pc:docMk/>
          <pc:sldMk cId="856492697" sldId="394"/>
        </pc:sldMkLst>
      </pc:sldChg>
      <pc:sldChg chg="del">
        <pc:chgData name="bfjghod Goh" userId="17a83449cc180f75" providerId="LiveId" clId="{0D8DCCCB-B740-0243-A441-E3321632B440}" dt="2019-07-11T03:29:51.710" v="1131" actId="2696"/>
        <pc:sldMkLst>
          <pc:docMk/>
          <pc:sldMk cId="871914851" sldId="395"/>
        </pc:sldMkLst>
      </pc:sldChg>
      <pc:sldChg chg="del">
        <pc:chgData name="bfjghod Goh" userId="17a83449cc180f75" providerId="LiveId" clId="{0D8DCCCB-B740-0243-A441-E3321632B440}" dt="2019-07-11T03:29:52.147" v="1145" actId="2696"/>
        <pc:sldMkLst>
          <pc:docMk/>
          <pc:sldMk cId="1298348840" sldId="398"/>
        </pc:sldMkLst>
      </pc:sldChg>
      <pc:sldChg chg="del">
        <pc:chgData name="bfjghod Goh" userId="17a83449cc180f75" providerId="LiveId" clId="{0D8DCCCB-B740-0243-A441-E3321632B440}" dt="2019-07-11T03:29:51.761" v="1135" actId="2696"/>
        <pc:sldMkLst>
          <pc:docMk/>
          <pc:sldMk cId="492393270" sldId="400"/>
        </pc:sldMkLst>
      </pc:sldChg>
      <pc:sldChg chg="addSp delSp modSp">
        <pc:chgData name="bfjghod Goh" userId="17a83449cc180f75" providerId="LiveId" clId="{0D8DCCCB-B740-0243-A441-E3321632B440}" dt="2019-07-11T07:06:53.534" v="1150" actId="26606"/>
        <pc:sldMkLst>
          <pc:docMk/>
          <pc:sldMk cId="1651531505" sldId="403"/>
        </pc:sldMkLst>
        <pc:spChg chg="mod">
          <ac:chgData name="bfjghod Goh" userId="17a83449cc180f75" providerId="LiveId" clId="{0D8DCCCB-B740-0243-A441-E3321632B440}" dt="2019-07-11T07:06:53.534" v="1150" actId="26606"/>
          <ac:spMkLst>
            <pc:docMk/>
            <pc:sldMk cId="1651531505" sldId="403"/>
            <ac:spMk id="2" creationId="{68DC56BE-C000-8640-8270-6EBE9C0C7644}"/>
          </ac:spMkLst>
        </pc:spChg>
        <pc:spChg chg="mod">
          <ac:chgData name="bfjghod Goh" userId="17a83449cc180f75" providerId="LiveId" clId="{0D8DCCCB-B740-0243-A441-E3321632B440}" dt="2019-07-11T07:06:53.534" v="1150" actId="26606"/>
          <ac:spMkLst>
            <pc:docMk/>
            <pc:sldMk cId="1651531505" sldId="403"/>
            <ac:spMk id="3" creationId="{92F54138-6CC6-5D4B-88B8-C3752C93B6DF}"/>
          </ac:spMkLst>
        </pc:spChg>
        <pc:spChg chg="del">
          <ac:chgData name="bfjghod Goh" userId="17a83449cc180f75" providerId="LiveId" clId="{0D8DCCCB-B740-0243-A441-E3321632B440}" dt="2019-07-11T07:06:53.534" v="1150" actId="26606"/>
          <ac:spMkLst>
            <pc:docMk/>
            <pc:sldMk cId="1651531505" sldId="403"/>
            <ac:spMk id="8" creationId="{0482A7D0-DB09-4EBA-8D52-E6A5934B668D}"/>
          </ac:spMkLst>
        </pc:spChg>
        <pc:spChg chg="del">
          <ac:chgData name="bfjghod Goh" userId="17a83449cc180f75" providerId="LiveId" clId="{0D8DCCCB-B740-0243-A441-E3321632B440}" dt="2019-07-11T07:06:53.534" v="1150" actId="26606"/>
          <ac:spMkLst>
            <pc:docMk/>
            <pc:sldMk cId="1651531505" sldId="403"/>
            <ac:spMk id="10" creationId="{1A3688C8-DFCE-4CCD-BCF0-5FB239E5072D}"/>
          </ac:spMkLst>
        </pc:spChg>
        <pc:spChg chg="del">
          <ac:chgData name="bfjghod Goh" userId="17a83449cc180f75" providerId="LiveId" clId="{0D8DCCCB-B740-0243-A441-E3321632B440}" dt="2019-07-11T07:06:53.534" v="1150" actId="26606"/>
          <ac:spMkLst>
            <pc:docMk/>
            <pc:sldMk cId="1651531505" sldId="403"/>
            <ac:spMk id="14" creationId="{8482FDCF-45F3-40F1-8751-19B7AFB3CFCE}"/>
          </ac:spMkLst>
        </pc:spChg>
        <pc:spChg chg="add">
          <ac:chgData name="bfjghod Goh" userId="17a83449cc180f75" providerId="LiveId" clId="{0D8DCCCB-B740-0243-A441-E3321632B440}" dt="2019-07-11T07:06:53.534" v="1150" actId="26606"/>
          <ac:spMkLst>
            <pc:docMk/>
            <pc:sldMk cId="1651531505" sldId="403"/>
            <ac:spMk id="19" creationId="{559AE206-7EBA-4D33-8BC9-9D8158553F0E}"/>
          </ac:spMkLst>
        </pc:spChg>
        <pc:spChg chg="add">
          <ac:chgData name="bfjghod Goh" userId="17a83449cc180f75" providerId="LiveId" clId="{0D8DCCCB-B740-0243-A441-E3321632B440}" dt="2019-07-11T07:06:53.534" v="1150" actId="26606"/>
          <ac:spMkLst>
            <pc:docMk/>
            <pc:sldMk cId="1651531505" sldId="403"/>
            <ac:spMk id="21" creationId="{6437D937-A7F1-4011-92B4-328E5BE1B166}"/>
          </ac:spMkLst>
        </pc:spChg>
        <pc:spChg chg="add">
          <ac:chgData name="bfjghod Goh" userId="17a83449cc180f75" providerId="LiveId" clId="{0D8DCCCB-B740-0243-A441-E3321632B440}" dt="2019-07-11T07:06:53.534" v="1150" actId="26606"/>
          <ac:spMkLst>
            <pc:docMk/>
            <pc:sldMk cId="1651531505" sldId="403"/>
            <ac:spMk id="23" creationId="{B672F332-AF08-46C6-94F0-77684310D7B7}"/>
          </ac:spMkLst>
        </pc:spChg>
        <pc:spChg chg="add">
          <ac:chgData name="bfjghod Goh" userId="17a83449cc180f75" providerId="LiveId" clId="{0D8DCCCB-B740-0243-A441-E3321632B440}" dt="2019-07-11T07:06:53.534" v="1150" actId="26606"/>
          <ac:spMkLst>
            <pc:docMk/>
            <pc:sldMk cId="1651531505" sldId="403"/>
            <ac:spMk id="25" creationId="{34244EF8-D73A-40E1-BE73-D46E6B4B04ED}"/>
          </ac:spMkLst>
        </pc:spChg>
        <pc:spChg chg="add">
          <ac:chgData name="bfjghod Goh" userId="17a83449cc180f75" providerId="LiveId" clId="{0D8DCCCB-B740-0243-A441-E3321632B440}" dt="2019-07-11T07:06:53.534" v="1150" actId="26606"/>
          <ac:spMkLst>
            <pc:docMk/>
            <pc:sldMk cId="1651531505" sldId="403"/>
            <ac:spMk id="27" creationId="{AB84D7E8-4ECB-42D7-ADBF-01689B0F24AE}"/>
          </ac:spMkLst>
        </pc:spChg>
        <pc:cxnChg chg="del">
          <ac:chgData name="bfjghod Goh" userId="17a83449cc180f75" providerId="LiveId" clId="{0D8DCCCB-B740-0243-A441-E3321632B440}" dt="2019-07-11T07:06:53.534" v="1150" actId="26606"/>
          <ac:cxnSpMkLst>
            <pc:docMk/>
            <pc:sldMk cId="1651531505" sldId="403"/>
            <ac:cxnSpMk id="12" creationId="{D598FBE3-48D2-40A2-B7E6-F485834C8213}"/>
          </ac:cxnSpMkLst>
        </pc:cxnChg>
        <pc:cxnChg chg="add">
          <ac:chgData name="bfjghod Goh" userId="17a83449cc180f75" providerId="LiveId" clId="{0D8DCCCB-B740-0243-A441-E3321632B440}" dt="2019-07-11T07:06:53.534" v="1150" actId="26606"/>
          <ac:cxnSpMkLst>
            <pc:docMk/>
            <pc:sldMk cId="1651531505" sldId="403"/>
            <ac:cxnSpMk id="29" creationId="{9E8E38ED-369A-44C2-B635-0BED0E48A6E8}"/>
          </ac:cxnSpMkLst>
        </pc:cxnChg>
      </pc:sldChg>
      <pc:sldChg chg="addSp delSp modSp">
        <pc:chgData name="bfjghod Goh" userId="17a83449cc180f75" providerId="LiveId" clId="{0D8DCCCB-B740-0243-A441-E3321632B440}" dt="2019-07-11T03:19:38.442" v="634" actId="20577"/>
        <pc:sldMkLst>
          <pc:docMk/>
          <pc:sldMk cId="369050622" sldId="407"/>
        </pc:sldMkLst>
        <pc:spChg chg="mod">
          <ac:chgData name="bfjghod Goh" userId="17a83449cc180f75" providerId="LiveId" clId="{0D8DCCCB-B740-0243-A441-E3321632B440}" dt="2019-07-11T02:32:12.111" v="27" actId="20577"/>
          <ac:spMkLst>
            <pc:docMk/>
            <pc:sldMk cId="369050622" sldId="407"/>
            <ac:spMk id="2" creationId="{B72BC722-64B2-7C44-B6A2-CB8A10EDF1D6}"/>
          </ac:spMkLst>
        </pc:spChg>
        <pc:spChg chg="mod">
          <ac:chgData name="bfjghod Goh" userId="17a83449cc180f75" providerId="LiveId" clId="{0D8DCCCB-B740-0243-A441-E3321632B440}" dt="2019-07-11T03:19:38.442" v="634" actId="20577"/>
          <ac:spMkLst>
            <pc:docMk/>
            <pc:sldMk cId="369050622" sldId="407"/>
            <ac:spMk id="3" creationId="{0D812B6F-D06E-D44B-A925-FC984469F3E2}"/>
          </ac:spMkLst>
        </pc:spChg>
        <pc:spChg chg="del">
          <ac:chgData name="bfjghod Goh" userId="17a83449cc180f75" providerId="LiveId" clId="{0D8DCCCB-B740-0243-A441-E3321632B440}" dt="2019-07-11T02:31:39.302" v="0" actId="26606"/>
          <ac:spMkLst>
            <pc:docMk/>
            <pc:sldMk cId="369050622" sldId="407"/>
            <ac:spMk id="5" creationId="{A6ED7E7F-75F7-4581-A930-C4DEBC2A8419}"/>
          </ac:spMkLst>
        </pc:spChg>
        <pc:spChg chg="del">
          <ac:chgData name="bfjghod Goh" userId="17a83449cc180f75" providerId="LiveId" clId="{0D8DCCCB-B740-0243-A441-E3321632B440}" dt="2019-07-11T02:31:39.302" v="0" actId="26606"/>
          <ac:spMkLst>
            <pc:docMk/>
            <pc:sldMk cId="369050622" sldId="407"/>
            <ac:spMk id="8" creationId="{6DB7ADBC-26DA-450D-A8BF-E1ACCB46639C}"/>
          </ac:spMkLst>
        </pc:spChg>
        <pc:spChg chg="del">
          <ac:chgData name="bfjghod Goh" userId="17a83449cc180f75" providerId="LiveId" clId="{0D8DCCCB-B740-0243-A441-E3321632B440}" dt="2019-07-11T02:31:39.302" v="0" actId="26606"/>
          <ac:spMkLst>
            <pc:docMk/>
            <pc:sldMk cId="369050622" sldId="407"/>
            <ac:spMk id="10" creationId="{5692FB99-428A-4151-9665-80E56EF03D76}"/>
          </ac:spMkLst>
        </pc:spChg>
        <pc:spChg chg="del">
          <ac:chgData name="bfjghod Goh" userId="17a83449cc180f75" providerId="LiveId" clId="{0D8DCCCB-B740-0243-A441-E3321632B440}" dt="2019-07-11T02:31:39.302" v="0" actId="26606"/>
          <ac:spMkLst>
            <pc:docMk/>
            <pc:sldMk cId="369050622" sldId="407"/>
            <ac:spMk id="12" creationId="{5E3C0EDB-60D3-4CEF-8B80-C6D01E08DEC2}"/>
          </ac:spMkLst>
        </pc:spChg>
        <pc:spChg chg="del">
          <ac:chgData name="bfjghod Goh" userId="17a83449cc180f75" providerId="LiveId" clId="{0D8DCCCB-B740-0243-A441-E3321632B440}" dt="2019-07-11T02:31:39.302" v="0" actId="26606"/>
          <ac:spMkLst>
            <pc:docMk/>
            <pc:sldMk cId="369050622" sldId="407"/>
            <ac:spMk id="14" creationId="{4B306978-A26E-4AC4-9EAA-BD29BD476A4F}"/>
          </ac:spMkLst>
        </pc:spChg>
        <pc:spChg chg="del">
          <ac:chgData name="bfjghod Goh" userId="17a83449cc180f75" providerId="LiveId" clId="{0D8DCCCB-B740-0243-A441-E3321632B440}" dt="2019-07-11T02:31:39.302" v="0" actId="26606"/>
          <ac:spMkLst>
            <pc:docMk/>
            <pc:sldMk cId="369050622" sldId="407"/>
            <ac:spMk id="16" creationId="{40C269CE-FB56-4D68-8CFB-1CFD5F350518}"/>
          </ac:spMkLst>
        </pc:spChg>
        <pc:spChg chg="add">
          <ac:chgData name="bfjghod Goh" userId="17a83449cc180f75" providerId="LiveId" clId="{0D8DCCCB-B740-0243-A441-E3321632B440}" dt="2019-07-11T02:31:39.302" v="0" actId="26606"/>
          <ac:spMkLst>
            <pc:docMk/>
            <pc:sldMk cId="369050622" sldId="407"/>
            <ac:spMk id="21" creationId="{559AE206-7EBA-4D33-8BC9-9D8158553F0E}"/>
          </ac:spMkLst>
        </pc:spChg>
        <pc:spChg chg="add">
          <ac:chgData name="bfjghod Goh" userId="17a83449cc180f75" providerId="LiveId" clId="{0D8DCCCB-B740-0243-A441-E3321632B440}" dt="2019-07-11T02:31:39.302" v="0" actId="26606"/>
          <ac:spMkLst>
            <pc:docMk/>
            <pc:sldMk cId="369050622" sldId="407"/>
            <ac:spMk id="23" creationId="{6437D937-A7F1-4011-92B4-328E5BE1B166}"/>
          </ac:spMkLst>
        </pc:spChg>
        <pc:spChg chg="add">
          <ac:chgData name="bfjghod Goh" userId="17a83449cc180f75" providerId="LiveId" clId="{0D8DCCCB-B740-0243-A441-E3321632B440}" dt="2019-07-11T02:31:39.302" v="0" actId="26606"/>
          <ac:spMkLst>
            <pc:docMk/>
            <pc:sldMk cId="369050622" sldId="407"/>
            <ac:spMk id="25" creationId="{B672F332-AF08-46C6-94F0-77684310D7B7}"/>
          </ac:spMkLst>
        </pc:spChg>
        <pc:spChg chg="add">
          <ac:chgData name="bfjghod Goh" userId="17a83449cc180f75" providerId="LiveId" clId="{0D8DCCCB-B740-0243-A441-E3321632B440}" dt="2019-07-11T02:31:39.302" v="0" actId="26606"/>
          <ac:spMkLst>
            <pc:docMk/>
            <pc:sldMk cId="369050622" sldId="407"/>
            <ac:spMk id="27" creationId="{34244EF8-D73A-40E1-BE73-D46E6B4B04ED}"/>
          </ac:spMkLst>
        </pc:spChg>
        <pc:spChg chg="add">
          <ac:chgData name="bfjghod Goh" userId="17a83449cc180f75" providerId="LiveId" clId="{0D8DCCCB-B740-0243-A441-E3321632B440}" dt="2019-07-11T02:31:39.302" v="0" actId="26606"/>
          <ac:spMkLst>
            <pc:docMk/>
            <pc:sldMk cId="369050622" sldId="407"/>
            <ac:spMk id="29" creationId="{AB84D7E8-4ECB-42D7-ADBF-01689B0F24AE}"/>
          </ac:spMkLst>
        </pc:spChg>
        <pc:cxnChg chg="add">
          <ac:chgData name="bfjghod Goh" userId="17a83449cc180f75" providerId="LiveId" clId="{0D8DCCCB-B740-0243-A441-E3321632B440}" dt="2019-07-11T02:31:39.302" v="0" actId="26606"/>
          <ac:cxnSpMkLst>
            <pc:docMk/>
            <pc:sldMk cId="369050622" sldId="407"/>
            <ac:cxnSpMk id="31" creationId="{9E8E38ED-369A-44C2-B635-0BED0E48A6E8}"/>
          </ac:cxnSpMkLst>
        </pc:cxnChg>
      </pc:sldChg>
      <pc:sldChg chg="modSp">
        <pc:chgData name="bfjghod Goh" userId="17a83449cc180f75" providerId="LiveId" clId="{0D8DCCCB-B740-0243-A441-E3321632B440}" dt="2019-07-11T02:36:43.331" v="33"/>
        <pc:sldMkLst>
          <pc:docMk/>
          <pc:sldMk cId="617776459" sldId="409"/>
        </pc:sldMkLst>
        <pc:spChg chg="mod">
          <ac:chgData name="bfjghod Goh" userId="17a83449cc180f75" providerId="LiveId" clId="{0D8DCCCB-B740-0243-A441-E3321632B440}" dt="2019-07-11T02:36:43.331" v="33"/>
          <ac:spMkLst>
            <pc:docMk/>
            <pc:sldMk cId="617776459" sldId="409"/>
            <ac:spMk id="4" creationId="{E3AFCF75-972D-9B46-B8BC-4759048BD0EB}"/>
          </ac:spMkLst>
        </pc:spChg>
        <pc:spChg chg="mod">
          <ac:chgData name="bfjghod Goh" userId="17a83449cc180f75" providerId="LiveId" clId="{0D8DCCCB-B740-0243-A441-E3321632B440}" dt="2019-07-11T02:36:41.163" v="32"/>
          <ac:spMkLst>
            <pc:docMk/>
            <pc:sldMk cId="617776459" sldId="409"/>
            <ac:spMk id="5" creationId="{A8B24F1F-1BFF-8B43-A95A-97550756E7AB}"/>
          </ac:spMkLst>
        </pc:spChg>
      </pc:sldChg>
      <pc:sldChg chg="modSp">
        <pc:chgData name="bfjghod Goh" userId="17a83449cc180f75" providerId="LiveId" clId="{0D8DCCCB-B740-0243-A441-E3321632B440}" dt="2019-07-11T02:42:43.268" v="106" actId="20577"/>
        <pc:sldMkLst>
          <pc:docMk/>
          <pc:sldMk cId="1713028140" sldId="412"/>
        </pc:sldMkLst>
        <pc:spChg chg="mod">
          <ac:chgData name="bfjghod Goh" userId="17a83449cc180f75" providerId="LiveId" clId="{0D8DCCCB-B740-0243-A441-E3321632B440}" dt="2019-07-11T02:42:43.268" v="106" actId="20577"/>
          <ac:spMkLst>
            <pc:docMk/>
            <pc:sldMk cId="1713028140" sldId="412"/>
            <ac:spMk id="4" creationId="{E3AFCF75-972D-9B46-B8BC-4759048BD0EB}"/>
          </ac:spMkLst>
        </pc:spChg>
      </pc:sldChg>
      <pc:sldChg chg="addSp delSp modSp">
        <pc:chgData name="bfjghod Goh" userId="17a83449cc180f75" providerId="LiveId" clId="{0D8DCCCB-B740-0243-A441-E3321632B440}" dt="2019-07-11T02:42:08.780" v="98"/>
        <pc:sldMkLst>
          <pc:docMk/>
          <pc:sldMk cId="857679717" sldId="413"/>
        </pc:sldMkLst>
        <pc:spChg chg="mod">
          <ac:chgData name="bfjghod Goh" userId="17a83449cc180f75" providerId="LiveId" clId="{0D8DCCCB-B740-0243-A441-E3321632B440}" dt="2019-07-11T02:37:00.247" v="54" actId="26606"/>
          <ac:spMkLst>
            <pc:docMk/>
            <pc:sldMk cId="857679717" sldId="413"/>
            <ac:spMk id="2" creationId="{00000000-0000-0000-0000-000000000000}"/>
          </ac:spMkLst>
        </pc:spChg>
        <pc:spChg chg="del">
          <ac:chgData name="bfjghod Goh" userId="17a83449cc180f75" providerId="LiveId" clId="{0D8DCCCB-B740-0243-A441-E3321632B440}" dt="2019-07-11T02:37:00.247" v="54" actId="26606"/>
          <ac:spMkLst>
            <pc:docMk/>
            <pc:sldMk cId="857679717" sldId="413"/>
            <ac:spMk id="10" creationId="{42285737-90EE-47DC-AC80-8AE156B11969}"/>
          </ac:spMkLst>
        </pc:spChg>
        <pc:spChg chg="add">
          <ac:chgData name="bfjghod Goh" userId="17a83449cc180f75" providerId="LiveId" clId="{0D8DCCCB-B740-0243-A441-E3321632B440}" dt="2019-07-11T02:37:00.247" v="54" actId="26606"/>
          <ac:spMkLst>
            <pc:docMk/>
            <pc:sldMk cId="857679717" sldId="413"/>
            <ac:spMk id="23" creationId="{46C2E80F-49A6-4372-B103-219D417A55ED}"/>
          </ac:spMkLst>
        </pc:spChg>
        <pc:grpChg chg="del">
          <ac:chgData name="bfjghod Goh" userId="17a83449cc180f75" providerId="LiveId" clId="{0D8DCCCB-B740-0243-A441-E3321632B440}" dt="2019-07-11T02:37:00.247" v="54" actId="26606"/>
          <ac:grpSpMkLst>
            <pc:docMk/>
            <pc:sldMk cId="857679717" sldId="413"/>
            <ac:grpSpMk id="12" creationId="{B57BDC17-F1B3-455F-BBF1-680AA1F25C06}"/>
          </ac:grpSpMkLst>
        </pc:grpChg>
        <pc:graphicFrameChg chg="mod modGraphic">
          <ac:chgData name="bfjghod Goh" userId="17a83449cc180f75" providerId="LiveId" clId="{0D8DCCCB-B740-0243-A441-E3321632B440}" dt="2019-07-11T02:42:08.780" v="98"/>
          <ac:graphicFrameMkLst>
            <pc:docMk/>
            <pc:sldMk cId="857679717" sldId="413"/>
            <ac:graphicFrameMk id="5" creationId="{0E767F3F-6882-4EFF-A885-C0DA735A0DFE}"/>
          </ac:graphicFrameMkLst>
        </pc:graphicFrameChg>
      </pc:sldChg>
      <pc:sldChg chg="addSp delSp modSp">
        <pc:chgData name="bfjghod Goh" userId="17a83449cc180f75" providerId="LiveId" clId="{0D8DCCCB-B740-0243-A441-E3321632B440}" dt="2019-07-11T02:41:09.566" v="95" actId="26606"/>
        <pc:sldMkLst>
          <pc:docMk/>
          <pc:sldMk cId="1147967013" sldId="414"/>
        </pc:sldMkLst>
        <pc:spChg chg="del">
          <ac:chgData name="bfjghod Goh" userId="17a83449cc180f75" providerId="LiveId" clId="{0D8DCCCB-B740-0243-A441-E3321632B440}" dt="2019-07-11T02:41:09.566" v="95" actId="26606"/>
          <ac:spMkLst>
            <pc:docMk/>
            <pc:sldMk cId="1147967013" sldId="414"/>
            <ac:spMk id="15" creationId="{46C2E80F-49A6-4372-B103-219D417A55ED}"/>
          </ac:spMkLst>
        </pc:spChg>
        <pc:spChg chg="add">
          <ac:chgData name="bfjghod Goh" userId="17a83449cc180f75" providerId="LiveId" clId="{0D8DCCCB-B740-0243-A441-E3321632B440}" dt="2019-07-11T02:41:09.566" v="95" actId="26606"/>
          <ac:spMkLst>
            <pc:docMk/>
            <pc:sldMk cId="1147967013" sldId="414"/>
            <ac:spMk id="20" creationId="{46C2E80F-49A6-4372-B103-219D417A55ED}"/>
          </ac:spMkLst>
        </pc:spChg>
        <pc:graphicFrameChg chg="mod modGraphic">
          <ac:chgData name="bfjghod Goh" userId="17a83449cc180f75" providerId="LiveId" clId="{0D8DCCCB-B740-0243-A441-E3321632B440}" dt="2019-07-11T02:41:09.566" v="95" actId="26606"/>
          <ac:graphicFrameMkLst>
            <pc:docMk/>
            <pc:sldMk cId="1147967013" sldId="414"/>
            <ac:graphicFrameMk id="6" creationId="{9E369232-D3A4-4BE0-96DF-E0E1FAF21D08}"/>
          </ac:graphicFrameMkLst>
        </pc:graphicFrameChg>
      </pc:sldChg>
      <pc:sldChg chg="del">
        <pc:chgData name="bfjghod Goh" userId="17a83449cc180f75" providerId="LiveId" clId="{0D8DCCCB-B740-0243-A441-E3321632B440}" dt="2019-07-11T03:21:02.710" v="638" actId="2696"/>
        <pc:sldMkLst>
          <pc:docMk/>
          <pc:sldMk cId="2609367155" sldId="415"/>
        </pc:sldMkLst>
      </pc:sldChg>
      <pc:sldChg chg="del">
        <pc:chgData name="bfjghod Goh" userId="17a83449cc180f75" providerId="LiveId" clId="{0D8DCCCB-B740-0243-A441-E3321632B440}" dt="2019-07-11T03:21:02.755" v="639" actId="2696"/>
        <pc:sldMkLst>
          <pc:docMk/>
          <pc:sldMk cId="1842641536" sldId="416"/>
        </pc:sldMkLst>
      </pc:sldChg>
      <pc:sldChg chg="addSp delSp modSp add mod setBg delDesignElem">
        <pc:chgData name="bfjghod Goh" userId="17a83449cc180f75" providerId="LiveId" clId="{0D8DCCCB-B740-0243-A441-E3321632B440}" dt="2019-07-11T03:22:08.225" v="670" actId="26606"/>
        <pc:sldMkLst>
          <pc:docMk/>
          <pc:sldMk cId="3556310249" sldId="418"/>
        </pc:sldMkLst>
        <pc:spChg chg="add del">
          <ac:chgData name="bfjghod Goh" userId="17a83449cc180f75" providerId="LiveId" clId="{0D8DCCCB-B740-0243-A441-E3321632B440}" dt="2019-07-11T03:22:08.225" v="670" actId="26606"/>
          <ac:spMkLst>
            <pc:docMk/>
            <pc:sldMk cId="3556310249" sldId="418"/>
            <ac:spMk id="10" creationId="{46C2E80F-49A6-4372-B103-219D417A55ED}"/>
          </ac:spMkLst>
        </pc:spChg>
        <pc:spChg chg="add">
          <ac:chgData name="bfjghod Goh" userId="17a83449cc180f75" providerId="LiveId" clId="{0D8DCCCB-B740-0243-A441-E3321632B440}" dt="2019-07-11T03:22:08.225" v="670" actId="26606"/>
          <ac:spMkLst>
            <pc:docMk/>
            <pc:sldMk cId="3556310249" sldId="418"/>
            <ac:spMk id="15" creationId="{46C2E80F-49A6-4372-B103-219D417A55ED}"/>
          </ac:spMkLst>
        </pc:spChg>
        <pc:spChg chg="del">
          <ac:chgData name="bfjghod Goh" userId="17a83449cc180f75" providerId="LiveId" clId="{0D8DCCCB-B740-0243-A441-E3321632B440}" dt="2019-07-11T03:21:45.530" v="667"/>
          <ac:spMkLst>
            <pc:docMk/>
            <pc:sldMk cId="3556310249" sldId="418"/>
            <ac:spMk id="36" creationId="{46C2E80F-49A6-4372-B103-219D417A55ED}"/>
          </ac:spMkLst>
        </pc:spChg>
        <pc:graphicFrameChg chg="mod modGraphic">
          <ac:chgData name="bfjghod Goh" userId="17a83449cc180f75" providerId="LiveId" clId="{0D8DCCCB-B740-0243-A441-E3321632B440}" dt="2019-07-11T03:22:08.225" v="670" actId="26606"/>
          <ac:graphicFrameMkLst>
            <pc:docMk/>
            <pc:sldMk cId="3556310249" sldId="418"/>
            <ac:graphicFrameMk id="5" creationId="{0AA47ED8-CC73-4932-B3A2-D77B18F3E7E0}"/>
          </ac:graphicFrameMkLst>
        </pc:graphicFrameChg>
      </pc:sldChg>
      <pc:sldChg chg="addSp delSp modSp del">
        <pc:chgData name="bfjghod Goh" userId="17a83449cc180f75" providerId="LiveId" clId="{0D8DCCCB-B740-0243-A441-E3321632B440}" dt="2019-07-11T03:21:34.698" v="663" actId="2696"/>
        <pc:sldMkLst>
          <pc:docMk/>
          <pc:sldMk cId="3903329108" sldId="418"/>
        </pc:sldMkLst>
        <pc:spChg chg="mod">
          <ac:chgData name="bfjghod Goh" userId="17a83449cc180f75" providerId="LiveId" clId="{0D8DCCCB-B740-0243-A441-E3321632B440}" dt="2019-07-11T03:21:23.093" v="662" actId="20577"/>
          <ac:spMkLst>
            <pc:docMk/>
            <pc:sldMk cId="3903329108" sldId="418"/>
            <ac:spMk id="2" creationId="{D3817EA3-15AC-2B4B-923A-3252D22A9F77}"/>
          </ac:spMkLst>
        </pc:spChg>
        <pc:spChg chg="del">
          <ac:chgData name="bfjghod Goh" userId="17a83449cc180f75" providerId="LiveId" clId="{0D8DCCCB-B740-0243-A441-E3321632B440}" dt="2019-07-11T03:20:54.239" v="635" actId="26606"/>
          <ac:spMkLst>
            <pc:docMk/>
            <pc:sldMk cId="3903329108" sldId="418"/>
            <ac:spMk id="23" creationId="{42285737-90EE-47DC-AC80-8AE156B11969}"/>
          </ac:spMkLst>
        </pc:spChg>
        <pc:spChg chg="add">
          <ac:chgData name="bfjghod Goh" userId="17a83449cc180f75" providerId="LiveId" clId="{0D8DCCCB-B740-0243-A441-E3321632B440}" dt="2019-07-11T03:20:54.239" v="635" actId="26606"/>
          <ac:spMkLst>
            <pc:docMk/>
            <pc:sldMk cId="3903329108" sldId="418"/>
            <ac:spMk id="36" creationId="{46C2E80F-49A6-4372-B103-219D417A55ED}"/>
          </ac:spMkLst>
        </pc:spChg>
        <pc:grpChg chg="del">
          <ac:chgData name="bfjghod Goh" userId="17a83449cc180f75" providerId="LiveId" clId="{0D8DCCCB-B740-0243-A441-E3321632B440}" dt="2019-07-11T03:20:54.239" v="635" actId="26606"/>
          <ac:grpSpMkLst>
            <pc:docMk/>
            <pc:sldMk cId="3903329108" sldId="418"/>
            <ac:grpSpMk id="25" creationId="{B57BDC17-F1B3-455F-BBF1-680AA1F25C06}"/>
          </ac:grpSpMkLst>
        </pc:grpChg>
        <pc:graphicFrameChg chg="mod modGraphic">
          <ac:chgData name="bfjghod Goh" userId="17a83449cc180f75" providerId="LiveId" clId="{0D8DCCCB-B740-0243-A441-E3321632B440}" dt="2019-07-11T03:20:54.239" v="635" actId="26606"/>
          <ac:graphicFrameMkLst>
            <pc:docMk/>
            <pc:sldMk cId="3903329108" sldId="418"/>
            <ac:graphicFrameMk id="5" creationId="{0AA47ED8-CC73-4932-B3A2-D77B18F3E7E0}"/>
          </ac:graphicFrameMkLst>
        </pc:graphicFrameChg>
      </pc:sldChg>
      <pc:sldChg chg="addSp delSp modSp add mod setBg delDesignElem">
        <pc:chgData name="bfjghod Goh" userId="17a83449cc180f75" providerId="LiveId" clId="{0D8DCCCB-B740-0243-A441-E3321632B440}" dt="2019-07-11T03:22:11.614" v="671" actId="26606"/>
        <pc:sldMkLst>
          <pc:docMk/>
          <pc:sldMk cId="2407585104" sldId="419"/>
        </pc:sldMkLst>
        <pc:spChg chg="add del">
          <ac:chgData name="bfjghod Goh" userId="17a83449cc180f75" providerId="LiveId" clId="{0D8DCCCB-B740-0243-A441-E3321632B440}" dt="2019-07-11T03:22:11.614" v="671" actId="26606"/>
          <ac:spMkLst>
            <pc:docMk/>
            <pc:sldMk cId="2407585104" sldId="419"/>
            <ac:spMk id="10" creationId="{46C2E80F-49A6-4372-B103-219D417A55ED}"/>
          </ac:spMkLst>
        </pc:spChg>
        <pc:spChg chg="add">
          <ac:chgData name="bfjghod Goh" userId="17a83449cc180f75" providerId="LiveId" clId="{0D8DCCCB-B740-0243-A441-E3321632B440}" dt="2019-07-11T03:22:11.614" v="671" actId="26606"/>
          <ac:spMkLst>
            <pc:docMk/>
            <pc:sldMk cId="2407585104" sldId="419"/>
            <ac:spMk id="15" creationId="{46C2E80F-49A6-4372-B103-219D417A55ED}"/>
          </ac:spMkLst>
        </pc:spChg>
        <pc:spChg chg="del">
          <ac:chgData name="bfjghod Goh" userId="17a83449cc180f75" providerId="LiveId" clId="{0D8DCCCB-B740-0243-A441-E3321632B440}" dt="2019-07-11T03:21:45.530" v="667"/>
          <ac:spMkLst>
            <pc:docMk/>
            <pc:sldMk cId="2407585104" sldId="419"/>
            <ac:spMk id="36" creationId="{46C2E80F-49A6-4372-B103-219D417A55ED}"/>
          </ac:spMkLst>
        </pc:spChg>
        <pc:graphicFrameChg chg="mod modGraphic">
          <ac:chgData name="bfjghod Goh" userId="17a83449cc180f75" providerId="LiveId" clId="{0D8DCCCB-B740-0243-A441-E3321632B440}" dt="2019-07-11T03:22:11.614" v="671" actId="26606"/>
          <ac:graphicFrameMkLst>
            <pc:docMk/>
            <pc:sldMk cId="2407585104" sldId="419"/>
            <ac:graphicFrameMk id="5" creationId="{CB6AA551-53A4-4DA1-8B44-6C4AB49ABC0A}"/>
          </ac:graphicFrameMkLst>
        </pc:graphicFrameChg>
      </pc:sldChg>
      <pc:sldChg chg="addSp delSp modSp del">
        <pc:chgData name="bfjghod Goh" userId="17a83449cc180f75" providerId="LiveId" clId="{0D8DCCCB-B740-0243-A441-E3321632B440}" dt="2019-07-11T03:21:34.734" v="664" actId="2696"/>
        <pc:sldMkLst>
          <pc:docMk/>
          <pc:sldMk cId="2751682987" sldId="419"/>
        </pc:sldMkLst>
        <pc:spChg chg="mod">
          <ac:chgData name="bfjghod Goh" userId="17a83449cc180f75" providerId="LiveId" clId="{0D8DCCCB-B740-0243-A441-E3321632B440}" dt="2019-07-11T03:20:57.661" v="636" actId="26606"/>
          <ac:spMkLst>
            <pc:docMk/>
            <pc:sldMk cId="2751682987" sldId="419"/>
            <ac:spMk id="2" creationId="{B38E20C4-3B16-554D-A916-BF6C62CABC1A}"/>
          </ac:spMkLst>
        </pc:spChg>
        <pc:spChg chg="del">
          <ac:chgData name="bfjghod Goh" userId="17a83449cc180f75" providerId="LiveId" clId="{0D8DCCCB-B740-0243-A441-E3321632B440}" dt="2019-07-11T03:20:57.661" v="636" actId="26606"/>
          <ac:spMkLst>
            <pc:docMk/>
            <pc:sldMk cId="2751682987" sldId="419"/>
            <ac:spMk id="23" creationId="{42285737-90EE-47DC-AC80-8AE156B11969}"/>
          </ac:spMkLst>
        </pc:spChg>
        <pc:spChg chg="add">
          <ac:chgData name="bfjghod Goh" userId="17a83449cc180f75" providerId="LiveId" clId="{0D8DCCCB-B740-0243-A441-E3321632B440}" dt="2019-07-11T03:20:57.661" v="636" actId="26606"/>
          <ac:spMkLst>
            <pc:docMk/>
            <pc:sldMk cId="2751682987" sldId="419"/>
            <ac:spMk id="36" creationId="{46C2E80F-49A6-4372-B103-219D417A55ED}"/>
          </ac:spMkLst>
        </pc:spChg>
        <pc:grpChg chg="del">
          <ac:chgData name="bfjghod Goh" userId="17a83449cc180f75" providerId="LiveId" clId="{0D8DCCCB-B740-0243-A441-E3321632B440}" dt="2019-07-11T03:20:57.661" v="636" actId="26606"/>
          <ac:grpSpMkLst>
            <pc:docMk/>
            <pc:sldMk cId="2751682987" sldId="419"/>
            <ac:grpSpMk id="25" creationId="{B57BDC17-F1B3-455F-BBF1-680AA1F25C06}"/>
          </ac:grpSpMkLst>
        </pc:grpChg>
        <pc:graphicFrameChg chg="mod modGraphic">
          <ac:chgData name="bfjghod Goh" userId="17a83449cc180f75" providerId="LiveId" clId="{0D8DCCCB-B740-0243-A441-E3321632B440}" dt="2019-07-11T03:20:57.661" v="636" actId="26606"/>
          <ac:graphicFrameMkLst>
            <pc:docMk/>
            <pc:sldMk cId="2751682987" sldId="419"/>
            <ac:graphicFrameMk id="5" creationId="{CB6AA551-53A4-4DA1-8B44-6C4AB49ABC0A}"/>
          </ac:graphicFrameMkLst>
        </pc:graphicFrameChg>
      </pc:sldChg>
      <pc:sldChg chg="del">
        <pc:chgData name="bfjghod Goh" userId="17a83449cc180f75" providerId="LiveId" clId="{0D8DCCCB-B740-0243-A441-E3321632B440}" dt="2019-07-11T03:24:20.308" v="686" actId="2696"/>
        <pc:sldMkLst>
          <pc:docMk/>
          <pc:sldMk cId="1966163538" sldId="420"/>
        </pc:sldMkLst>
      </pc:sldChg>
      <pc:sldChg chg="del">
        <pc:chgData name="bfjghod Goh" userId="17a83449cc180f75" providerId="LiveId" clId="{0D8DCCCB-B740-0243-A441-E3321632B440}" dt="2019-07-11T03:23:39.928" v="677" actId="2696"/>
        <pc:sldMkLst>
          <pc:docMk/>
          <pc:sldMk cId="443171400" sldId="422"/>
        </pc:sldMkLst>
      </pc:sldChg>
      <pc:sldChg chg="del">
        <pc:chgData name="bfjghod Goh" userId="17a83449cc180f75" providerId="LiveId" clId="{0D8DCCCB-B740-0243-A441-E3321632B440}" dt="2019-07-11T03:23:39.933" v="678" actId="2696"/>
        <pc:sldMkLst>
          <pc:docMk/>
          <pc:sldMk cId="4194014718" sldId="423"/>
        </pc:sldMkLst>
      </pc:sldChg>
      <pc:sldChg chg="del">
        <pc:chgData name="bfjghod Goh" userId="17a83449cc180f75" providerId="LiveId" clId="{0D8DCCCB-B740-0243-A441-E3321632B440}" dt="2019-07-11T03:23:39.938" v="679" actId="2696"/>
        <pc:sldMkLst>
          <pc:docMk/>
          <pc:sldMk cId="4269183087" sldId="424"/>
        </pc:sldMkLst>
      </pc:sldChg>
      <pc:sldChg chg="del">
        <pc:chgData name="bfjghod Goh" userId="17a83449cc180f75" providerId="LiveId" clId="{0D8DCCCB-B740-0243-A441-E3321632B440}" dt="2019-07-11T03:23:39.943" v="680" actId="2696"/>
        <pc:sldMkLst>
          <pc:docMk/>
          <pc:sldMk cId="4088460891" sldId="425"/>
        </pc:sldMkLst>
      </pc:sldChg>
      <pc:sldChg chg="addSp delSp modSp add mod setBg delDesignElem">
        <pc:chgData name="bfjghod Goh" userId="17a83449cc180f75" providerId="LiveId" clId="{0D8DCCCB-B740-0243-A441-E3321632B440}" dt="2019-07-11T03:23:58.032" v="685" actId="26606"/>
        <pc:sldMkLst>
          <pc:docMk/>
          <pc:sldMk cId="3313502288" sldId="426"/>
        </pc:sldMkLst>
        <pc:spChg chg="mod">
          <ac:chgData name="bfjghod Goh" userId="17a83449cc180f75" providerId="LiveId" clId="{0D8DCCCB-B740-0243-A441-E3321632B440}" dt="2019-07-11T03:23:58.032" v="685" actId="26606"/>
          <ac:spMkLst>
            <pc:docMk/>
            <pc:sldMk cId="3313502288" sldId="426"/>
            <ac:spMk id="2" creationId="{00000000-0000-0000-0000-000000000000}"/>
          </ac:spMkLst>
        </pc:spChg>
        <pc:spChg chg="add">
          <ac:chgData name="bfjghod Goh" userId="17a83449cc180f75" providerId="LiveId" clId="{0D8DCCCB-B740-0243-A441-E3321632B440}" dt="2019-07-11T03:23:58.032" v="685" actId="26606"/>
          <ac:spMkLst>
            <pc:docMk/>
            <pc:sldMk cId="3313502288" sldId="426"/>
            <ac:spMk id="7" creationId="{46C2E80F-49A6-4372-B103-219D417A55ED}"/>
          </ac:spMkLst>
        </pc:spChg>
        <pc:spChg chg="del">
          <ac:chgData name="bfjghod Goh" userId="17a83449cc180f75" providerId="LiveId" clId="{0D8DCCCB-B740-0243-A441-E3321632B440}" dt="2019-07-11T03:23:50.736" v="684"/>
          <ac:spMkLst>
            <pc:docMk/>
            <pc:sldMk cId="3313502288" sldId="426"/>
            <ac:spMk id="10" creationId="{42285737-90EE-47DC-AC80-8AE156B11969}"/>
          </ac:spMkLst>
        </pc:spChg>
        <pc:grpChg chg="del">
          <ac:chgData name="bfjghod Goh" userId="17a83449cc180f75" providerId="LiveId" clId="{0D8DCCCB-B740-0243-A441-E3321632B440}" dt="2019-07-11T03:23:50.736" v="684"/>
          <ac:grpSpMkLst>
            <pc:docMk/>
            <pc:sldMk cId="3313502288" sldId="426"/>
            <ac:grpSpMk id="12" creationId="{B57BDC17-F1B3-455F-BBF1-680AA1F25C06}"/>
          </ac:grpSpMkLst>
        </pc:grpChg>
        <pc:graphicFrameChg chg="mod modGraphic">
          <ac:chgData name="bfjghod Goh" userId="17a83449cc180f75" providerId="LiveId" clId="{0D8DCCCB-B740-0243-A441-E3321632B440}" dt="2019-07-11T03:23:58.032" v="685" actId="26606"/>
          <ac:graphicFrameMkLst>
            <pc:docMk/>
            <pc:sldMk cId="3313502288" sldId="426"/>
            <ac:graphicFrameMk id="5" creationId="{30C00E00-D798-4618-BA72-B2B1B5BC26A3}"/>
          </ac:graphicFrameMkLst>
        </pc:graphicFrameChg>
      </pc:sldChg>
      <pc:sldChg chg="del">
        <pc:chgData name="bfjghod Goh" userId="17a83449cc180f75" providerId="LiveId" clId="{0D8DCCCB-B740-0243-A441-E3321632B440}" dt="2019-07-11T03:23:34.191" v="676" actId="2696"/>
        <pc:sldMkLst>
          <pc:docMk/>
          <pc:sldMk cId="3865881649" sldId="426"/>
        </pc:sldMkLst>
      </pc:sldChg>
      <pc:sldChg chg="del">
        <pc:chgData name="bfjghod Goh" userId="17a83449cc180f75" providerId="LiveId" clId="{0D8DCCCB-B740-0243-A441-E3321632B440}" dt="2019-07-11T03:23:39.947" v="681" actId="2696"/>
        <pc:sldMkLst>
          <pc:docMk/>
          <pc:sldMk cId="3069930575" sldId="427"/>
        </pc:sldMkLst>
      </pc:sldChg>
      <pc:sldChg chg="del">
        <pc:chgData name="bfjghod Goh" userId="17a83449cc180f75" providerId="LiveId" clId="{0D8DCCCB-B740-0243-A441-E3321632B440}" dt="2019-07-11T03:23:39.957" v="682" actId="2696"/>
        <pc:sldMkLst>
          <pc:docMk/>
          <pc:sldMk cId="1099491489" sldId="428"/>
        </pc:sldMkLst>
      </pc:sldChg>
      <pc:sldChg chg="del">
        <pc:chgData name="bfjghod Goh" userId="17a83449cc180f75" providerId="LiveId" clId="{0D8DCCCB-B740-0243-A441-E3321632B440}" dt="2019-07-11T03:29:51.749" v="1134" actId="2696"/>
        <pc:sldMkLst>
          <pc:docMk/>
          <pc:sldMk cId="489913455" sldId="429"/>
        </pc:sldMkLst>
      </pc:sldChg>
      <pc:sldChg chg="del">
        <pc:chgData name="bfjghod Goh" userId="17a83449cc180f75" providerId="LiveId" clId="{0D8DCCCB-B740-0243-A441-E3321632B440}" dt="2019-07-11T03:29:49.353" v="1084" actId="2696"/>
        <pc:sldMkLst>
          <pc:docMk/>
          <pc:sldMk cId="4043484703" sldId="430"/>
        </pc:sldMkLst>
      </pc:sldChg>
      <pc:sldChg chg="modSp del">
        <pc:chgData name="bfjghod Goh" userId="17a83449cc180f75" providerId="LiveId" clId="{0D8DCCCB-B740-0243-A441-E3321632B440}" dt="2019-07-11T02:32:32.697" v="31" actId="2696"/>
        <pc:sldMkLst>
          <pc:docMk/>
          <pc:sldMk cId="549436195" sldId="431"/>
        </pc:sldMkLst>
        <pc:spChg chg="mod">
          <ac:chgData name="bfjghod Goh" userId="17a83449cc180f75" providerId="LiveId" clId="{0D8DCCCB-B740-0243-A441-E3321632B440}" dt="2019-07-11T02:32:29.348" v="29"/>
          <ac:spMkLst>
            <pc:docMk/>
            <pc:sldMk cId="549436195" sldId="431"/>
            <ac:spMk id="3" creationId="{E41A81E6-FCCE-F54D-8D8B-30DD220E7F63}"/>
          </ac:spMkLst>
        </pc:spChg>
      </pc:sldChg>
      <pc:sldChg chg="del">
        <pc:chgData name="bfjghod Goh" userId="17a83449cc180f75" providerId="LiveId" clId="{0D8DCCCB-B740-0243-A441-E3321632B440}" dt="2019-07-11T03:29:51.036" v="1112" actId="2696"/>
        <pc:sldMkLst>
          <pc:docMk/>
          <pc:sldMk cId="1827273299" sldId="433"/>
        </pc:sldMkLst>
      </pc:sldChg>
      <pc:sldChg chg="del">
        <pc:chgData name="bfjghod Goh" userId="17a83449cc180f75" providerId="LiveId" clId="{0D8DCCCB-B740-0243-A441-E3321632B440}" dt="2019-07-11T03:29:49.509" v="1086" actId="2696"/>
        <pc:sldMkLst>
          <pc:docMk/>
          <pc:sldMk cId="3473704338" sldId="434"/>
        </pc:sldMkLst>
      </pc:sldChg>
      <pc:sldChg chg="del">
        <pc:chgData name="bfjghod Goh" userId="17a83449cc180f75" providerId="LiveId" clId="{0D8DCCCB-B740-0243-A441-E3321632B440}" dt="2019-07-11T03:29:50.199" v="1092" actId="2696"/>
        <pc:sldMkLst>
          <pc:docMk/>
          <pc:sldMk cId="2330828465" sldId="435"/>
        </pc:sldMkLst>
      </pc:sldChg>
      <pc:sldChg chg="del">
        <pc:chgData name="bfjghod Goh" userId="17a83449cc180f75" providerId="LiveId" clId="{0D8DCCCB-B740-0243-A441-E3321632B440}" dt="2019-07-11T03:29:49.426" v="1085" actId="2696"/>
        <pc:sldMkLst>
          <pc:docMk/>
          <pc:sldMk cId="2137840048" sldId="436"/>
        </pc:sldMkLst>
      </pc:sldChg>
      <pc:sldChg chg="del">
        <pc:chgData name="bfjghod Goh" userId="17a83449cc180f75" providerId="LiveId" clId="{0D8DCCCB-B740-0243-A441-E3321632B440}" dt="2019-07-11T03:29:49.591" v="1087" actId="2696"/>
        <pc:sldMkLst>
          <pc:docMk/>
          <pc:sldMk cId="411985922" sldId="437"/>
        </pc:sldMkLst>
      </pc:sldChg>
      <pc:sldChg chg="del">
        <pc:chgData name="bfjghod Goh" userId="17a83449cc180f75" providerId="LiveId" clId="{0D8DCCCB-B740-0243-A441-E3321632B440}" dt="2019-07-11T03:29:49.676" v="1088" actId="2696"/>
        <pc:sldMkLst>
          <pc:docMk/>
          <pc:sldMk cId="4085794749" sldId="439"/>
        </pc:sldMkLst>
      </pc:sldChg>
      <pc:sldChg chg="del">
        <pc:chgData name="bfjghod Goh" userId="17a83449cc180f75" providerId="LiveId" clId="{0D8DCCCB-B740-0243-A441-E3321632B440}" dt="2019-07-11T03:29:49.755" v="1089" actId="2696"/>
        <pc:sldMkLst>
          <pc:docMk/>
          <pc:sldMk cId="128931152" sldId="440"/>
        </pc:sldMkLst>
      </pc:sldChg>
      <pc:sldChg chg="del">
        <pc:chgData name="bfjghod Goh" userId="17a83449cc180f75" providerId="LiveId" clId="{0D8DCCCB-B740-0243-A441-E3321632B440}" dt="2019-07-11T03:29:49.835" v="1090" actId="2696"/>
        <pc:sldMkLst>
          <pc:docMk/>
          <pc:sldMk cId="1863847643" sldId="441"/>
        </pc:sldMkLst>
      </pc:sldChg>
      <pc:sldChg chg="del">
        <pc:chgData name="bfjghod Goh" userId="17a83449cc180f75" providerId="LiveId" clId="{0D8DCCCB-B740-0243-A441-E3321632B440}" dt="2019-07-11T03:29:50.130" v="1091" actId="2696"/>
        <pc:sldMkLst>
          <pc:docMk/>
          <pc:sldMk cId="1228601358" sldId="442"/>
        </pc:sldMkLst>
      </pc:sldChg>
      <pc:sldChg chg="del">
        <pc:chgData name="bfjghod Goh" userId="17a83449cc180f75" providerId="LiveId" clId="{0D8DCCCB-B740-0243-A441-E3321632B440}" dt="2019-07-11T03:29:50.255" v="1093" actId="2696"/>
        <pc:sldMkLst>
          <pc:docMk/>
          <pc:sldMk cId="3649480928" sldId="443"/>
        </pc:sldMkLst>
      </pc:sldChg>
      <pc:sldChg chg="del">
        <pc:chgData name="bfjghod Goh" userId="17a83449cc180f75" providerId="LiveId" clId="{0D8DCCCB-B740-0243-A441-E3321632B440}" dt="2019-07-11T03:29:50.473" v="1096" actId="2696"/>
        <pc:sldMkLst>
          <pc:docMk/>
          <pc:sldMk cId="2804974492" sldId="444"/>
        </pc:sldMkLst>
      </pc:sldChg>
      <pc:sldChg chg="del">
        <pc:chgData name="bfjghod Goh" userId="17a83449cc180f75" providerId="LiveId" clId="{0D8DCCCB-B740-0243-A441-E3321632B440}" dt="2019-07-11T03:29:50.332" v="1094" actId="2696"/>
        <pc:sldMkLst>
          <pc:docMk/>
          <pc:sldMk cId="4227972265" sldId="445"/>
        </pc:sldMkLst>
      </pc:sldChg>
      <pc:sldChg chg="del">
        <pc:chgData name="bfjghod Goh" userId="17a83449cc180f75" providerId="LiveId" clId="{0D8DCCCB-B740-0243-A441-E3321632B440}" dt="2019-07-11T03:29:50.431" v="1095" actId="2696"/>
        <pc:sldMkLst>
          <pc:docMk/>
          <pc:sldMk cId="3816057509" sldId="446"/>
        </pc:sldMkLst>
      </pc:sldChg>
      <pc:sldChg chg="del">
        <pc:chgData name="bfjghod Goh" userId="17a83449cc180f75" providerId="LiveId" clId="{0D8DCCCB-B740-0243-A441-E3321632B440}" dt="2019-07-11T03:29:50.482" v="1097" actId="2696"/>
        <pc:sldMkLst>
          <pc:docMk/>
          <pc:sldMk cId="1126885229" sldId="447"/>
        </pc:sldMkLst>
      </pc:sldChg>
      <pc:sldChg chg="del">
        <pc:chgData name="bfjghod Goh" userId="17a83449cc180f75" providerId="LiveId" clId="{0D8DCCCB-B740-0243-A441-E3321632B440}" dt="2019-07-11T03:29:50.791" v="1105" actId="2696"/>
        <pc:sldMkLst>
          <pc:docMk/>
          <pc:sldMk cId="489840176" sldId="448"/>
        </pc:sldMkLst>
      </pc:sldChg>
      <pc:sldChg chg="del">
        <pc:chgData name="bfjghod Goh" userId="17a83449cc180f75" providerId="LiveId" clId="{0D8DCCCB-B740-0243-A441-E3321632B440}" dt="2019-07-11T03:29:50.586" v="1099" actId="2696"/>
        <pc:sldMkLst>
          <pc:docMk/>
          <pc:sldMk cId="2710688000" sldId="449"/>
        </pc:sldMkLst>
      </pc:sldChg>
      <pc:sldChg chg="del">
        <pc:chgData name="bfjghod Goh" userId="17a83449cc180f75" providerId="LiveId" clId="{0D8DCCCB-B740-0243-A441-E3321632B440}" dt="2019-07-11T03:29:50.615" v="1101" actId="2696"/>
        <pc:sldMkLst>
          <pc:docMk/>
          <pc:sldMk cId="3484821041" sldId="450"/>
        </pc:sldMkLst>
      </pc:sldChg>
      <pc:sldChg chg="del">
        <pc:chgData name="bfjghod Goh" userId="17a83449cc180f75" providerId="LiveId" clId="{0D8DCCCB-B740-0243-A441-E3321632B440}" dt="2019-07-11T03:29:51.081" v="1113" actId="2696"/>
        <pc:sldMkLst>
          <pc:docMk/>
          <pc:sldMk cId="1390169955" sldId="451"/>
        </pc:sldMkLst>
      </pc:sldChg>
      <pc:sldChg chg="del">
        <pc:chgData name="bfjghod Goh" userId="17a83449cc180f75" providerId="LiveId" clId="{0D8DCCCB-B740-0243-A441-E3321632B440}" dt="2019-07-11T03:29:51.114" v="1115" actId="2696"/>
        <pc:sldMkLst>
          <pc:docMk/>
          <pc:sldMk cId="3871810880" sldId="452"/>
        </pc:sldMkLst>
      </pc:sldChg>
      <pc:sldChg chg="del">
        <pc:chgData name="bfjghod Goh" userId="17a83449cc180f75" providerId="LiveId" clId="{0D8DCCCB-B740-0243-A441-E3321632B440}" dt="2019-07-11T03:29:51.145" v="1117" actId="2696"/>
        <pc:sldMkLst>
          <pc:docMk/>
          <pc:sldMk cId="1198308396" sldId="453"/>
        </pc:sldMkLst>
      </pc:sldChg>
      <pc:sldChg chg="del">
        <pc:chgData name="bfjghod Goh" userId="17a83449cc180f75" providerId="LiveId" clId="{0D8DCCCB-B740-0243-A441-E3321632B440}" dt="2019-07-11T03:29:51.217" v="1119" actId="2696"/>
        <pc:sldMkLst>
          <pc:docMk/>
          <pc:sldMk cId="1956285087" sldId="454"/>
        </pc:sldMkLst>
      </pc:sldChg>
      <pc:sldChg chg="del">
        <pc:chgData name="bfjghod Goh" userId="17a83449cc180f75" providerId="LiveId" clId="{0D8DCCCB-B740-0243-A441-E3321632B440}" dt="2019-07-11T03:29:51.209" v="1118" actId="2696"/>
        <pc:sldMkLst>
          <pc:docMk/>
          <pc:sldMk cId="879538194" sldId="455"/>
        </pc:sldMkLst>
      </pc:sldChg>
      <pc:sldChg chg="del">
        <pc:chgData name="bfjghod Goh" userId="17a83449cc180f75" providerId="LiveId" clId="{0D8DCCCB-B740-0243-A441-E3321632B440}" dt="2019-07-11T03:29:51.267" v="1120" actId="2696"/>
        <pc:sldMkLst>
          <pc:docMk/>
          <pc:sldMk cId="2266770786" sldId="456"/>
        </pc:sldMkLst>
      </pc:sldChg>
      <pc:sldChg chg="del">
        <pc:chgData name="bfjghod Goh" userId="17a83449cc180f75" providerId="LiveId" clId="{0D8DCCCB-B740-0243-A441-E3321632B440}" dt="2019-07-11T03:29:50.697" v="1102" actId="2696"/>
        <pc:sldMkLst>
          <pc:docMk/>
          <pc:sldMk cId="4178789116" sldId="457"/>
        </pc:sldMkLst>
      </pc:sldChg>
      <pc:sldChg chg="del">
        <pc:chgData name="bfjghod Goh" userId="17a83449cc180f75" providerId="LiveId" clId="{0D8DCCCB-B740-0243-A441-E3321632B440}" dt="2019-07-11T03:29:50.766" v="1103" actId="2696"/>
        <pc:sldMkLst>
          <pc:docMk/>
          <pc:sldMk cId="3304205692" sldId="458"/>
        </pc:sldMkLst>
      </pc:sldChg>
      <pc:sldChg chg="del">
        <pc:chgData name="bfjghod Goh" userId="17a83449cc180f75" providerId="LiveId" clId="{0D8DCCCB-B740-0243-A441-E3321632B440}" dt="2019-07-11T03:29:51.367" v="1121" actId="2696"/>
        <pc:sldMkLst>
          <pc:docMk/>
          <pc:sldMk cId="837390019" sldId="459"/>
        </pc:sldMkLst>
      </pc:sldChg>
      <pc:sldChg chg="del">
        <pc:chgData name="bfjghod Goh" userId="17a83449cc180f75" providerId="LiveId" clId="{0D8DCCCB-B740-0243-A441-E3321632B440}" dt="2019-07-11T03:29:51.432" v="1122" actId="2696"/>
        <pc:sldMkLst>
          <pc:docMk/>
          <pc:sldMk cId="1760653239" sldId="460"/>
        </pc:sldMkLst>
      </pc:sldChg>
      <pc:sldChg chg="del">
        <pc:chgData name="bfjghod Goh" userId="17a83449cc180f75" providerId="LiveId" clId="{0D8DCCCB-B740-0243-A441-E3321632B440}" dt="2019-07-11T03:29:51.101" v="1114" actId="2696"/>
        <pc:sldMkLst>
          <pc:docMk/>
          <pc:sldMk cId="3340521684" sldId="461"/>
        </pc:sldMkLst>
      </pc:sldChg>
      <pc:sldChg chg="del">
        <pc:chgData name="bfjghod Goh" userId="17a83449cc180f75" providerId="LiveId" clId="{0D8DCCCB-B740-0243-A441-E3321632B440}" dt="2019-07-11T03:29:51.135" v="1116" actId="2696"/>
        <pc:sldMkLst>
          <pc:docMk/>
          <pc:sldMk cId="3493558612" sldId="462"/>
        </pc:sldMkLst>
      </pc:sldChg>
      <pc:sldChg chg="del">
        <pc:chgData name="bfjghod Goh" userId="17a83449cc180f75" providerId="LiveId" clId="{0D8DCCCB-B740-0243-A441-E3321632B440}" dt="2019-07-11T03:29:51.480" v="1123" actId="2696"/>
        <pc:sldMkLst>
          <pc:docMk/>
          <pc:sldMk cId="3815530578" sldId="463"/>
        </pc:sldMkLst>
      </pc:sldChg>
      <pc:sldChg chg="del">
        <pc:chgData name="bfjghod Goh" userId="17a83449cc180f75" providerId="LiveId" clId="{0D8DCCCB-B740-0243-A441-E3321632B440}" dt="2019-07-11T03:29:50.775" v="1104" actId="2696"/>
        <pc:sldMkLst>
          <pc:docMk/>
          <pc:sldMk cId="596084729" sldId="464"/>
        </pc:sldMkLst>
      </pc:sldChg>
      <pc:sldChg chg="del">
        <pc:chgData name="bfjghod Goh" userId="17a83449cc180f75" providerId="LiveId" clId="{0D8DCCCB-B740-0243-A441-E3321632B440}" dt="2019-07-11T03:29:51.603" v="1126" actId="2696"/>
        <pc:sldMkLst>
          <pc:docMk/>
          <pc:sldMk cId="4211788749" sldId="465"/>
        </pc:sldMkLst>
      </pc:sldChg>
      <pc:sldChg chg="del">
        <pc:chgData name="bfjghod Goh" userId="17a83449cc180f75" providerId="LiveId" clId="{0D8DCCCB-B740-0243-A441-E3321632B440}" dt="2019-07-11T03:29:51.694" v="1130" actId="2696"/>
        <pc:sldMkLst>
          <pc:docMk/>
          <pc:sldMk cId="230913882" sldId="466"/>
        </pc:sldMkLst>
      </pc:sldChg>
      <pc:sldChg chg="del">
        <pc:chgData name="bfjghod Goh" userId="17a83449cc180f75" providerId="LiveId" clId="{0D8DCCCB-B740-0243-A441-E3321632B440}" dt="2019-07-11T03:29:51.658" v="1128" actId="2696"/>
        <pc:sldMkLst>
          <pc:docMk/>
          <pc:sldMk cId="2890500371" sldId="469"/>
        </pc:sldMkLst>
      </pc:sldChg>
      <pc:sldChg chg="del">
        <pc:chgData name="bfjghod Goh" userId="17a83449cc180f75" providerId="LiveId" clId="{0D8DCCCB-B740-0243-A441-E3321632B440}" dt="2019-07-11T03:21:02.792" v="640" actId="2696"/>
        <pc:sldMkLst>
          <pc:docMk/>
          <pc:sldMk cId="3720716696" sldId="470"/>
        </pc:sldMkLst>
      </pc:sldChg>
      <pc:sldChg chg="del">
        <pc:chgData name="bfjghod Goh" userId="17a83449cc180f75" providerId="LiveId" clId="{0D8DCCCB-B740-0243-A441-E3321632B440}" dt="2019-07-11T03:29:50.596" v="1100" actId="2696"/>
        <pc:sldMkLst>
          <pc:docMk/>
          <pc:sldMk cId="1317988457" sldId="471"/>
        </pc:sldMkLst>
      </pc:sldChg>
      <pc:sldChg chg="del">
        <pc:chgData name="bfjghod Goh" userId="17a83449cc180f75" providerId="LiveId" clId="{0D8DCCCB-B740-0243-A441-E3321632B440}" dt="2019-07-11T03:29:51.611" v="1127" actId="2696"/>
        <pc:sldMkLst>
          <pc:docMk/>
          <pc:sldMk cId="3317545378" sldId="472"/>
        </pc:sldMkLst>
      </pc:sldChg>
      <pc:sldChg chg="del">
        <pc:chgData name="bfjghod Goh" userId="17a83449cc180f75" providerId="LiveId" clId="{0D8DCCCB-B740-0243-A441-E3321632B440}" dt="2019-07-11T03:29:51.733" v="1132" actId="2696"/>
        <pc:sldMkLst>
          <pc:docMk/>
          <pc:sldMk cId="1162466418" sldId="473"/>
        </pc:sldMkLst>
      </pc:sldChg>
      <pc:sldChg chg="del">
        <pc:chgData name="bfjghod Goh" userId="17a83449cc180f75" providerId="LiveId" clId="{0D8DCCCB-B740-0243-A441-E3321632B440}" dt="2019-07-11T03:29:52.155" v="1146" actId="2696"/>
        <pc:sldMkLst>
          <pc:docMk/>
          <pc:sldMk cId="686282440" sldId="474"/>
        </pc:sldMkLst>
      </pc:sldChg>
      <pc:sldChg chg="del">
        <pc:chgData name="bfjghod Goh" userId="17a83449cc180f75" providerId="LiveId" clId="{0D8DCCCB-B740-0243-A441-E3321632B440}" dt="2019-07-11T03:29:51.798" v="1138" actId="2696"/>
        <pc:sldMkLst>
          <pc:docMk/>
          <pc:sldMk cId="165595026" sldId="475"/>
        </pc:sldMkLst>
      </pc:sldChg>
      <pc:sldChg chg="del">
        <pc:chgData name="bfjghod Goh" userId="17a83449cc180f75" providerId="LiveId" clId="{0D8DCCCB-B740-0243-A441-E3321632B440}" dt="2019-07-11T03:29:51.806" v="1139" actId="2696"/>
        <pc:sldMkLst>
          <pc:docMk/>
          <pc:sldMk cId="1897135481" sldId="476"/>
        </pc:sldMkLst>
      </pc:sldChg>
      <pc:sldChg chg="del">
        <pc:chgData name="bfjghod Goh" userId="17a83449cc180f75" providerId="LiveId" clId="{0D8DCCCB-B740-0243-A441-E3321632B440}" dt="2019-07-11T03:29:51.814" v="1140" actId="2696"/>
        <pc:sldMkLst>
          <pc:docMk/>
          <pc:sldMk cId="794732062" sldId="477"/>
        </pc:sldMkLst>
      </pc:sldChg>
      <pc:sldChg chg="del">
        <pc:chgData name="bfjghod Goh" userId="17a83449cc180f75" providerId="LiveId" clId="{0D8DCCCB-B740-0243-A441-E3321632B440}" dt="2019-07-11T03:29:51.826" v="1141" actId="2696"/>
        <pc:sldMkLst>
          <pc:docMk/>
          <pc:sldMk cId="444404628" sldId="478"/>
        </pc:sldMkLst>
      </pc:sldChg>
      <pc:sldChg chg="del">
        <pc:chgData name="bfjghod Goh" userId="17a83449cc180f75" providerId="LiveId" clId="{0D8DCCCB-B740-0243-A441-E3321632B440}" dt="2019-07-11T03:29:51.865" v="1144" actId="2696"/>
        <pc:sldMkLst>
          <pc:docMk/>
          <pc:sldMk cId="4207505353" sldId="479"/>
        </pc:sldMkLst>
      </pc:sldChg>
      <pc:sldChg chg="addSp delSp modSp mod setBg">
        <pc:chgData name="bfjghod Goh" userId="17a83449cc180f75" providerId="LiveId" clId="{0D8DCCCB-B740-0243-A441-E3321632B440}" dt="2019-07-11T03:30:46.079" v="1149" actId="26606"/>
        <pc:sldMkLst>
          <pc:docMk/>
          <pc:sldMk cId="1459884329" sldId="480"/>
        </pc:sldMkLst>
        <pc:spChg chg="mod">
          <ac:chgData name="bfjghod Goh" userId="17a83449cc180f75" providerId="LiveId" clId="{0D8DCCCB-B740-0243-A441-E3321632B440}" dt="2019-07-11T03:30:39.698" v="1148" actId="26606"/>
          <ac:spMkLst>
            <pc:docMk/>
            <pc:sldMk cId="1459884329" sldId="480"/>
            <ac:spMk id="2" creationId="{00000000-0000-0000-0000-000000000000}"/>
          </ac:spMkLst>
        </pc:spChg>
        <pc:spChg chg="del mod">
          <ac:chgData name="bfjghod Goh" userId="17a83449cc180f75" providerId="LiveId" clId="{0D8DCCCB-B740-0243-A441-E3321632B440}" dt="2019-07-11T03:30:39.698" v="1148" actId="26606"/>
          <ac:spMkLst>
            <pc:docMk/>
            <pc:sldMk cId="1459884329" sldId="480"/>
            <ac:spMk id="3" creationId="{00000000-0000-0000-0000-000000000000}"/>
          </ac:spMkLst>
        </pc:spChg>
        <pc:spChg chg="add del">
          <ac:chgData name="bfjghod Goh" userId="17a83449cc180f75" providerId="LiveId" clId="{0D8DCCCB-B740-0243-A441-E3321632B440}" dt="2019-07-11T03:30:46.079" v="1149" actId="26606"/>
          <ac:spMkLst>
            <pc:docMk/>
            <pc:sldMk cId="1459884329" sldId="480"/>
            <ac:spMk id="10" creationId="{46C2E80F-49A6-4372-B103-219D417A55ED}"/>
          </ac:spMkLst>
        </pc:spChg>
        <pc:spChg chg="add">
          <ac:chgData name="bfjghod Goh" userId="17a83449cc180f75" providerId="LiveId" clId="{0D8DCCCB-B740-0243-A441-E3321632B440}" dt="2019-07-11T03:30:46.079" v="1149" actId="26606"/>
          <ac:spMkLst>
            <pc:docMk/>
            <pc:sldMk cId="1459884329" sldId="480"/>
            <ac:spMk id="15" creationId="{46C2E80F-49A6-4372-B103-219D417A55ED}"/>
          </ac:spMkLst>
        </pc:spChg>
        <pc:graphicFrameChg chg="add mod modGraphic">
          <ac:chgData name="bfjghod Goh" userId="17a83449cc180f75" providerId="LiveId" clId="{0D8DCCCB-B740-0243-A441-E3321632B440}" dt="2019-07-11T03:30:46.079" v="1149" actId="26606"/>
          <ac:graphicFrameMkLst>
            <pc:docMk/>
            <pc:sldMk cId="1459884329" sldId="480"/>
            <ac:graphicFrameMk id="5" creationId="{FA061685-F1E4-4C32-807D-7A8F26AFB232}"/>
          </ac:graphicFrameMkLst>
        </pc:graphicFrameChg>
      </pc:sldChg>
      <pc:sldChg chg="del">
        <pc:chgData name="bfjghod Goh" userId="17a83449cc180f75" providerId="LiveId" clId="{0D8DCCCB-B740-0243-A441-E3321632B440}" dt="2019-07-11T03:21:02.705" v="637" actId="2696"/>
        <pc:sldMkLst>
          <pc:docMk/>
          <pc:sldMk cId="254851246" sldId="481"/>
        </pc:sldMkLst>
      </pc:sldChg>
      <pc:sldChg chg="del">
        <pc:chgData name="bfjghod Goh" userId="17a83449cc180f75" providerId="LiveId" clId="{0D8DCCCB-B740-0243-A441-E3321632B440}" dt="2019-07-11T03:30:10.409" v="1147" actId="2696"/>
        <pc:sldMkLst>
          <pc:docMk/>
          <pc:sldMk cId="4165781891" sldId="482"/>
        </pc:sldMkLst>
      </pc:sldChg>
      <pc:sldChg chg="addSp delSp modSp mod setBg">
        <pc:chgData name="bfjghod Goh" userId="17a83449cc180f75" providerId="LiveId" clId="{0D8DCCCB-B740-0243-A441-E3321632B440}" dt="2019-07-11T02:43:12.405" v="118" actId="26606"/>
        <pc:sldMkLst>
          <pc:docMk/>
          <pc:sldMk cId="2758282008" sldId="483"/>
        </pc:sldMkLst>
        <pc:spChg chg="mod">
          <ac:chgData name="bfjghod Goh" userId="17a83449cc180f75" providerId="LiveId" clId="{0D8DCCCB-B740-0243-A441-E3321632B440}" dt="2019-07-11T02:43:12.405" v="118" actId="26606"/>
          <ac:spMkLst>
            <pc:docMk/>
            <pc:sldMk cId="2758282008" sldId="483"/>
            <ac:spMk id="2" creationId="{00000000-0000-0000-0000-000000000000}"/>
          </ac:spMkLst>
        </pc:spChg>
        <pc:spChg chg="mod">
          <ac:chgData name="bfjghod Goh" userId="17a83449cc180f75" providerId="LiveId" clId="{0D8DCCCB-B740-0243-A441-E3321632B440}" dt="2019-07-11T02:43:12.405" v="118" actId="26606"/>
          <ac:spMkLst>
            <pc:docMk/>
            <pc:sldMk cId="2758282008" sldId="483"/>
            <ac:spMk id="3" creationId="{00000000-0000-0000-0000-000000000000}"/>
          </ac:spMkLst>
        </pc:spChg>
        <pc:spChg chg="del">
          <ac:chgData name="bfjghod Goh" userId="17a83449cc180f75" providerId="LiveId" clId="{0D8DCCCB-B740-0243-A441-E3321632B440}" dt="2019-07-11T02:43:02.091" v="117" actId="478"/>
          <ac:spMkLst>
            <pc:docMk/>
            <pc:sldMk cId="2758282008" sldId="483"/>
            <ac:spMk id="5" creationId="{E3037C2B-87BC-D54F-9317-F1C6B9924D52}"/>
          </ac:spMkLst>
        </pc:spChg>
        <pc:spChg chg="add">
          <ac:chgData name="bfjghod Goh" userId="17a83449cc180f75" providerId="LiveId" clId="{0D8DCCCB-B740-0243-A441-E3321632B440}" dt="2019-07-11T02:43:12.405" v="118" actId="26606"/>
          <ac:spMkLst>
            <pc:docMk/>
            <pc:sldMk cId="2758282008" sldId="483"/>
            <ac:spMk id="9" creationId="{867D4867-5BA7-4462-B2F6-A23F4A622AA7}"/>
          </ac:spMkLst>
        </pc:spChg>
        <pc:picChg chg="mod">
          <ac:chgData name="bfjghod Goh" userId="17a83449cc180f75" providerId="LiveId" clId="{0D8DCCCB-B740-0243-A441-E3321632B440}" dt="2019-07-11T02:43:12.405" v="118" actId="26606"/>
          <ac:picMkLst>
            <pc:docMk/>
            <pc:sldMk cId="2758282008" sldId="483"/>
            <ac:picMk id="4" creationId="{4EDDE48C-064B-FE43-9B42-F9960983C8AF}"/>
          </ac:picMkLst>
        </pc:picChg>
      </pc:sldChg>
      <pc:sldChg chg="modSp del modAnim">
        <pc:chgData name="bfjghod Goh" userId="17a83449cc180f75" providerId="LiveId" clId="{0D8DCCCB-B740-0243-A441-E3321632B440}" dt="2019-07-11T02:45:02.514" v="169" actId="2696"/>
        <pc:sldMkLst>
          <pc:docMk/>
          <pc:sldMk cId="164430851" sldId="484"/>
        </pc:sldMkLst>
        <pc:spChg chg="mod">
          <ac:chgData name="bfjghod Goh" userId="17a83449cc180f75" providerId="LiveId" clId="{0D8DCCCB-B740-0243-A441-E3321632B440}" dt="2019-07-11T02:44:30.612" v="163" actId="27636"/>
          <ac:spMkLst>
            <pc:docMk/>
            <pc:sldMk cId="164430851" sldId="484"/>
            <ac:spMk id="3" creationId="{00000000-0000-0000-0000-000000000000}"/>
          </ac:spMkLst>
        </pc:spChg>
        <pc:spChg chg="mod">
          <ac:chgData name="bfjghod Goh" userId="17a83449cc180f75" providerId="LiveId" clId="{0D8DCCCB-B740-0243-A441-E3321632B440}" dt="2019-07-11T02:43:49.675" v="120"/>
          <ac:spMkLst>
            <pc:docMk/>
            <pc:sldMk cId="164430851" sldId="484"/>
            <ac:spMk id="4" creationId="{CC42CA2C-4E7B-AE46-B51D-025FFCE88D70}"/>
          </ac:spMkLst>
        </pc:spChg>
        <pc:spChg chg="mod">
          <ac:chgData name="bfjghod Goh" userId="17a83449cc180f75" providerId="LiveId" clId="{0D8DCCCB-B740-0243-A441-E3321632B440}" dt="2019-07-11T02:44:30.615" v="164" actId="27636"/>
          <ac:spMkLst>
            <pc:docMk/>
            <pc:sldMk cId="164430851" sldId="484"/>
            <ac:spMk id="6" creationId="{EC6A1523-C36C-704C-AF67-98D288DEF1F3}"/>
          </ac:spMkLst>
        </pc:spChg>
      </pc:sldChg>
      <pc:sldChg chg="addSp delSp modSp mod setBg">
        <pc:chgData name="bfjghod Goh" userId="17a83449cc180f75" providerId="LiveId" clId="{0D8DCCCB-B740-0243-A441-E3321632B440}" dt="2019-07-11T02:45:18.026" v="172" actId="26606"/>
        <pc:sldMkLst>
          <pc:docMk/>
          <pc:sldMk cId="1720247132" sldId="485"/>
        </pc:sldMkLst>
        <pc:spChg chg="del mod">
          <ac:chgData name="bfjghod Goh" userId="17a83449cc180f75" providerId="LiveId" clId="{0D8DCCCB-B740-0243-A441-E3321632B440}" dt="2019-07-11T02:45:13.621" v="171"/>
          <ac:spMkLst>
            <pc:docMk/>
            <pc:sldMk cId="1720247132" sldId="485"/>
            <ac:spMk id="2" creationId="{00000000-0000-0000-0000-000000000000}"/>
          </ac:spMkLst>
        </pc:spChg>
        <pc:spChg chg="add">
          <ac:chgData name="bfjghod Goh" userId="17a83449cc180f75" providerId="LiveId" clId="{0D8DCCCB-B740-0243-A441-E3321632B440}" dt="2019-07-11T02:45:18.026" v="172" actId="26606"/>
          <ac:spMkLst>
            <pc:docMk/>
            <pc:sldMk cId="1720247132" sldId="485"/>
            <ac:spMk id="72" creationId="{867D4867-5BA7-4462-B2F6-A23F4A622AA7}"/>
          </ac:spMkLst>
        </pc:spChg>
        <pc:spChg chg="mod">
          <ac:chgData name="bfjghod Goh" userId="17a83449cc180f75" providerId="LiveId" clId="{0D8DCCCB-B740-0243-A441-E3321632B440}" dt="2019-07-11T02:45:18.026" v="172" actId="26606"/>
          <ac:spMkLst>
            <pc:docMk/>
            <pc:sldMk cId="1720247132" sldId="485"/>
            <ac:spMk id="52226" creationId="{00000000-0000-0000-0000-000000000000}"/>
          </ac:spMkLst>
        </pc:spChg>
        <pc:spChg chg="mod">
          <ac:chgData name="bfjghod Goh" userId="17a83449cc180f75" providerId="LiveId" clId="{0D8DCCCB-B740-0243-A441-E3321632B440}" dt="2019-07-11T02:45:18.026" v="172" actId="26606"/>
          <ac:spMkLst>
            <pc:docMk/>
            <pc:sldMk cId="1720247132" sldId="485"/>
            <ac:spMk id="52227" creationId="{00000000-0000-0000-0000-000000000000}"/>
          </ac:spMkLst>
        </pc:spChg>
        <pc:picChg chg="add mod">
          <ac:chgData name="bfjghod Goh" userId="17a83449cc180f75" providerId="LiveId" clId="{0D8DCCCB-B740-0243-A441-E3321632B440}" dt="2019-07-11T02:45:18.026" v="172" actId="26606"/>
          <ac:picMkLst>
            <pc:docMk/>
            <pc:sldMk cId="1720247132" sldId="485"/>
            <ac:picMk id="6" creationId="{756AC0E2-0CC1-D143-9145-EF12CB24504B}"/>
          </ac:picMkLst>
        </pc:picChg>
        <pc:picChg chg="del">
          <ac:chgData name="bfjghod Goh" userId="17a83449cc180f75" providerId="LiveId" clId="{0D8DCCCB-B740-0243-A441-E3321632B440}" dt="2019-07-11T02:45:10.757" v="170"/>
          <ac:picMkLst>
            <pc:docMk/>
            <pc:sldMk cId="1720247132" sldId="485"/>
            <ac:picMk id="52228" creationId="{00000000-0000-0000-0000-000000000000}"/>
          </ac:picMkLst>
        </pc:picChg>
      </pc:sldChg>
      <pc:sldChg chg="addSp modSp mod setBg">
        <pc:chgData name="bfjghod Goh" userId="17a83449cc180f75" providerId="LiveId" clId="{0D8DCCCB-B740-0243-A441-E3321632B440}" dt="2019-07-11T02:45:54.445" v="230" actId="26606"/>
        <pc:sldMkLst>
          <pc:docMk/>
          <pc:sldMk cId="1555696329" sldId="486"/>
        </pc:sldMkLst>
        <pc:spChg chg="mod">
          <ac:chgData name="bfjghod Goh" userId="17a83449cc180f75" providerId="LiveId" clId="{0D8DCCCB-B740-0243-A441-E3321632B440}" dt="2019-07-11T02:45:54.445" v="230" actId="26606"/>
          <ac:spMkLst>
            <pc:docMk/>
            <pc:sldMk cId="1555696329" sldId="486"/>
            <ac:spMk id="4" creationId="{B33E17F7-22C2-DF4B-A34B-730EB74BC626}"/>
          </ac:spMkLst>
        </pc:spChg>
        <pc:spChg chg="mod">
          <ac:chgData name="bfjghod Goh" userId="17a83449cc180f75" providerId="LiveId" clId="{0D8DCCCB-B740-0243-A441-E3321632B440}" dt="2019-07-11T02:45:54.445" v="230" actId="26606"/>
          <ac:spMkLst>
            <pc:docMk/>
            <pc:sldMk cId="1555696329" sldId="486"/>
            <ac:spMk id="5" creationId="{2BDF862A-445B-1349-9921-FB42F7F1FC7B}"/>
          </ac:spMkLst>
        </pc:spChg>
        <pc:spChg chg="add">
          <ac:chgData name="bfjghod Goh" userId="17a83449cc180f75" providerId="LiveId" clId="{0D8DCCCB-B740-0243-A441-E3321632B440}" dt="2019-07-11T02:45:54.445" v="230" actId="26606"/>
          <ac:spMkLst>
            <pc:docMk/>
            <pc:sldMk cId="1555696329" sldId="486"/>
            <ac:spMk id="10" creationId="{559AE206-7EBA-4D33-8BC9-9D8158553F0E}"/>
          </ac:spMkLst>
        </pc:spChg>
        <pc:spChg chg="add">
          <ac:chgData name="bfjghod Goh" userId="17a83449cc180f75" providerId="LiveId" clId="{0D8DCCCB-B740-0243-A441-E3321632B440}" dt="2019-07-11T02:45:54.445" v="230" actId="26606"/>
          <ac:spMkLst>
            <pc:docMk/>
            <pc:sldMk cId="1555696329" sldId="486"/>
            <ac:spMk id="12" creationId="{6437D937-A7F1-4011-92B4-328E5BE1B166}"/>
          </ac:spMkLst>
        </pc:spChg>
        <pc:spChg chg="add">
          <ac:chgData name="bfjghod Goh" userId="17a83449cc180f75" providerId="LiveId" clId="{0D8DCCCB-B740-0243-A441-E3321632B440}" dt="2019-07-11T02:45:54.445" v="230" actId="26606"/>
          <ac:spMkLst>
            <pc:docMk/>
            <pc:sldMk cId="1555696329" sldId="486"/>
            <ac:spMk id="14" creationId="{B672F332-AF08-46C6-94F0-77684310D7B7}"/>
          </ac:spMkLst>
        </pc:spChg>
        <pc:spChg chg="add">
          <ac:chgData name="bfjghod Goh" userId="17a83449cc180f75" providerId="LiveId" clId="{0D8DCCCB-B740-0243-A441-E3321632B440}" dt="2019-07-11T02:45:54.445" v="230" actId="26606"/>
          <ac:spMkLst>
            <pc:docMk/>
            <pc:sldMk cId="1555696329" sldId="486"/>
            <ac:spMk id="16" creationId="{34244EF8-D73A-40E1-BE73-D46E6B4B04ED}"/>
          </ac:spMkLst>
        </pc:spChg>
        <pc:spChg chg="add">
          <ac:chgData name="bfjghod Goh" userId="17a83449cc180f75" providerId="LiveId" clId="{0D8DCCCB-B740-0243-A441-E3321632B440}" dt="2019-07-11T02:45:54.445" v="230" actId="26606"/>
          <ac:spMkLst>
            <pc:docMk/>
            <pc:sldMk cId="1555696329" sldId="486"/>
            <ac:spMk id="18" creationId="{AB84D7E8-4ECB-42D7-ADBF-01689B0F24AE}"/>
          </ac:spMkLst>
        </pc:spChg>
        <pc:cxnChg chg="add">
          <ac:chgData name="bfjghod Goh" userId="17a83449cc180f75" providerId="LiveId" clId="{0D8DCCCB-B740-0243-A441-E3321632B440}" dt="2019-07-11T02:45:54.445" v="230" actId="26606"/>
          <ac:cxnSpMkLst>
            <pc:docMk/>
            <pc:sldMk cId="1555696329" sldId="486"/>
            <ac:cxnSpMk id="20" creationId="{9E8E38ED-369A-44C2-B635-0BED0E48A6E8}"/>
          </ac:cxnSpMkLst>
        </pc:cxnChg>
      </pc:sldChg>
      <pc:sldChg chg="addSp delSp modSp mod setBg">
        <pc:chgData name="bfjghod Goh" userId="17a83449cc180f75" providerId="LiveId" clId="{0D8DCCCB-B740-0243-A441-E3321632B440}" dt="2019-07-11T02:46:08.821" v="231" actId="26606"/>
        <pc:sldMkLst>
          <pc:docMk/>
          <pc:sldMk cId="1450880328" sldId="487"/>
        </pc:sldMkLst>
        <pc:spChg chg="mod">
          <ac:chgData name="bfjghod Goh" userId="17a83449cc180f75" providerId="LiveId" clId="{0D8DCCCB-B740-0243-A441-E3321632B440}" dt="2019-07-11T02:46:08.821" v="231" actId="26606"/>
          <ac:spMkLst>
            <pc:docMk/>
            <pc:sldMk cId="1450880328" sldId="487"/>
            <ac:spMk id="4" creationId="{2E2841FA-EB80-FC47-8276-581E45FD80D9}"/>
          </ac:spMkLst>
        </pc:spChg>
        <pc:spChg chg="del mod">
          <ac:chgData name="bfjghod Goh" userId="17a83449cc180f75" providerId="LiveId" clId="{0D8DCCCB-B740-0243-A441-E3321632B440}" dt="2019-07-11T02:46:08.821" v="231" actId="26606"/>
          <ac:spMkLst>
            <pc:docMk/>
            <pc:sldMk cId="1450880328" sldId="487"/>
            <ac:spMk id="5" creationId="{7D5CB206-15E0-7A4C-9C72-3993D0CC9F8C}"/>
          </ac:spMkLst>
        </pc:spChg>
        <pc:spChg chg="add">
          <ac:chgData name="bfjghod Goh" userId="17a83449cc180f75" providerId="LiveId" clId="{0D8DCCCB-B740-0243-A441-E3321632B440}" dt="2019-07-11T02:46:08.821" v="231" actId="26606"/>
          <ac:spMkLst>
            <pc:docMk/>
            <pc:sldMk cId="1450880328" sldId="487"/>
            <ac:spMk id="12" creationId="{46C2E80F-49A6-4372-B103-219D417A55ED}"/>
          </ac:spMkLst>
        </pc:spChg>
        <pc:graphicFrameChg chg="add">
          <ac:chgData name="bfjghod Goh" userId="17a83449cc180f75" providerId="LiveId" clId="{0D8DCCCB-B740-0243-A441-E3321632B440}" dt="2019-07-11T02:46:08.821" v="231" actId="26606"/>
          <ac:graphicFrameMkLst>
            <pc:docMk/>
            <pc:sldMk cId="1450880328" sldId="487"/>
            <ac:graphicFrameMk id="7" creationId="{CD7BEE88-46C0-438A-9EA5-E88FD5F8BF10}"/>
          </ac:graphicFrameMkLst>
        </pc:graphicFrameChg>
      </pc:sldChg>
      <pc:sldChg chg="addSp delSp modSp mod setBg">
        <pc:chgData name="bfjghod Goh" userId="17a83449cc180f75" providerId="LiveId" clId="{0D8DCCCB-B740-0243-A441-E3321632B440}" dt="2019-07-11T02:46:24.925" v="232" actId="26606"/>
        <pc:sldMkLst>
          <pc:docMk/>
          <pc:sldMk cId="3036662931" sldId="488"/>
        </pc:sldMkLst>
        <pc:spChg chg="mod">
          <ac:chgData name="bfjghod Goh" userId="17a83449cc180f75" providerId="LiveId" clId="{0D8DCCCB-B740-0243-A441-E3321632B440}" dt="2019-07-11T02:46:24.925" v="232" actId="26606"/>
          <ac:spMkLst>
            <pc:docMk/>
            <pc:sldMk cId="3036662931" sldId="488"/>
            <ac:spMk id="2" creationId="{7B1CA6C5-3F9B-4D4C-9672-27DD9F13D244}"/>
          </ac:spMkLst>
        </pc:spChg>
        <pc:spChg chg="del mod">
          <ac:chgData name="bfjghod Goh" userId="17a83449cc180f75" providerId="LiveId" clId="{0D8DCCCB-B740-0243-A441-E3321632B440}" dt="2019-07-11T02:46:24.925" v="232" actId="26606"/>
          <ac:spMkLst>
            <pc:docMk/>
            <pc:sldMk cId="3036662931" sldId="488"/>
            <ac:spMk id="3" creationId="{FF91151A-DDCE-FA47-A5C1-AC84F10F0B2D}"/>
          </ac:spMkLst>
        </pc:spChg>
        <pc:spChg chg="add">
          <ac:chgData name="bfjghod Goh" userId="17a83449cc180f75" providerId="LiveId" clId="{0D8DCCCB-B740-0243-A441-E3321632B440}" dt="2019-07-11T02:46:24.925" v="232" actId="26606"/>
          <ac:spMkLst>
            <pc:docMk/>
            <pc:sldMk cId="3036662931" sldId="488"/>
            <ac:spMk id="10" creationId="{46C2E80F-49A6-4372-B103-219D417A55ED}"/>
          </ac:spMkLst>
        </pc:spChg>
        <pc:graphicFrameChg chg="add">
          <ac:chgData name="bfjghod Goh" userId="17a83449cc180f75" providerId="LiveId" clId="{0D8DCCCB-B740-0243-A441-E3321632B440}" dt="2019-07-11T02:46:24.925" v="232" actId="26606"/>
          <ac:graphicFrameMkLst>
            <pc:docMk/>
            <pc:sldMk cId="3036662931" sldId="488"/>
            <ac:graphicFrameMk id="5" creationId="{B972A5B4-A449-4A72-99C9-3D43B38487F9}"/>
          </ac:graphicFrameMkLst>
        </pc:graphicFrameChg>
      </pc:sldChg>
      <pc:sldChg chg="modSp">
        <pc:chgData name="bfjghod Goh" userId="17a83449cc180f75" providerId="LiveId" clId="{0D8DCCCB-B740-0243-A441-E3321632B440}" dt="2019-07-11T02:31:45.926" v="11" actId="27636"/>
        <pc:sldMkLst>
          <pc:docMk/>
          <pc:sldMk cId="4258374897" sldId="489"/>
        </pc:sldMkLst>
        <pc:spChg chg="mod">
          <ac:chgData name="bfjghod Goh" userId="17a83449cc180f75" providerId="LiveId" clId="{0D8DCCCB-B740-0243-A441-E3321632B440}" dt="2019-07-11T02:31:45.926" v="11" actId="27636"/>
          <ac:spMkLst>
            <pc:docMk/>
            <pc:sldMk cId="4258374897" sldId="489"/>
            <ac:spMk id="4" creationId="{139A73AE-D1BD-814C-8633-6A5BCDB32A80}"/>
          </ac:spMkLst>
        </pc:spChg>
      </pc:sldChg>
      <pc:sldChg chg="del">
        <pc:chgData name="bfjghod Goh" userId="17a83449cc180f75" providerId="LiveId" clId="{0D8DCCCB-B740-0243-A441-E3321632B440}" dt="2019-07-11T02:46:46.429" v="233" actId="2696"/>
        <pc:sldMkLst>
          <pc:docMk/>
          <pc:sldMk cId="1138387440" sldId="490"/>
        </pc:sldMkLst>
      </pc:sldChg>
      <pc:sldChg chg="modSp">
        <pc:chgData name="bfjghod Goh" userId="17a83449cc180f75" providerId="LiveId" clId="{0D8DCCCB-B740-0243-A441-E3321632B440}" dt="2019-07-11T02:48:07.048" v="235" actId="14100"/>
        <pc:sldMkLst>
          <pc:docMk/>
          <pc:sldMk cId="363762710" sldId="491"/>
        </pc:sldMkLst>
        <pc:spChg chg="mod">
          <ac:chgData name="bfjghod Goh" userId="17a83449cc180f75" providerId="LiveId" clId="{0D8DCCCB-B740-0243-A441-E3321632B440}" dt="2019-07-11T02:31:45.972" v="12" actId="27636"/>
          <ac:spMkLst>
            <pc:docMk/>
            <pc:sldMk cId="363762710" sldId="491"/>
            <ac:spMk id="2" creationId="{55021D95-9867-D741-A400-A66E5DAE6F54}"/>
          </ac:spMkLst>
        </pc:spChg>
        <pc:picChg chg="mod">
          <ac:chgData name="bfjghod Goh" userId="17a83449cc180f75" providerId="LiveId" clId="{0D8DCCCB-B740-0243-A441-E3321632B440}" dt="2019-07-11T02:48:07.048" v="235" actId="14100"/>
          <ac:picMkLst>
            <pc:docMk/>
            <pc:sldMk cId="363762710" sldId="491"/>
            <ac:picMk id="4" creationId="{38B023C4-5B36-8D48-8E17-95ABA0AF4E3B}"/>
          </ac:picMkLst>
        </pc:picChg>
      </pc:sldChg>
      <pc:sldChg chg="addSp modSp mod setBg">
        <pc:chgData name="bfjghod Goh" userId="17a83449cc180f75" providerId="LiveId" clId="{0D8DCCCB-B740-0243-A441-E3321632B440}" dt="2019-07-11T02:49:06.800" v="237" actId="26606"/>
        <pc:sldMkLst>
          <pc:docMk/>
          <pc:sldMk cId="3165132013" sldId="492"/>
        </pc:sldMkLst>
        <pc:spChg chg="mod">
          <ac:chgData name="bfjghod Goh" userId="17a83449cc180f75" providerId="LiveId" clId="{0D8DCCCB-B740-0243-A441-E3321632B440}" dt="2019-07-11T02:49:06.800" v="237" actId="26606"/>
          <ac:spMkLst>
            <pc:docMk/>
            <pc:sldMk cId="3165132013" sldId="492"/>
            <ac:spMk id="4" creationId="{AF2C9885-8D65-764B-9A20-55557C789CDE}"/>
          </ac:spMkLst>
        </pc:spChg>
        <pc:spChg chg="mod">
          <ac:chgData name="bfjghod Goh" userId="17a83449cc180f75" providerId="LiveId" clId="{0D8DCCCB-B740-0243-A441-E3321632B440}" dt="2019-07-11T02:49:06.800" v="237" actId="26606"/>
          <ac:spMkLst>
            <pc:docMk/>
            <pc:sldMk cId="3165132013" sldId="492"/>
            <ac:spMk id="5" creationId="{EB32200C-50BF-5040-AF36-62719938C057}"/>
          </ac:spMkLst>
        </pc:spChg>
        <pc:spChg chg="add">
          <ac:chgData name="bfjghod Goh" userId="17a83449cc180f75" providerId="LiveId" clId="{0D8DCCCB-B740-0243-A441-E3321632B440}" dt="2019-07-11T02:49:06.800" v="237" actId="26606"/>
          <ac:spMkLst>
            <pc:docMk/>
            <pc:sldMk cId="3165132013" sldId="492"/>
            <ac:spMk id="10" creationId="{559AE206-7EBA-4D33-8BC9-9D8158553F0E}"/>
          </ac:spMkLst>
        </pc:spChg>
        <pc:spChg chg="add">
          <ac:chgData name="bfjghod Goh" userId="17a83449cc180f75" providerId="LiveId" clId="{0D8DCCCB-B740-0243-A441-E3321632B440}" dt="2019-07-11T02:49:06.800" v="237" actId="26606"/>
          <ac:spMkLst>
            <pc:docMk/>
            <pc:sldMk cId="3165132013" sldId="492"/>
            <ac:spMk id="12" creationId="{6437D937-A7F1-4011-92B4-328E5BE1B166}"/>
          </ac:spMkLst>
        </pc:spChg>
        <pc:spChg chg="add">
          <ac:chgData name="bfjghod Goh" userId="17a83449cc180f75" providerId="LiveId" clId="{0D8DCCCB-B740-0243-A441-E3321632B440}" dt="2019-07-11T02:49:06.800" v="237" actId="26606"/>
          <ac:spMkLst>
            <pc:docMk/>
            <pc:sldMk cId="3165132013" sldId="492"/>
            <ac:spMk id="14" creationId="{B672F332-AF08-46C6-94F0-77684310D7B7}"/>
          </ac:spMkLst>
        </pc:spChg>
        <pc:spChg chg="add">
          <ac:chgData name="bfjghod Goh" userId="17a83449cc180f75" providerId="LiveId" clId="{0D8DCCCB-B740-0243-A441-E3321632B440}" dt="2019-07-11T02:49:06.800" v="237" actId="26606"/>
          <ac:spMkLst>
            <pc:docMk/>
            <pc:sldMk cId="3165132013" sldId="492"/>
            <ac:spMk id="16" creationId="{34244EF8-D73A-40E1-BE73-D46E6B4B04ED}"/>
          </ac:spMkLst>
        </pc:spChg>
        <pc:spChg chg="add">
          <ac:chgData name="bfjghod Goh" userId="17a83449cc180f75" providerId="LiveId" clId="{0D8DCCCB-B740-0243-A441-E3321632B440}" dt="2019-07-11T02:49:06.800" v="237" actId="26606"/>
          <ac:spMkLst>
            <pc:docMk/>
            <pc:sldMk cId="3165132013" sldId="492"/>
            <ac:spMk id="18" creationId="{AB84D7E8-4ECB-42D7-ADBF-01689B0F24AE}"/>
          </ac:spMkLst>
        </pc:spChg>
        <pc:cxnChg chg="add">
          <ac:chgData name="bfjghod Goh" userId="17a83449cc180f75" providerId="LiveId" clId="{0D8DCCCB-B740-0243-A441-E3321632B440}" dt="2019-07-11T02:49:06.800" v="237" actId="26606"/>
          <ac:cxnSpMkLst>
            <pc:docMk/>
            <pc:sldMk cId="3165132013" sldId="492"/>
            <ac:cxnSpMk id="20" creationId="{9E8E38ED-369A-44C2-B635-0BED0E48A6E8}"/>
          </ac:cxnSpMkLst>
        </pc:cxnChg>
      </pc:sldChg>
      <pc:sldChg chg="modSp">
        <pc:chgData name="bfjghod Goh" userId="17a83449cc180f75" providerId="LiveId" clId="{0D8DCCCB-B740-0243-A441-E3321632B440}" dt="2019-07-11T02:49:53.888" v="275" actId="1037"/>
        <pc:sldMkLst>
          <pc:docMk/>
          <pc:sldMk cId="3408988396" sldId="493"/>
        </pc:sldMkLst>
        <pc:picChg chg="mod">
          <ac:chgData name="bfjghod Goh" userId="17a83449cc180f75" providerId="LiveId" clId="{0D8DCCCB-B740-0243-A441-E3321632B440}" dt="2019-07-11T02:49:53.888" v="275" actId="1037"/>
          <ac:picMkLst>
            <pc:docMk/>
            <pc:sldMk cId="3408988396" sldId="493"/>
            <ac:picMk id="9" creationId="{D101AE43-4368-8946-82F4-CABE4EDF0A45}"/>
          </ac:picMkLst>
        </pc:picChg>
      </pc:sldChg>
      <pc:sldChg chg="addSp delSp modSp mod setBg">
        <pc:chgData name="bfjghod Goh" userId="17a83449cc180f75" providerId="LiveId" clId="{0D8DCCCB-B740-0243-A441-E3321632B440}" dt="2019-07-11T02:50:46.666" v="276" actId="26606"/>
        <pc:sldMkLst>
          <pc:docMk/>
          <pc:sldMk cId="767131481" sldId="494"/>
        </pc:sldMkLst>
        <pc:spChg chg="mod">
          <ac:chgData name="bfjghod Goh" userId="17a83449cc180f75" providerId="LiveId" clId="{0D8DCCCB-B740-0243-A441-E3321632B440}" dt="2019-07-11T02:50:46.666" v="276" actId="26606"/>
          <ac:spMkLst>
            <pc:docMk/>
            <pc:sldMk cId="767131481" sldId="494"/>
            <ac:spMk id="2" creationId="{C380CDFA-7CE1-714A-AAFB-640A8E81D76C}"/>
          </ac:spMkLst>
        </pc:spChg>
        <pc:spChg chg="del">
          <ac:chgData name="bfjghod Goh" userId="17a83449cc180f75" providerId="LiveId" clId="{0D8DCCCB-B740-0243-A441-E3321632B440}" dt="2019-07-11T02:50:46.666" v="276" actId="26606"/>
          <ac:spMkLst>
            <pc:docMk/>
            <pc:sldMk cId="767131481" sldId="494"/>
            <ac:spMk id="3" creationId="{105360E3-324F-EC49-84A7-D312BCA36D6D}"/>
          </ac:spMkLst>
        </pc:spChg>
        <pc:spChg chg="add">
          <ac:chgData name="bfjghod Goh" userId="17a83449cc180f75" providerId="LiveId" clId="{0D8DCCCB-B740-0243-A441-E3321632B440}" dt="2019-07-11T02:50:46.666" v="276" actId="26606"/>
          <ac:spMkLst>
            <pc:docMk/>
            <pc:sldMk cId="767131481" sldId="494"/>
            <ac:spMk id="10" creationId="{46C2E80F-49A6-4372-B103-219D417A55ED}"/>
          </ac:spMkLst>
        </pc:spChg>
        <pc:graphicFrameChg chg="add">
          <ac:chgData name="bfjghod Goh" userId="17a83449cc180f75" providerId="LiveId" clId="{0D8DCCCB-B740-0243-A441-E3321632B440}" dt="2019-07-11T02:50:46.666" v="276" actId="26606"/>
          <ac:graphicFrameMkLst>
            <pc:docMk/>
            <pc:sldMk cId="767131481" sldId="494"/>
            <ac:graphicFrameMk id="5" creationId="{00BAFD13-C88B-4FBB-8392-D27BEAD4956A}"/>
          </ac:graphicFrameMkLst>
        </pc:graphicFrameChg>
      </pc:sldChg>
      <pc:sldChg chg="addSp delSp modSp mod setBg">
        <pc:chgData name="bfjghod Goh" userId="17a83449cc180f75" providerId="LiveId" clId="{0D8DCCCB-B740-0243-A441-E3321632B440}" dt="2019-07-11T02:51:28.312" v="283" actId="26606"/>
        <pc:sldMkLst>
          <pc:docMk/>
          <pc:sldMk cId="120321303" sldId="495"/>
        </pc:sldMkLst>
        <pc:spChg chg="add del">
          <ac:chgData name="bfjghod Goh" userId="17a83449cc180f75" providerId="LiveId" clId="{0D8DCCCB-B740-0243-A441-E3321632B440}" dt="2019-07-11T02:51:27.253" v="280" actId="26606"/>
          <ac:spMkLst>
            <pc:docMk/>
            <pc:sldMk cId="120321303" sldId="495"/>
            <ac:spMk id="72" creationId="{B8D412AD-9CF4-4510-97DC-34D6CC830887}"/>
          </ac:spMkLst>
        </pc:spChg>
        <pc:spChg chg="mod">
          <ac:chgData name="bfjghod Goh" userId="17a83449cc180f75" providerId="LiveId" clId="{0D8DCCCB-B740-0243-A441-E3321632B440}" dt="2019-07-11T02:51:28.312" v="283" actId="26606"/>
          <ac:spMkLst>
            <pc:docMk/>
            <pc:sldMk cId="120321303" sldId="495"/>
            <ac:spMk id="55298" creationId="{00000000-0000-0000-0000-000000000000}"/>
          </ac:spMkLst>
        </pc:spChg>
        <pc:spChg chg="mod">
          <ac:chgData name="bfjghod Goh" userId="17a83449cc180f75" providerId="LiveId" clId="{0D8DCCCB-B740-0243-A441-E3321632B440}" dt="2019-07-11T02:51:28.312" v="283" actId="26606"/>
          <ac:spMkLst>
            <pc:docMk/>
            <pc:sldMk cId="120321303" sldId="495"/>
            <ac:spMk id="55299" creationId="{00000000-0000-0000-0000-000000000000}"/>
          </ac:spMkLst>
        </pc:spChg>
        <pc:spChg chg="add del">
          <ac:chgData name="bfjghod Goh" userId="17a83449cc180f75" providerId="LiveId" clId="{0D8DCCCB-B740-0243-A441-E3321632B440}" dt="2019-07-11T02:51:28.301" v="282" actId="26606"/>
          <ac:spMkLst>
            <pc:docMk/>
            <pc:sldMk cId="120321303" sldId="495"/>
            <ac:spMk id="55301" creationId="{B8D412AD-9CF4-4510-97DC-34D6CC830887}"/>
          </ac:spMkLst>
        </pc:spChg>
        <pc:spChg chg="add">
          <ac:chgData name="bfjghod Goh" userId="17a83449cc180f75" providerId="LiveId" clId="{0D8DCCCB-B740-0243-A441-E3321632B440}" dt="2019-07-11T02:51:28.312" v="283" actId="26606"/>
          <ac:spMkLst>
            <pc:docMk/>
            <pc:sldMk cId="120321303" sldId="495"/>
            <ac:spMk id="55303" creationId="{B8D412AD-9CF4-4510-97DC-34D6CC830887}"/>
          </ac:spMkLst>
        </pc:spChg>
        <pc:graphicFrameChg chg="mod modGraphic">
          <ac:chgData name="bfjghod Goh" userId="17a83449cc180f75" providerId="LiveId" clId="{0D8DCCCB-B740-0243-A441-E3321632B440}" dt="2019-07-11T02:51:28.312" v="283" actId="26606"/>
          <ac:graphicFrameMkLst>
            <pc:docMk/>
            <pc:sldMk cId="120321303" sldId="495"/>
            <ac:graphicFrameMk id="2" creationId="{CEBF991D-3541-EB47-93E7-AE2883921E19}"/>
          </ac:graphicFrameMkLst>
        </pc:graphicFrameChg>
      </pc:sldChg>
      <pc:sldChg chg="addSp modSp mod setBg">
        <pc:chgData name="bfjghod Goh" userId="17a83449cc180f75" providerId="LiveId" clId="{0D8DCCCB-B740-0243-A441-E3321632B440}" dt="2019-07-11T02:53:21.513" v="300" actId="26606"/>
        <pc:sldMkLst>
          <pc:docMk/>
          <pc:sldMk cId="2760534266" sldId="496"/>
        </pc:sldMkLst>
        <pc:spChg chg="mod">
          <ac:chgData name="bfjghod Goh" userId="17a83449cc180f75" providerId="LiveId" clId="{0D8DCCCB-B740-0243-A441-E3321632B440}" dt="2019-07-11T02:53:21.513" v="300" actId="26606"/>
          <ac:spMkLst>
            <pc:docMk/>
            <pc:sldMk cId="2760534266" sldId="496"/>
            <ac:spMk id="4" creationId="{BB83663A-C610-2C4F-8433-5362A703829B}"/>
          </ac:spMkLst>
        </pc:spChg>
        <pc:spChg chg="mod">
          <ac:chgData name="bfjghod Goh" userId="17a83449cc180f75" providerId="LiveId" clId="{0D8DCCCB-B740-0243-A441-E3321632B440}" dt="2019-07-11T02:53:21.513" v="300" actId="26606"/>
          <ac:spMkLst>
            <pc:docMk/>
            <pc:sldMk cId="2760534266" sldId="496"/>
            <ac:spMk id="5" creationId="{DBBB4AAF-BB94-1C45-B4F4-CB862FC3ABB7}"/>
          </ac:spMkLst>
        </pc:spChg>
        <pc:spChg chg="add">
          <ac:chgData name="bfjghod Goh" userId="17a83449cc180f75" providerId="LiveId" clId="{0D8DCCCB-B740-0243-A441-E3321632B440}" dt="2019-07-11T02:53:21.513" v="300" actId="26606"/>
          <ac:spMkLst>
            <pc:docMk/>
            <pc:sldMk cId="2760534266" sldId="496"/>
            <ac:spMk id="10" creationId="{559AE206-7EBA-4D33-8BC9-9D8158553F0E}"/>
          </ac:spMkLst>
        </pc:spChg>
        <pc:spChg chg="add">
          <ac:chgData name="bfjghod Goh" userId="17a83449cc180f75" providerId="LiveId" clId="{0D8DCCCB-B740-0243-A441-E3321632B440}" dt="2019-07-11T02:53:21.513" v="300" actId="26606"/>
          <ac:spMkLst>
            <pc:docMk/>
            <pc:sldMk cId="2760534266" sldId="496"/>
            <ac:spMk id="12" creationId="{6437D937-A7F1-4011-92B4-328E5BE1B166}"/>
          </ac:spMkLst>
        </pc:spChg>
        <pc:spChg chg="add">
          <ac:chgData name="bfjghod Goh" userId="17a83449cc180f75" providerId="LiveId" clId="{0D8DCCCB-B740-0243-A441-E3321632B440}" dt="2019-07-11T02:53:21.513" v="300" actId="26606"/>
          <ac:spMkLst>
            <pc:docMk/>
            <pc:sldMk cId="2760534266" sldId="496"/>
            <ac:spMk id="14" creationId="{B672F332-AF08-46C6-94F0-77684310D7B7}"/>
          </ac:spMkLst>
        </pc:spChg>
        <pc:spChg chg="add">
          <ac:chgData name="bfjghod Goh" userId="17a83449cc180f75" providerId="LiveId" clId="{0D8DCCCB-B740-0243-A441-E3321632B440}" dt="2019-07-11T02:53:21.513" v="300" actId="26606"/>
          <ac:spMkLst>
            <pc:docMk/>
            <pc:sldMk cId="2760534266" sldId="496"/>
            <ac:spMk id="16" creationId="{34244EF8-D73A-40E1-BE73-D46E6B4B04ED}"/>
          </ac:spMkLst>
        </pc:spChg>
        <pc:spChg chg="add">
          <ac:chgData name="bfjghod Goh" userId="17a83449cc180f75" providerId="LiveId" clId="{0D8DCCCB-B740-0243-A441-E3321632B440}" dt="2019-07-11T02:53:21.513" v="300" actId="26606"/>
          <ac:spMkLst>
            <pc:docMk/>
            <pc:sldMk cId="2760534266" sldId="496"/>
            <ac:spMk id="18" creationId="{AB84D7E8-4ECB-42D7-ADBF-01689B0F24AE}"/>
          </ac:spMkLst>
        </pc:spChg>
        <pc:cxnChg chg="add">
          <ac:chgData name="bfjghod Goh" userId="17a83449cc180f75" providerId="LiveId" clId="{0D8DCCCB-B740-0243-A441-E3321632B440}" dt="2019-07-11T02:53:21.513" v="300" actId="26606"/>
          <ac:cxnSpMkLst>
            <pc:docMk/>
            <pc:sldMk cId="2760534266" sldId="496"/>
            <ac:cxnSpMk id="20" creationId="{9E8E38ED-369A-44C2-B635-0BED0E48A6E8}"/>
          </ac:cxnSpMkLst>
        </pc:cxnChg>
      </pc:sldChg>
      <pc:sldChg chg="addSp delSp modSp mod setBg">
        <pc:chgData name="bfjghod Goh" userId="17a83449cc180f75" providerId="LiveId" clId="{0D8DCCCB-B740-0243-A441-E3321632B440}" dt="2019-07-11T02:53:30.654" v="301" actId="26606"/>
        <pc:sldMkLst>
          <pc:docMk/>
          <pc:sldMk cId="2366614680" sldId="497"/>
        </pc:sldMkLst>
        <pc:spChg chg="mod">
          <ac:chgData name="bfjghod Goh" userId="17a83449cc180f75" providerId="LiveId" clId="{0D8DCCCB-B740-0243-A441-E3321632B440}" dt="2019-07-11T02:53:30.654" v="301" actId="26606"/>
          <ac:spMkLst>
            <pc:docMk/>
            <pc:sldMk cId="2366614680" sldId="497"/>
            <ac:spMk id="6" creationId="{6F387C08-3543-9144-AB2E-FB4F1A3B8E8D}"/>
          </ac:spMkLst>
        </pc:spChg>
        <pc:spChg chg="del">
          <ac:chgData name="bfjghod Goh" userId="17a83449cc180f75" providerId="LiveId" clId="{0D8DCCCB-B740-0243-A441-E3321632B440}" dt="2019-07-11T02:53:30.654" v="301" actId="26606"/>
          <ac:spMkLst>
            <pc:docMk/>
            <pc:sldMk cId="2366614680" sldId="497"/>
            <ac:spMk id="7" creationId="{FC94FEB0-6EF0-8745-A530-AB5C034BE929}"/>
          </ac:spMkLst>
        </pc:spChg>
        <pc:spChg chg="add">
          <ac:chgData name="bfjghod Goh" userId="17a83449cc180f75" providerId="LiveId" clId="{0D8DCCCB-B740-0243-A441-E3321632B440}" dt="2019-07-11T02:53:30.654" v="301" actId="26606"/>
          <ac:spMkLst>
            <pc:docMk/>
            <pc:sldMk cId="2366614680" sldId="497"/>
            <ac:spMk id="14" creationId="{46C2E80F-49A6-4372-B103-219D417A55ED}"/>
          </ac:spMkLst>
        </pc:spChg>
        <pc:graphicFrameChg chg="add">
          <ac:chgData name="bfjghod Goh" userId="17a83449cc180f75" providerId="LiveId" clId="{0D8DCCCB-B740-0243-A441-E3321632B440}" dt="2019-07-11T02:53:30.654" v="301" actId="26606"/>
          <ac:graphicFrameMkLst>
            <pc:docMk/>
            <pc:sldMk cId="2366614680" sldId="497"/>
            <ac:graphicFrameMk id="9" creationId="{49E0A250-7457-462B-9682-372FC3321407}"/>
          </ac:graphicFrameMkLst>
        </pc:graphicFrameChg>
      </pc:sldChg>
      <pc:sldChg chg="modSp del modAnim">
        <pc:chgData name="bfjghod Goh" userId="17a83449cc180f75" providerId="LiveId" clId="{0D8DCCCB-B740-0243-A441-E3321632B440}" dt="2019-07-11T03:03:09.847" v="370" actId="2696"/>
        <pc:sldMkLst>
          <pc:docMk/>
          <pc:sldMk cId="1375994310" sldId="498"/>
        </pc:sldMkLst>
        <pc:spChg chg="mod">
          <ac:chgData name="bfjghod Goh" userId="17a83449cc180f75" providerId="LiveId" clId="{0D8DCCCB-B740-0243-A441-E3321632B440}" dt="2019-07-11T02:59:50" v="331"/>
          <ac:spMkLst>
            <pc:docMk/>
            <pc:sldMk cId="1375994310" sldId="498"/>
            <ac:spMk id="2" creationId="{00000000-0000-0000-0000-000000000000}"/>
          </ac:spMkLst>
        </pc:spChg>
        <pc:spChg chg="mod">
          <ac:chgData name="bfjghod Goh" userId="17a83449cc180f75" providerId="LiveId" clId="{0D8DCCCB-B740-0243-A441-E3321632B440}" dt="2019-07-11T03:03:00.384" v="362"/>
          <ac:spMkLst>
            <pc:docMk/>
            <pc:sldMk cId="1375994310" sldId="498"/>
            <ac:spMk id="3" creationId="{00000000-0000-0000-0000-000000000000}"/>
          </ac:spMkLst>
        </pc:spChg>
      </pc:sldChg>
      <pc:sldChg chg="addSp modSp mod setBg">
        <pc:chgData name="bfjghod Goh" userId="17a83449cc180f75" providerId="LiveId" clId="{0D8DCCCB-B740-0243-A441-E3321632B440}" dt="2019-07-11T03:10:45.909" v="540" actId="26606"/>
        <pc:sldMkLst>
          <pc:docMk/>
          <pc:sldMk cId="4290132119" sldId="499"/>
        </pc:sldMkLst>
        <pc:spChg chg="mod">
          <ac:chgData name="bfjghod Goh" userId="17a83449cc180f75" providerId="LiveId" clId="{0D8DCCCB-B740-0243-A441-E3321632B440}" dt="2019-07-11T03:10:45.909" v="540" actId="26606"/>
          <ac:spMkLst>
            <pc:docMk/>
            <pc:sldMk cId="4290132119" sldId="499"/>
            <ac:spMk id="2" creationId="{25D877AC-A3F1-D944-8159-F5830BCD8E39}"/>
          </ac:spMkLst>
        </pc:spChg>
        <pc:spChg chg="mod ord">
          <ac:chgData name="bfjghod Goh" userId="17a83449cc180f75" providerId="LiveId" clId="{0D8DCCCB-B740-0243-A441-E3321632B440}" dt="2019-07-11T03:10:45.909" v="540" actId="26606"/>
          <ac:spMkLst>
            <pc:docMk/>
            <pc:sldMk cId="4290132119" sldId="499"/>
            <ac:spMk id="3" creationId="{371C41F3-D07C-7D44-A3FE-AC6607D458E7}"/>
          </ac:spMkLst>
        </pc:spChg>
        <pc:spChg chg="add">
          <ac:chgData name="bfjghod Goh" userId="17a83449cc180f75" providerId="LiveId" clId="{0D8DCCCB-B740-0243-A441-E3321632B440}" dt="2019-07-11T03:10:45.909" v="540" actId="26606"/>
          <ac:spMkLst>
            <pc:docMk/>
            <pc:sldMk cId="4290132119" sldId="499"/>
            <ac:spMk id="10" creationId="{6166C6D1-23AC-49C4-BA07-238E4E9F8CEB}"/>
          </ac:spMkLst>
        </pc:spChg>
        <pc:spChg chg="add">
          <ac:chgData name="bfjghod Goh" userId="17a83449cc180f75" providerId="LiveId" clId="{0D8DCCCB-B740-0243-A441-E3321632B440}" dt="2019-07-11T03:10:45.909" v="540" actId="26606"/>
          <ac:spMkLst>
            <pc:docMk/>
            <pc:sldMk cId="4290132119" sldId="499"/>
            <ac:spMk id="12" creationId="{B775CD93-9DF2-48CB-9F57-1BCA9A46C7FA}"/>
          </ac:spMkLst>
        </pc:spChg>
        <pc:spChg chg="add">
          <ac:chgData name="bfjghod Goh" userId="17a83449cc180f75" providerId="LiveId" clId="{0D8DCCCB-B740-0243-A441-E3321632B440}" dt="2019-07-11T03:10:45.909" v="540" actId="26606"/>
          <ac:spMkLst>
            <pc:docMk/>
            <pc:sldMk cId="4290132119" sldId="499"/>
            <ac:spMk id="14" creationId="{E186B68C-84BC-4A6E-99D1-EE87483C1349}"/>
          </ac:spMkLst>
        </pc:spChg>
        <pc:spChg chg="add">
          <ac:chgData name="bfjghod Goh" userId="17a83449cc180f75" providerId="LiveId" clId="{0D8DCCCB-B740-0243-A441-E3321632B440}" dt="2019-07-11T03:10:45.909" v="540" actId="26606"/>
          <ac:spMkLst>
            <pc:docMk/>
            <pc:sldMk cId="4290132119" sldId="499"/>
            <ac:spMk id="16" creationId="{1C091803-41C2-48E0-9228-5148460C7479}"/>
          </ac:spMkLst>
        </pc:spChg>
        <pc:picChg chg="mod">
          <ac:chgData name="bfjghod Goh" userId="17a83449cc180f75" providerId="LiveId" clId="{0D8DCCCB-B740-0243-A441-E3321632B440}" dt="2019-07-11T03:10:45.909" v="540" actId="26606"/>
          <ac:picMkLst>
            <pc:docMk/>
            <pc:sldMk cId="4290132119" sldId="499"/>
            <ac:picMk id="5" creationId="{74CEAB9E-04E9-144C-80D5-E8D688CC7931}"/>
          </ac:picMkLst>
        </pc:picChg>
      </pc:sldChg>
      <pc:sldChg chg="addSp modSp mod setBg">
        <pc:chgData name="bfjghod Goh" userId="17a83449cc180f75" providerId="LiveId" clId="{0D8DCCCB-B740-0243-A441-E3321632B440}" dt="2019-07-11T03:11:16.502" v="541" actId="26606"/>
        <pc:sldMkLst>
          <pc:docMk/>
          <pc:sldMk cId="527514728" sldId="502"/>
        </pc:sldMkLst>
        <pc:spChg chg="mod">
          <ac:chgData name="bfjghod Goh" userId="17a83449cc180f75" providerId="LiveId" clId="{0D8DCCCB-B740-0243-A441-E3321632B440}" dt="2019-07-11T03:11:16.502" v="541" actId="26606"/>
          <ac:spMkLst>
            <pc:docMk/>
            <pc:sldMk cId="527514728" sldId="502"/>
            <ac:spMk id="4" creationId="{BCF8B713-CCAF-8245-8B75-C394FA32DDE1}"/>
          </ac:spMkLst>
        </pc:spChg>
        <pc:spChg chg="mod">
          <ac:chgData name="bfjghod Goh" userId="17a83449cc180f75" providerId="LiveId" clId="{0D8DCCCB-B740-0243-A441-E3321632B440}" dt="2019-07-11T03:11:16.502" v="541" actId="26606"/>
          <ac:spMkLst>
            <pc:docMk/>
            <pc:sldMk cId="527514728" sldId="502"/>
            <ac:spMk id="5" creationId="{99BBD973-D910-314C-BC16-83B530CCBE9A}"/>
          </ac:spMkLst>
        </pc:spChg>
        <pc:spChg chg="add">
          <ac:chgData name="bfjghod Goh" userId="17a83449cc180f75" providerId="LiveId" clId="{0D8DCCCB-B740-0243-A441-E3321632B440}" dt="2019-07-11T03:11:16.502" v="541" actId="26606"/>
          <ac:spMkLst>
            <pc:docMk/>
            <pc:sldMk cId="527514728" sldId="502"/>
            <ac:spMk id="10" creationId="{559AE206-7EBA-4D33-8BC9-9D8158553F0E}"/>
          </ac:spMkLst>
        </pc:spChg>
        <pc:spChg chg="add">
          <ac:chgData name="bfjghod Goh" userId="17a83449cc180f75" providerId="LiveId" clId="{0D8DCCCB-B740-0243-A441-E3321632B440}" dt="2019-07-11T03:11:16.502" v="541" actId="26606"/>
          <ac:spMkLst>
            <pc:docMk/>
            <pc:sldMk cId="527514728" sldId="502"/>
            <ac:spMk id="12" creationId="{6437D937-A7F1-4011-92B4-328E5BE1B166}"/>
          </ac:spMkLst>
        </pc:spChg>
        <pc:spChg chg="add">
          <ac:chgData name="bfjghod Goh" userId="17a83449cc180f75" providerId="LiveId" clId="{0D8DCCCB-B740-0243-A441-E3321632B440}" dt="2019-07-11T03:11:16.502" v="541" actId="26606"/>
          <ac:spMkLst>
            <pc:docMk/>
            <pc:sldMk cId="527514728" sldId="502"/>
            <ac:spMk id="14" creationId="{B672F332-AF08-46C6-94F0-77684310D7B7}"/>
          </ac:spMkLst>
        </pc:spChg>
        <pc:spChg chg="add">
          <ac:chgData name="bfjghod Goh" userId="17a83449cc180f75" providerId="LiveId" clId="{0D8DCCCB-B740-0243-A441-E3321632B440}" dt="2019-07-11T03:11:16.502" v="541" actId="26606"/>
          <ac:spMkLst>
            <pc:docMk/>
            <pc:sldMk cId="527514728" sldId="502"/>
            <ac:spMk id="16" creationId="{34244EF8-D73A-40E1-BE73-D46E6B4B04ED}"/>
          </ac:spMkLst>
        </pc:spChg>
        <pc:spChg chg="add">
          <ac:chgData name="bfjghod Goh" userId="17a83449cc180f75" providerId="LiveId" clId="{0D8DCCCB-B740-0243-A441-E3321632B440}" dt="2019-07-11T03:11:16.502" v="541" actId="26606"/>
          <ac:spMkLst>
            <pc:docMk/>
            <pc:sldMk cId="527514728" sldId="502"/>
            <ac:spMk id="18" creationId="{AB84D7E8-4ECB-42D7-ADBF-01689B0F24AE}"/>
          </ac:spMkLst>
        </pc:spChg>
        <pc:cxnChg chg="add">
          <ac:chgData name="bfjghod Goh" userId="17a83449cc180f75" providerId="LiveId" clId="{0D8DCCCB-B740-0243-A441-E3321632B440}" dt="2019-07-11T03:11:16.502" v="541" actId="26606"/>
          <ac:cxnSpMkLst>
            <pc:docMk/>
            <pc:sldMk cId="527514728" sldId="502"/>
            <ac:cxnSpMk id="20" creationId="{9E8E38ED-369A-44C2-B635-0BED0E48A6E8}"/>
          </ac:cxnSpMkLst>
        </pc:cxnChg>
      </pc:sldChg>
      <pc:sldChg chg="modSp">
        <pc:chgData name="bfjghod Goh" userId="17a83449cc180f75" providerId="LiveId" clId="{0D8DCCCB-B740-0243-A441-E3321632B440}" dt="2019-07-11T03:14:27.958" v="554" actId="1076"/>
        <pc:sldMkLst>
          <pc:docMk/>
          <pc:sldMk cId="2783336585" sldId="503"/>
        </pc:sldMkLst>
        <pc:spChg chg="mod">
          <ac:chgData name="bfjghod Goh" userId="17a83449cc180f75" providerId="LiveId" clId="{0D8DCCCB-B740-0243-A441-E3321632B440}" dt="2019-07-11T02:31:46.111" v="15" actId="27636"/>
          <ac:spMkLst>
            <pc:docMk/>
            <pc:sldMk cId="2783336585" sldId="503"/>
            <ac:spMk id="3" creationId="{00000000-0000-0000-0000-000000000000}"/>
          </ac:spMkLst>
        </pc:spChg>
        <pc:spChg chg="mod">
          <ac:chgData name="bfjghod Goh" userId="17a83449cc180f75" providerId="LiveId" clId="{0D8DCCCB-B740-0243-A441-E3321632B440}" dt="2019-07-11T03:14:27.958" v="554" actId="1076"/>
          <ac:spMkLst>
            <pc:docMk/>
            <pc:sldMk cId="2783336585" sldId="503"/>
            <ac:spMk id="7" creationId="{0BC6117C-C11D-E443-B0BB-37BFBD723FD4}"/>
          </ac:spMkLst>
        </pc:spChg>
      </pc:sldChg>
      <pc:sldChg chg="addSp modSp mod setBg">
        <pc:chgData name="bfjghod Goh" userId="17a83449cc180f75" providerId="LiveId" clId="{0D8DCCCB-B740-0243-A441-E3321632B440}" dt="2019-07-11T03:16:25.342" v="585" actId="26606"/>
        <pc:sldMkLst>
          <pc:docMk/>
          <pc:sldMk cId="1824752736" sldId="504"/>
        </pc:sldMkLst>
        <pc:spChg chg="mod">
          <ac:chgData name="bfjghod Goh" userId="17a83449cc180f75" providerId="LiveId" clId="{0D8DCCCB-B740-0243-A441-E3321632B440}" dt="2019-07-11T03:16:25.342" v="585" actId="26606"/>
          <ac:spMkLst>
            <pc:docMk/>
            <pc:sldMk cId="1824752736" sldId="504"/>
            <ac:spMk id="4" creationId="{DB37F71D-1FB6-5C40-B850-18078E6DF9AF}"/>
          </ac:spMkLst>
        </pc:spChg>
        <pc:spChg chg="mod">
          <ac:chgData name="bfjghod Goh" userId="17a83449cc180f75" providerId="LiveId" clId="{0D8DCCCB-B740-0243-A441-E3321632B440}" dt="2019-07-11T03:16:25.342" v="585" actId="26606"/>
          <ac:spMkLst>
            <pc:docMk/>
            <pc:sldMk cId="1824752736" sldId="504"/>
            <ac:spMk id="5" creationId="{9EA024BE-84B0-1349-9CF4-1B027CE467E6}"/>
          </ac:spMkLst>
        </pc:spChg>
        <pc:spChg chg="add">
          <ac:chgData name="bfjghod Goh" userId="17a83449cc180f75" providerId="LiveId" clId="{0D8DCCCB-B740-0243-A441-E3321632B440}" dt="2019-07-11T03:16:25.342" v="585" actId="26606"/>
          <ac:spMkLst>
            <pc:docMk/>
            <pc:sldMk cId="1824752736" sldId="504"/>
            <ac:spMk id="10" creationId="{559AE206-7EBA-4D33-8BC9-9D8158553F0E}"/>
          </ac:spMkLst>
        </pc:spChg>
        <pc:spChg chg="add">
          <ac:chgData name="bfjghod Goh" userId="17a83449cc180f75" providerId="LiveId" clId="{0D8DCCCB-B740-0243-A441-E3321632B440}" dt="2019-07-11T03:16:25.342" v="585" actId="26606"/>
          <ac:spMkLst>
            <pc:docMk/>
            <pc:sldMk cId="1824752736" sldId="504"/>
            <ac:spMk id="12" creationId="{6437D937-A7F1-4011-92B4-328E5BE1B166}"/>
          </ac:spMkLst>
        </pc:spChg>
        <pc:spChg chg="add">
          <ac:chgData name="bfjghod Goh" userId="17a83449cc180f75" providerId="LiveId" clId="{0D8DCCCB-B740-0243-A441-E3321632B440}" dt="2019-07-11T03:16:25.342" v="585" actId="26606"/>
          <ac:spMkLst>
            <pc:docMk/>
            <pc:sldMk cId="1824752736" sldId="504"/>
            <ac:spMk id="14" creationId="{B672F332-AF08-46C6-94F0-77684310D7B7}"/>
          </ac:spMkLst>
        </pc:spChg>
        <pc:spChg chg="add">
          <ac:chgData name="bfjghod Goh" userId="17a83449cc180f75" providerId="LiveId" clId="{0D8DCCCB-B740-0243-A441-E3321632B440}" dt="2019-07-11T03:16:25.342" v="585" actId="26606"/>
          <ac:spMkLst>
            <pc:docMk/>
            <pc:sldMk cId="1824752736" sldId="504"/>
            <ac:spMk id="16" creationId="{34244EF8-D73A-40E1-BE73-D46E6B4B04ED}"/>
          </ac:spMkLst>
        </pc:spChg>
        <pc:spChg chg="add">
          <ac:chgData name="bfjghod Goh" userId="17a83449cc180f75" providerId="LiveId" clId="{0D8DCCCB-B740-0243-A441-E3321632B440}" dt="2019-07-11T03:16:25.342" v="585" actId="26606"/>
          <ac:spMkLst>
            <pc:docMk/>
            <pc:sldMk cId="1824752736" sldId="504"/>
            <ac:spMk id="18" creationId="{AB84D7E8-4ECB-42D7-ADBF-01689B0F24AE}"/>
          </ac:spMkLst>
        </pc:spChg>
        <pc:cxnChg chg="add">
          <ac:chgData name="bfjghod Goh" userId="17a83449cc180f75" providerId="LiveId" clId="{0D8DCCCB-B740-0243-A441-E3321632B440}" dt="2019-07-11T03:16:25.342" v="585" actId="26606"/>
          <ac:cxnSpMkLst>
            <pc:docMk/>
            <pc:sldMk cId="1824752736" sldId="504"/>
            <ac:cxnSpMk id="20" creationId="{9E8E38ED-369A-44C2-B635-0BED0E48A6E8}"/>
          </ac:cxnSpMkLst>
        </pc:cxnChg>
      </pc:sldChg>
      <pc:sldChg chg="modSp del modAnim">
        <pc:chgData name="bfjghod Goh" userId="17a83449cc180f75" providerId="LiveId" clId="{0D8DCCCB-B740-0243-A441-E3321632B440}" dt="2019-07-11T03:26:41.535" v="1003" actId="2696"/>
        <pc:sldMkLst>
          <pc:docMk/>
          <pc:sldMk cId="234156018" sldId="505"/>
        </pc:sldMkLst>
        <pc:spChg chg="mod">
          <ac:chgData name="bfjghod Goh" userId="17a83449cc180f75" providerId="LiveId" clId="{0D8DCCCB-B740-0243-A441-E3321632B440}" dt="2019-07-11T03:25:16.460" v="693" actId="20577"/>
          <ac:spMkLst>
            <pc:docMk/>
            <pc:sldMk cId="234156018" sldId="505"/>
            <ac:spMk id="3" creationId="{00000000-0000-0000-0000-000000000000}"/>
          </ac:spMkLst>
        </pc:spChg>
      </pc:sldChg>
      <pc:sldChg chg="delSp modSp del">
        <pc:chgData name="bfjghod Goh" userId="17a83449cc180f75" providerId="LiveId" clId="{0D8DCCCB-B740-0243-A441-E3321632B440}" dt="2019-07-11T03:28:13.204" v="1070" actId="2696"/>
        <pc:sldMkLst>
          <pc:docMk/>
          <pc:sldMk cId="4233685189" sldId="506"/>
        </pc:sldMkLst>
        <pc:spChg chg="mod">
          <ac:chgData name="bfjghod Goh" userId="17a83449cc180f75" providerId="LiveId" clId="{0D8DCCCB-B740-0243-A441-E3321632B440}" dt="2019-07-11T03:27:31.667" v="1016"/>
          <ac:spMkLst>
            <pc:docMk/>
            <pc:sldMk cId="4233685189" sldId="506"/>
            <ac:spMk id="4" creationId="{889A0C80-84FA-D747-A773-3EBD9DBA5B36}"/>
          </ac:spMkLst>
        </pc:spChg>
        <pc:spChg chg="del mod">
          <ac:chgData name="bfjghod Goh" userId="17a83449cc180f75" providerId="LiveId" clId="{0D8DCCCB-B740-0243-A441-E3321632B440}" dt="2019-07-11T03:27:57.967" v="1065" actId="478"/>
          <ac:spMkLst>
            <pc:docMk/>
            <pc:sldMk cId="4233685189" sldId="506"/>
            <ac:spMk id="7" creationId="{CCB10513-0F28-0C4E-9B72-A6988174B46F}"/>
          </ac:spMkLst>
        </pc:spChg>
        <pc:picChg chg="del">
          <ac:chgData name="bfjghod Goh" userId="17a83449cc180f75" providerId="LiveId" clId="{0D8DCCCB-B740-0243-A441-E3321632B440}" dt="2019-07-11T03:28:02.818" v="1066"/>
          <ac:picMkLst>
            <pc:docMk/>
            <pc:sldMk cId="4233685189" sldId="506"/>
            <ac:picMk id="6" creationId="{ECE1BBF7-E2A8-8D4B-83D7-81E4DF1D20BD}"/>
          </ac:picMkLst>
        </pc:picChg>
      </pc:sldChg>
      <pc:sldChg chg="addSp delSp modSp mod setBg">
        <pc:chgData name="bfjghod Goh" userId="17a83449cc180f75" providerId="LiveId" clId="{0D8DCCCB-B740-0243-A441-E3321632B440}" dt="2019-07-11T03:24:28.868" v="687" actId="26606"/>
        <pc:sldMkLst>
          <pc:docMk/>
          <pc:sldMk cId="2087894419" sldId="507"/>
        </pc:sldMkLst>
        <pc:spChg chg="add">
          <ac:chgData name="bfjghod Goh" userId="17a83449cc180f75" providerId="LiveId" clId="{0D8DCCCB-B740-0243-A441-E3321632B440}" dt="2019-07-11T03:24:28.868" v="687" actId="26606"/>
          <ac:spMkLst>
            <pc:docMk/>
            <pc:sldMk cId="2087894419" sldId="507"/>
            <ac:spMk id="74" creationId="{46C2E80F-49A6-4372-B103-219D417A55ED}"/>
          </ac:spMkLst>
        </pc:spChg>
        <pc:spChg chg="mod">
          <ac:chgData name="bfjghod Goh" userId="17a83449cc180f75" providerId="LiveId" clId="{0D8DCCCB-B740-0243-A441-E3321632B440}" dt="2019-07-11T03:24:28.868" v="687" actId="26606"/>
          <ac:spMkLst>
            <pc:docMk/>
            <pc:sldMk cId="2087894419" sldId="507"/>
            <ac:spMk id="94210" creationId="{00000000-0000-0000-0000-000000000000}"/>
          </ac:spMkLst>
        </pc:spChg>
        <pc:spChg chg="del">
          <ac:chgData name="bfjghod Goh" userId="17a83449cc180f75" providerId="LiveId" clId="{0D8DCCCB-B740-0243-A441-E3321632B440}" dt="2019-07-11T03:24:28.868" v="687" actId="26606"/>
          <ac:spMkLst>
            <pc:docMk/>
            <pc:sldMk cId="2087894419" sldId="507"/>
            <ac:spMk id="94211" creationId="{00000000-0000-0000-0000-000000000000}"/>
          </ac:spMkLst>
        </pc:spChg>
        <pc:graphicFrameChg chg="add">
          <ac:chgData name="bfjghod Goh" userId="17a83449cc180f75" providerId="LiveId" clId="{0D8DCCCB-B740-0243-A441-E3321632B440}" dt="2019-07-11T03:24:28.868" v="687" actId="26606"/>
          <ac:graphicFrameMkLst>
            <pc:docMk/>
            <pc:sldMk cId="2087894419" sldId="507"/>
            <ac:graphicFrameMk id="94213" creationId="{FF171C96-F3A2-4193-8D8F-E88853B38BDB}"/>
          </ac:graphicFrameMkLst>
        </pc:graphicFrameChg>
      </pc:sldChg>
      <pc:sldChg chg="addSp modSp mod setBg">
        <pc:chgData name="bfjghod Goh" userId="17a83449cc180f75" providerId="LiveId" clId="{0D8DCCCB-B740-0243-A441-E3321632B440}" dt="2019-07-11T03:28:57.444" v="1075" actId="14100"/>
        <pc:sldMkLst>
          <pc:docMk/>
          <pc:sldMk cId="259716697" sldId="508"/>
        </pc:sldMkLst>
        <pc:spChg chg="add">
          <ac:chgData name="bfjghod Goh" userId="17a83449cc180f75" providerId="LiveId" clId="{0D8DCCCB-B740-0243-A441-E3321632B440}" dt="2019-07-11T03:28:36.109" v="1071" actId="26606"/>
          <ac:spMkLst>
            <pc:docMk/>
            <pc:sldMk cId="259716697" sldId="508"/>
            <ac:spMk id="72" creationId="{867D4867-5BA7-4462-B2F6-A23F4A622AA7}"/>
          </ac:spMkLst>
        </pc:spChg>
        <pc:spChg chg="mod">
          <ac:chgData name="bfjghod Goh" userId="17a83449cc180f75" providerId="LiveId" clId="{0D8DCCCB-B740-0243-A441-E3321632B440}" dt="2019-07-11T03:28:36.109" v="1071" actId="26606"/>
          <ac:spMkLst>
            <pc:docMk/>
            <pc:sldMk cId="259716697" sldId="508"/>
            <ac:spMk id="56322" creationId="{00000000-0000-0000-0000-000000000000}"/>
          </ac:spMkLst>
        </pc:spChg>
        <pc:spChg chg="mod">
          <ac:chgData name="bfjghod Goh" userId="17a83449cc180f75" providerId="LiveId" clId="{0D8DCCCB-B740-0243-A441-E3321632B440}" dt="2019-07-11T03:28:36.109" v="1071" actId="26606"/>
          <ac:spMkLst>
            <pc:docMk/>
            <pc:sldMk cId="259716697" sldId="508"/>
            <ac:spMk id="56323" creationId="{00000000-0000-0000-0000-000000000000}"/>
          </ac:spMkLst>
        </pc:spChg>
        <pc:picChg chg="mod modCrop">
          <ac:chgData name="bfjghod Goh" userId="17a83449cc180f75" providerId="LiveId" clId="{0D8DCCCB-B740-0243-A441-E3321632B440}" dt="2019-07-11T03:28:57.444" v="1075" actId="14100"/>
          <ac:picMkLst>
            <pc:docMk/>
            <pc:sldMk cId="259716697" sldId="508"/>
            <ac:picMk id="3" creationId="{2A28B0B3-238E-5546-91B2-0F89C2CE32F4}"/>
          </ac:picMkLst>
        </pc:picChg>
      </pc:sldChg>
      <pc:sldChg chg="addSp delSp modSp mod setBg">
        <pc:chgData name="bfjghod Goh" userId="17a83449cc180f75" providerId="LiveId" clId="{0D8DCCCB-B740-0243-A441-E3321632B440}" dt="2019-07-11T03:29:21.524" v="1079" actId="26606"/>
        <pc:sldMkLst>
          <pc:docMk/>
          <pc:sldMk cId="2902771406" sldId="509"/>
        </pc:sldMkLst>
        <pc:spChg chg="mod">
          <ac:chgData name="bfjghod Goh" userId="17a83449cc180f75" providerId="LiveId" clId="{0D8DCCCB-B740-0243-A441-E3321632B440}" dt="2019-07-11T03:29:21.524" v="1079" actId="26606"/>
          <ac:spMkLst>
            <pc:docMk/>
            <pc:sldMk cId="2902771406" sldId="509"/>
            <ac:spMk id="2" creationId="{F07C4B95-C043-D745-A2DA-40E5D75DDDC6}"/>
          </ac:spMkLst>
        </pc:spChg>
        <pc:spChg chg="mod">
          <ac:chgData name="bfjghod Goh" userId="17a83449cc180f75" providerId="LiveId" clId="{0D8DCCCB-B740-0243-A441-E3321632B440}" dt="2019-07-11T03:29:21.524" v="1079" actId="26606"/>
          <ac:spMkLst>
            <pc:docMk/>
            <pc:sldMk cId="2902771406" sldId="509"/>
            <ac:spMk id="3" creationId="{D96EE20D-CF66-DA46-BAC9-AAF84924C8CB}"/>
          </ac:spMkLst>
        </pc:spChg>
        <pc:spChg chg="del mod">
          <ac:chgData name="bfjghod Goh" userId="17a83449cc180f75" providerId="LiveId" clId="{0D8DCCCB-B740-0243-A441-E3321632B440}" dt="2019-07-11T03:29:13.700" v="1078"/>
          <ac:spMkLst>
            <pc:docMk/>
            <pc:sldMk cId="2902771406" sldId="509"/>
            <ac:spMk id="6" creationId="{BC12960D-3265-624B-98F5-EC2AC55340B6}"/>
          </ac:spMkLst>
        </pc:spChg>
        <pc:spChg chg="add">
          <ac:chgData name="bfjghod Goh" userId="17a83449cc180f75" providerId="LiveId" clId="{0D8DCCCB-B740-0243-A441-E3321632B440}" dt="2019-07-11T03:29:21.524" v="1079" actId="26606"/>
          <ac:spMkLst>
            <pc:docMk/>
            <pc:sldMk cId="2902771406" sldId="509"/>
            <ac:spMk id="10" creationId="{867D4867-5BA7-4462-B2F6-A23F4A622AA7}"/>
          </ac:spMkLst>
        </pc:spChg>
        <pc:picChg chg="mod">
          <ac:chgData name="bfjghod Goh" userId="17a83449cc180f75" providerId="LiveId" clId="{0D8DCCCB-B740-0243-A441-E3321632B440}" dt="2019-07-11T03:29:21.524" v="1079" actId="26606"/>
          <ac:picMkLst>
            <pc:docMk/>
            <pc:sldMk cId="2902771406" sldId="509"/>
            <ac:picMk id="5" creationId="{8AF56633-5DCB-2443-84BE-4B12FF12D5C6}"/>
          </ac:picMkLst>
        </pc:picChg>
      </pc:sldChg>
      <pc:sldChg chg="add del">
        <pc:chgData name="bfjghod Goh" userId="17a83449cc180f75" providerId="LiveId" clId="{0D8DCCCB-B740-0243-A441-E3321632B440}" dt="2019-07-11T02:32:31.335" v="30" actId="2696"/>
        <pc:sldMkLst>
          <pc:docMk/>
          <pc:sldMk cId="1651104948" sldId="510"/>
        </pc:sldMkLst>
      </pc:sldChg>
      <pc:sldChg chg="addSp modSp add mod setBg">
        <pc:chgData name="bfjghod Goh" userId="17a83449cc180f75" providerId="LiveId" clId="{0D8DCCCB-B740-0243-A441-E3321632B440}" dt="2019-07-11T02:40:58.568" v="93" actId="26606"/>
        <pc:sldMkLst>
          <pc:docMk/>
          <pc:sldMk cId="2717980395" sldId="510"/>
        </pc:sldMkLst>
        <pc:spChg chg="mod">
          <ac:chgData name="bfjghod Goh" userId="17a83449cc180f75" providerId="LiveId" clId="{0D8DCCCB-B740-0243-A441-E3321632B440}" dt="2019-07-11T02:40:58.568" v="93" actId="26606"/>
          <ac:spMkLst>
            <pc:docMk/>
            <pc:sldMk cId="2717980395" sldId="510"/>
            <ac:spMk id="2" creationId="{47866B02-875C-EB43-B5CD-AFF1DD942C62}"/>
          </ac:spMkLst>
        </pc:spChg>
        <pc:spChg chg="mod">
          <ac:chgData name="bfjghod Goh" userId="17a83449cc180f75" providerId="LiveId" clId="{0D8DCCCB-B740-0243-A441-E3321632B440}" dt="2019-07-11T02:40:58.568" v="93" actId="26606"/>
          <ac:spMkLst>
            <pc:docMk/>
            <pc:sldMk cId="2717980395" sldId="510"/>
            <ac:spMk id="3" creationId="{461BECDA-42E3-4043-BD1E-44ED18765466}"/>
          </ac:spMkLst>
        </pc:spChg>
        <pc:spChg chg="add">
          <ac:chgData name="bfjghod Goh" userId="17a83449cc180f75" providerId="LiveId" clId="{0D8DCCCB-B740-0243-A441-E3321632B440}" dt="2019-07-11T02:40:58.568" v="93" actId="26606"/>
          <ac:spMkLst>
            <pc:docMk/>
            <pc:sldMk cId="2717980395" sldId="510"/>
            <ac:spMk id="9" creationId="{867D4867-5BA7-4462-B2F6-A23F4A622AA7}"/>
          </ac:spMkLst>
        </pc:spChg>
        <pc:picChg chg="add">
          <ac:chgData name="bfjghod Goh" userId="17a83449cc180f75" providerId="LiveId" clId="{0D8DCCCB-B740-0243-A441-E3321632B440}" dt="2019-07-11T02:40:53.578" v="92"/>
          <ac:picMkLst>
            <pc:docMk/>
            <pc:sldMk cId="2717980395" sldId="510"/>
            <ac:picMk id="4" creationId="{AD688E3F-6CE8-9845-8ACF-41BFC1E52866}"/>
          </ac:picMkLst>
        </pc:picChg>
      </pc:sldChg>
      <pc:sldChg chg="addSp delSp modSp add mod setBg">
        <pc:chgData name="bfjghod Goh" userId="17a83449cc180f75" providerId="LiveId" clId="{0D8DCCCB-B740-0243-A441-E3321632B440}" dt="2019-07-11T02:44:14.156" v="143" actId="26606"/>
        <pc:sldMkLst>
          <pc:docMk/>
          <pc:sldMk cId="1766388076" sldId="511"/>
        </pc:sldMkLst>
        <pc:spChg chg="del">
          <ac:chgData name="bfjghod Goh" userId="17a83449cc180f75" providerId="LiveId" clId="{0D8DCCCB-B740-0243-A441-E3321632B440}" dt="2019-07-11T02:43:55.318" v="121"/>
          <ac:spMkLst>
            <pc:docMk/>
            <pc:sldMk cId="1766388076" sldId="511"/>
            <ac:spMk id="2" creationId="{A2F52BAF-756D-1243-B565-25271B646E97}"/>
          </ac:spMkLst>
        </pc:spChg>
        <pc:spChg chg="del">
          <ac:chgData name="bfjghod Goh" userId="17a83449cc180f75" providerId="LiveId" clId="{0D8DCCCB-B740-0243-A441-E3321632B440}" dt="2019-07-11T02:43:55.318" v="121"/>
          <ac:spMkLst>
            <pc:docMk/>
            <pc:sldMk cId="1766388076" sldId="511"/>
            <ac:spMk id="3" creationId="{AFE9B48A-05A4-8446-A451-5BE9E186F842}"/>
          </ac:spMkLst>
        </pc:spChg>
        <pc:spChg chg="del">
          <ac:chgData name="bfjghod Goh" userId="17a83449cc180f75" providerId="LiveId" clId="{0D8DCCCB-B740-0243-A441-E3321632B440}" dt="2019-07-11T02:43:55.318" v="121"/>
          <ac:spMkLst>
            <pc:docMk/>
            <pc:sldMk cId="1766388076" sldId="511"/>
            <ac:spMk id="4" creationId="{D5AF8A40-2980-7141-9A09-22AA9C9383AF}"/>
          </ac:spMkLst>
        </pc:spChg>
        <pc:spChg chg="del">
          <ac:chgData name="bfjghod Goh" userId="17a83449cc180f75" providerId="LiveId" clId="{0D8DCCCB-B740-0243-A441-E3321632B440}" dt="2019-07-11T02:43:55.318" v="121"/>
          <ac:spMkLst>
            <pc:docMk/>
            <pc:sldMk cId="1766388076" sldId="511"/>
            <ac:spMk id="5" creationId="{444A109A-43C6-9843-8F6A-9C262ADEE17F}"/>
          </ac:spMkLst>
        </pc:spChg>
        <pc:spChg chg="del">
          <ac:chgData name="bfjghod Goh" userId="17a83449cc180f75" providerId="LiveId" clId="{0D8DCCCB-B740-0243-A441-E3321632B440}" dt="2019-07-11T02:43:55.318" v="121"/>
          <ac:spMkLst>
            <pc:docMk/>
            <pc:sldMk cId="1766388076" sldId="511"/>
            <ac:spMk id="6" creationId="{0C0E8305-2580-7C4B-A8C1-4C29A808E0BF}"/>
          </ac:spMkLst>
        </pc:spChg>
        <pc:spChg chg="add mod">
          <ac:chgData name="bfjghod Goh" userId="17a83449cc180f75" providerId="LiveId" clId="{0D8DCCCB-B740-0243-A441-E3321632B440}" dt="2019-07-11T02:44:14.156" v="143" actId="26606"/>
          <ac:spMkLst>
            <pc:docMk/>
            <pc:sldMk cId="1766388076" sldId="511"/>
            <ac:spMk id="7" creationId="{C0BC22BA-8980-564D-A9A9-C93C873659CE}"/>
          </ac:spMkLst>
        </pc:spChg>
        <pc:spChg chg="add del mod">
          <ac:chgData name="bfjghod Goh" userId="17a83449cc180f75" providerId="LiveId" clId="{0D8DCCCB-B740-0243-A441-E3321632B440}" dt="2019-07-11T02:44:14.156" v="143" actId="26606"/>
          <ac:spMkLst>
            <pc:docMk/>
            <pc:sldMk cId="1766388076" sldId="511"/>
            <ac:spMk id="8" creationId="{CAFDFD82-4754-5840-A0B2-F4BD0DB93F13}"/>
          </ac:spMkLst>
        </pc:spChg>
        <pc:spChg chg="add">
          <ac:chgData name="bfjghod Goh" userId="17a83449cc180f75" providerId="LiveId" clId="{0D8DCCCB-B740-0243-A441-E3321632B440}" dt="2019-07-11T02:44:14.156" v="143" actId="26606"/>
          <ac:spMkLst>
            <pc:docMk/>
            <pc:sldMk cId="1766388076" sldId="511"/>
            <ac:spMk id="15" creationId="{46C2E80F-49A6-4372-B103-219D417A55ED}"/>
          </ac:spMkLst>
        </pc:spChg>
        <pc:graphicFrameChg chg="add">
          <ac:chgData name="bfjghod Goh" userId="17a83449cc180f75" providerId="LiveId" clId="{0D8DCCCB-B740-0243-A441-E3321632B440}" dt="2019-07-11T02:44:14.156" v="143" actId="26606"/>
          <ac:graphicFrameMkLst>
            <pc:docMk/>
            <pc:sldMk cId="1766388076" sldId="511"/>
            <ac:graphicFrameMk id="10" creationId="{C1D5C782-BD61-4130-B5E9-240C13959C9B}"/>
          </ac:graphicFrameMkLst>
        </pc:graphicFrameChg>
      </pc:sldChg>
      <pc:sldChg chg="addSp delSp modSp add mod setBg">
        <pc:chgData name="bfjghod Goh" userId="17a83449cc180f75" providerId="LiveId" clId="{0D8DCCCB-B740-0243-A441-E3321632B440}" dt="2019-07-11T02:44:44.937" v="168" actId="26606"/>
        <pc:sldMkLst>
          <pc:docMk/>
          <pc:sldMk cId="3464336443" sldId="512"/>
        </pc:sldMkLst>
        <pc:spChg chg="mod">
          <ac:chgData name="bfjghod Goh" userId="17a83449cc180f75" providerId="LiveId" clId="{0D8DCCCB-B740-0243-A441-E3321632B440}" dt="2019-07-11T02:44:44.937" v="168" actId="26606"/>
          <ac:spMkLst>
            <pc:docMk/>
            <pc:sldMk cId="3464336443" sldId="512"/>
            <ac:spMk id="2" creationId="{53B46176-8305-1940-91B1-291793126904}"/>
          </ac:spMkLst>
        </pc:spChg>
        <pc:spChg chg="del mod">
          <ac:chgData name="bfjghod Goh" userId="17a83449cc180f75" providerId="LiveId" clId="{0D8DCCCB-B740-0243-A441-E3321632B440}" dt="2019-07-11T02:44:44.937" v="168" actId="26606"/>
          <ac:spMkLst>
            <pc:docMk/>
            <pc:sldMk cId="3464336443" sldId="512"/>
            <ac:spMk id="3" creationId="{AB4B7C8D-3E67-E043-A7AF-9793246767C1}"/>
          </ac:spMkLst>
        </pc:spChg>
        <pc:spChg chg="add">
          <ac:chgData name="bfjghod Goh" userId="17a83449cc180f75" providerId="LiveId" clId="{0D8DCCCB-B740-0243-A441-E3321632B440}" dt="2019-07-11T02:44:44.937" v="168" actId="26606"/>
          <ac:spMkLst>
            <pc:docMk/>
            <pc:sldMk cId="3464336443" sldId="512"/>
            <ac:spMk id="10" creationId="{46C2E80F-49A6-4372-B103-219D417A55ED}"/>
          </ac:spMkLst>
        </pc:spChg>
        <pc:graphicFrameChg chg="add">
          <ac:chgData name="bfjghod Goh" userId="17a83449cc180f75" providerId="LiveId" clId="{0D8DCCCB-B740-0243-A441-E3321632B440}" dt="2019-07-11T02:44:44.937" v="168" actId="26606"/>
          <ac:graphicFrameMkLst>
            <pc:docMk/>
            <pc:sldMk cId="3464336443" sldId="512"/>
            <ac:graphicFrameMk id="5" creationId="{115EF8E5-07B3-4156-BA01-47F3CE92E3D4}"/>
          </ac:graphicFrameMkLst>
        </pc:graphicFrameChg>
      </pc:sldChg>
      <pc:sldChg chg="addSp delSp modSp add mod setBg">
        <pc:chgData name="bfjghod Goh" userId="17a83449cc180f75" providerId="LiveId" clId="{0D8DCCCB-B740-0243-A441-E3321632B440}" dt="2019-07-11T03:03:05.299" v="369" actId="26606"/>
        <pc:sldMkLst>
          <pc:docMk/>
          <pc:sldMk cId="486639042" sldId="513"/>
        </pc:sldMkLst>
        <pc:spChg chg="mod">
          <ac:chgData name="bfjghod Goh" userId="17a83449cc180f75" providerId="LiveId" clId="{0D8DCCCB-B740-0243-A441-E3321632B440}" dt="2019-07-11T03:03:05.299" v="369" actId="26606"/>
          <ac:spMkLst>
            <pc:docMk/>
            <pc:sldMk cId="486639042" sldId="513"/>
            <ac:spMk id="2" creationId="{6B685FEC-B20E-044A-9396-A09FF550D9E8}"/>
          </ac:spMkLst>
        </pc:spChg>
        <pc:spChg chg="del mod">
          <ac:chgData name="bfjghod Goh" userId="17a83449cc180f75" providerId="LiveId" clId="{0D8DCCCB-B740-0243-A441-E3321632B440}" dt="2019-07-11T03:03:05.299" v="369" actId="26606"/>
          <ac:spMkLst>
            <pc:docMk/>
            <pc:sldMk cId="486639042" sldId="513"/>
            <ac:spMk id="3" creationId="{B012D026-221D-9D49-BB19-7ACB47E59DA0}"/>
          </ac:spMkLst>
        </pc:spChg>
        <pc:spChg chg="add">
          <ac:chgData name="bfjghod Goh" userId="17a83449cc180f75" providerId="LiveId" clId="{0D8DCCCB-B740-0243-A441-E3321632B440}" dt="2019-07-11T03:03:05.299" v="369" actId="26606"/>
          <ac:spMkLst>
            <pc:docMk/>
            <pc:sldMk cId="486639042" sldId="513"/>
            <ac:spMk id="10" creationId="{46C2E80F-49A6-4372-B103-219D417A55ED}"/>
          </ac:spMkLst>
        </pc:spChg>
        <pc:graphicFrameChg chg="add">
          <ac:chgData name="bfjghod Goh" userId="17a83449cc180f75" providerId="LiveId" clId="{0D8DCCCB-B740-0243-A441-E3321632B440}" dt="2019-07-11T03:03:05.299" v="369" actId="26606"/>
          <ac:graphicFrameMkLst>
            <pc:docMk/>
            <pc:sldMk cId="486639042" sldId="513"/>
            <ac:graphicFrameMk id="5" creationId="{76AB5CEC-794B-49DE-A574-F0DA3AEAE669}"/>
          </ac:graphicFrameMkLst>
        </pc:graphicFrameChg>
      </pc:sldChg>
      <pc:sldChg chg="add del">
        <pc:chgData name="bfjghod Goh" userId="17a83449cc180f75" providerId="LiveId" clId="{0D8DCCCB-B740-0243-A441-E3321632B440}" dt="2019-07-11T02:49:04.707" v="236" actId="2696"/>
        <pc:sldMkLst>
          <pc:docMk/>
          <pc:sldMk cId="1108290849" sldId="513"/>
        </pc:sldMkLst>
      </pc:sldChg>
      <pc:sldChg chg="modSp add modAnim">
        <pc:chgData name="bfjghod Goh" userId="17a83449cc180f75" providerId="LiveId" clId="{0D8DCCCB-B740-0243-A441-E3321632B440}" dt="2019-07-11T03:07:08.394" v="480" actId="20577"/>
        <pc:sldMkLst>
          <pc:docMk/>
          <pc:sldMk cId="4256156247" sldId="514"/>
        </pc:sldMkLst>
        <pc:spChg chg="mod">
          <ac:chgData name="bfjghod Goh" userId="17a83449cc180f75" providerId="LiveId" clId="{0D8DCCCB-B740-0243-A441-E3321632B440}" dt="2019-07-11T03:06:27.060" v="406" actId="20577"/>
          <ac:spMkLst>
            <pc:docMk/>
            <pc:sldMk cId="4256156247" sldId="514"/>
            <ac:spMk id="55298" creationId="{00000000-0000-0000-0000-000000000000}"/>
          </ac:spMkLst>
        </pc:spChg>
        <pc:spChg chg="mod">
          <ac:chgData name="bfjghod Goh" userId="17a83449cc180f75" providerId="LiveId" clId="{0D8DCCCB-B740-0243-A441-E3321632B440}" dt="2019-07-11T03:06:31.526" v="407" actId="20577"/>
          <ac:spMkLst>
            <pc:docMk/>
            <pc:sldMk cId="4256156247" sldId="514"/>
            <ac:spMk id="55299" creationId="{00000000-0000-0000-0000-000000000000}"/>
          </ac:spMkLst>
        </pc:spChg>
        <pc:graphicFrameChg chg="modGraphic">
          <ac:chgData name="bfjghod Goh" userId="17a83449cc180f75" providerId="LiveId" clId="{0D8DCCCB-B740-0243-A441-E3321632B440}" dt="2019-07-11T03:07:08.394" v="480" actId="20577"/>
          <ac:graphicFrameMkLst>
            <pc:docMk/>
            <pc:sldMk cId="4256156247" sldId="514"/>
            <ac:graphicFrameMk id="2" creationId="{CEBF991D-3541-EB47-93E7-AE2883921E19}"/>
          </ac:graphicFrameMkLst>
        </pc:graphicFrameChg>
      </pc:sldChg>
      <pc:sldChg chg="addSp delSp modSp add mod setBg">
        <pc:chgData name="bfjghod Goh" userId="17a83449cc180f75" providerId="LiveId" clId="{0D8DCCCB-B740-0243-A441-E3321632B440}" dt="2019-07-11T03:10:33.520" v="539" actId="20577"/>
        <pc:sldMkLst>
          <pc:docMk/>
          <pc:sldMk cId="2225519728" sldId="515"/>
        </pc:sldMkLst>
        <pc:spChg chg="mod">
          <ac:chgData name="bfjghod Goh" userId="17a83449cc180f75" providerId="LiveId" clId="{0D8DCCCB-B740-0243-A441-E3321632B440}" dt="2019-07-11T03:10:33.520" v="539" actId="20577"/>
          <ac:spMkLst>
            <pc:docMk/>
            <pc:sldMk cId="2225519728" sldId="515"/>
            <ac:spMk id="2" creationId="{C6B2A1DE-31E2-2645-9D19-901D3AABC3B2}"/>
          </ac:spMkLst>
        </pc:spChg>
        <pc:spChg chg="del mod">
          <ac:chgData name="bfjghod Goh" userId="17a83449cc180f75" providerId="LiveId" clId="{0D8DCCCB-B740-0243-A441-E3321632B440}" dt="2019-07-11T03:10:11.931" v="518" actId="26606"/>
          <ac:spMkLst>
            <pc:docMk/>
            <pc:sldMk cId="2225519728" sldId="515"/>
            <ac:spMk id="3" creationId="{1297FCA5-9E9E-0F47-8BFD-DA61FA9F4F16}"/>
          </ac:spMkLst>
        </pc:spChg>
        <pc:spChg chg="add">
          <ac:chgData name="bfjghod Goh" userId="17a83449cc180f75" providerId="LiveId" clId="{0D8DCCCB-B740-0243-A441-E3321632B440}" dt="2019-07-11T03:10:11.931" v="518" actId="26606"/>
          <ac:spMkLst>
            <pc:docMk/>
            <pc:sldMk cId="2225519728" sldId="515"/>
            <ac:spMk id="6" creationId="{46C2E80F-49A6-4372-B103-219D417A55ED}"/>
          </ac:spMkLst>
        </pc:spChg>
        <pc:spChg chg="add del">
          <ac:chgData name="bfjghod Goh" userId="17a83449cc180f75" providerId="LiveId" clId="{0D8DCCCB-B740-0243-A441-E3321632B440}" dt="2019-07-11T03:10:03.848" v="514" actId="26606"/>
          <ac:spMkLst>
            <pc:docMk/>
            <pc:sldMk cId="2225519728" sldId="515"/>
            <ac:spMk id="8" creationId="{E4F9F79B-A093-478E-96B5-EE02BC93A858}"/>
          </ac:spMkLst>
        </pc:spChg>
        <pc:spChg chg="add del">
          <ac:chgData name="bfjghod Goh" userId="17a83449cc180f75" providerId="LiveId" clId="{0D8DCCCB-B740-0243-A441-E3321632B440}" dt="2019-07-11T03:10:03.848" v="514" actId="26606"/>
          <ac:spMkLst>
            <pc:docMk/>
            <pc:sldMk cId="2225519728" sldId="515"/>
            <ac:spMk id="10" creationId="{11394CD8-BD30-4B74-86F4-51FDF3383419}"/>
          </ac:spMkLst>
        </pc:spChg>
        <pc:spChg chg="add del">
          <ac:chgData name="bfjghod Goh" userId="17a83449cc180f75" providerId="LiveId" clId="{0D8DCCCB-B740-0243-A441-E3321632B440}" dt="2019-07-11T03:10:03.848" v="514" actId="26606"/>
          <ac:spMkLst>
            <pc:docMk/>
            <pc:sldMk cId="2225519728" sldId="515"/>
            <ac:spMk id="14" creationId="{F7194F93-1F71-4A70-9DF1-28F183771111}"/>
          </ac:spMkLst>
        </pc:spChg>
        <pc:spChg chg="add del">
          <ac:chgData name="bfjghod Goh" userId="17a83449cc180f75" providerId="LiveId" clId="{0D8DCCCB-B740-0243-A441-E3321632B440}" dt="2019-07-11T03:10:03.848" v="514" actId="26606"/>
          <ac:spMkLst>
            <pc:docMk/>
            <pc:sldMk cId="2225519728" sldId="515"/>
            <ac:spMk id="16" creationId="{9BBC0C84-DC2A-43AE-9576-0A44295E8B9C}"/>
          </ac:spMkLst>
        </pc:spChg>
        <pc:graphicFrameChg chg="add">
          <ac:chgData name="bfjghod Goh" userId="17a83449cc180f75" providerId="LiveId" clId="{0D8DCCCB-B740-0243-A441-E3321632B440}" dt="2019-07-11T03:10:11.931" v="518" actId="26606"/>
          <ac:graphicFrameMkLst>
            <pc:docMk/>
            <pc:sldMk cId="2225519728" sldId="515"/>
            <ac:graphicFrameMk id="5" creationId="{CA5AF4D6-4E8A-4093-9177-FC88979D6A54}"/>
          </ac:graphicFrameMkLst>
        </pc:graphicFrameChg>
        <pc:cxnChg chg="add del">
          <ac:chgData name="bfjghod Goh" userId="17a83449cc180f75" providerId="LiveId" clId="{0D8DCCCB-B740-0243-A441-E3321632B440}" dt="2019-07-11T03:10:03.848" v="514" actId="26606"/>
          <ac:cxnSpMkLst>
            <pc:docMk/>
            <pc:sldMk cId="2225519728" sldId="515"/>
            <ac:cxnSpMk id="12" creationId="{D4C22394-EBC2-4FAF-A555-6C02D589EED7}"/>
          </ac:cxnSpMkLst>
        </pc:cxnChg>
      </pc:sldChg>
      <pc:sldChg chg="addSp delSp modSp add mod setBg">
        <pc:chgData name="bfjghod Goh" userId="17a83449cc180f75" providerId="LiveId" clId="{0D8DCCCB-B740-0243-A441-E3321632B440}" dt="2019-07-11T03:16:12.659" v="584" actId="26606"/>
        <pc:sldMkLst>
          <pc:docMk/>
          <pc:sldMk cId="2383583404" sldId="516"/>
        </pc:sldMkLst>
        <pc:spChg chg="del">
          <ac:chgData name="bfjghod Goh" userId="17a83449cc180f75" providerId="LiveId" clId="{0D8DCCCB-B740-0243-A441-E3321632B440}" dt="2019-07-11T03:15:32.010" v="556"/>
          <ac:spMkLst>
            <pc:docMk/>
            <pc:sldMk cId="2383583404" sldId="516"/>
            <ac:spMk id="2" creationId="{2A3C15DC-EB72-F341-BFD7-F8DC8E48638D}"/>
          </ac:spMkLst>
        </pc:spChg>
        <pc:spChg chg="del">
          <ac:chgData name="bfjghod Goh" userId="17a83449cc180f75" providerId="LiveId" clId="{0D8DCCCB-B740-0243-A441-E3321632B440}" dt="2019-07-11T03:15:32.010" v="556"/>
          <ac:spMkLst>
            <pc:docMk/>
            <pc:sldMk cId="2383583404" sldId="516"/>
            <ac:spMk id="3" creationId="{AA5F49DD-184B-B14D-8B0C-CC0B15467EED}"/>
          </ac:spMkLst>
        </pc:spChg>
        <pc:spChg chg="add mod">
          <ac:chgData name="bfjghod Goh" userId="17a83449cc180f75" providerId="LiveId" clId="{0D8DCCCB-B740-0243-A441-E3321632B440}" dt="2019-07-11T03:16:12.659" v="584" actId="26606"/>
          <ac:spMkLst>
            <pc:docMk/>
            <pc:sldMk cId="2383583404" sldId="516"/>
            <ac:spMk id="4" creationId="{3B83DAED-8AE6-DD47-9D21-2AEB78287493}"/>
          </ac:spMkLst>
        </pc:spChg>
        <pc:spChg chg="add del mod">
          <ac:chgData name="bfjghod Goh" userId="17a83449cc180f75" providerId="LiveId" clId="{0D8DCCCB-B740-0243-A441-E3321632B440}" dt="2019-07-11T03:16:12.659" v="584" actId="26606"/>
          <ac:spMkLst>
            <pc:docMk/>
            <pc:sldMk cId="2383583404" sldId="516"/>
            <ac:spMk id="5" creationId="{E2443AF1-8D78-AB4E-B2D7-8F3C609C0869}"/>
          </ac:spMkLst>
        </pc:spChg>
        <pc:spChg chg="add">
          <ac:chgData name="bfjghod Goh" userId="17a83449cc180f75" providerId="LiveId" clId="{0D8DCCCB-B740-0243-A441-E3321632B440}" dt="2019-07-11T03:16:12.659" v="584" actId="26606"/>
          <ac:spMkLst>
            <pc:docMk/>
            <pc:sldMk cId="2383583404" sldId="516"/>
            <ac:spMk id="12" creationId="{46C2E80F-49A6-4372-B103-219D417A55ED}"/>
          </ac:spMkLst>
        </pc:spChg>
        <pc:graphicFrameChg chg="add">
          <ac:chgData name="bfjghod Goh" userId="17a83449cc180f75" providerId="LiveId" clId="{0D8DCCCB-B740-0243-A441-E3321632B440}" dt="2019-07-11T03:16:12.659" v="584" actId="26606"/>
          <ac:graphicFrameMkLst>
            <pc:docMk/>
            <pc:sldMk cId="2383583404" sldId="516"/>
            <ac:graphicFrameMk id="7" creationId="{DB1560D8-11D5-4150-8226-BE1538989E22}"/>
          </ac:graphicFrameMkLst>
        </pc:graphicFrameChg>
      </pc:sldChg>
      <pc:sldChg chg="add del">
        <pc:chgData name="bfjghod Goh" userId="17a83449cc180f75" providerId="LiveId" clId="{0D8DCCCB-B740-0243-A441-E3321632B440}" dt="2019-07-11T03:25:29.699" v="695"/>
        <pc:sldMkLst>
          <pc:docMk/>
          <pc:sldMk cId="3091895000" sldId="517"/>
        </pc:sldMkLst>
      </pc:sldChg>
      <pc:sldChg chg="addSp delSp modSp add mod setBg">
        <pc:chgData name="bfjghod Goh" userId="17a83449cc180f75" providerId="LiveId" clId="{0D8DCCCB-B740-0243-A441-E3321632B440}" dt="2019-07-11T03:26:52.174" v="1004" actId="26606"/>
        <pc:sldMkLst>
          <pc:docMk/>
          <pc:sldMk cId="3294565222" sldId="517"/>
        </pc:sldMkLst>
        <pc:spChg chg="mod">
          <ac:chgData name="bfjghod Goh" userId="17a83449cc180f75" providerId="LiveId" clId="{0D8DCCCB-B740-0243-A441-E3321632B440}" dt="2019-07-11T03:26:52.174" v="1004" actId="26606"/>
          <ac:spMkLst>
            <pc:docMk/>
            <pc:sldMk cId="3294565222" sldId="517"/>
            <ac:spMk id="2" creationId="{63C98397-0524-CD49-A943-BD0325C70A00}"/>
          </ac:spMkLst>
        </pc:spChg>
        <pc:spChg chg="del mod">
          <ac:chgData name="bfjghod Goh" userId="17a83449cc180f75" providerId="LiveId" clId="{0D8DCCCB-B740-0243-A441-E3321632B440}" dt="2019-07-11T03:26:52.174" v="1004" actId="26606"/>
          <ac:spMkLst>
            <pc:docMk/>
            <pc:sldMk cId="3294565222" sldId="517"/>
            <ac:spMk id="3" creationId="{013A2778-75E1-144C-9599-CEBDB94C3249}"/>
          </ac:spMkLst>
        </pc:spChg>
        <pc:spChg chg="add">
          <ac:chgData name="bfjghod Goh" userId="17a83449cc180f75" providerId="LiveId" clId="{0D8DCCCB-B740-0243-A441-E3321632B440}" dt="2019-07-11T03:26:52.174" v="1004" actId="26606"/>
          <ac:spMkLst>
            <pc:docMk/>
            <pc:sldMk cId="3294565222" sldId="517"/>
            <ac:spMk id="10" creationId="{46C2E80F-49A6-4372-B103-219D417A55ED}"/>
          </ac:spMkLst>
        </pc:spChg>
        <pc:graphicFrameChg chg="add">
          <ac:chgData name="bfjghod Goh" userId="17a83449cc180f75" providerId="LiveId" clId="{0D8DCCCB-B740-0243-A441-E3321632B440}" dt="2019-07-11T03:26:52.174" v="1004" actId="26606"/>
          <ac:graphicFrameMkLst>
            <pc:docMk/>
            <pc:sldMk cId="3294565222" sldId="517"/>
            <ac:graphicFrameMk id="5" creationId="{356DEA94-E110-459C-A09D-BA7DEBD379EF}"/>
          </ac:graphicFrameMkLst>
        </pc:graphicFrameChg>
      </pc:sldChg>
      <pc:sldChg chg="addSp modSp add mod setBg">
        <pc:chgData name="bfjghod Goh" userId="17a83449cc180f75" providerId="LiveId" clId="{0D8DCCCB-B740-0243-A441-E3321632B440}" dt="2019-07-11T03:28:09.842" v="1069" actId="26606"/>
        <pc:sldMkLst>
          <pc:docMk/>
          <pc:sldMk cId="1581543068" sldId="518"/>
        </pc:sldMkLst>
        <pc:spChg chg="mod">
          <ac:chgData name="bfjghod Goh" userId="17a83449cc180f75" providerId="LiveId" clId="{0D8DCCCB-B740-0243-A441-E3321632B440}" dt="2019-07-11T03:28:09.842" v="1069" actId="26606"/>
          <ac:spMkLst>
            <pc:docMk/>
            <pc:sldMk cId="1581543068" sldId="518"/>
            <ac:spMk id="2" creationId="{724413CD-0D1E-764D-B285-E955D1B60F80}"/>
          </ac:spMkLst>
        </pc:spChg>
        <pc:spChg chg="mod">
          <ac:chgData name="bfjghod Goh" userId="17a83449cc180f75" providerId="LiveId" clId="{0D8DCCCB-B740-0243-A441-E3321632B440}" dt="2019-07-11T03:28:09.842" v="1069" actId="26606"/>
          <ac:spMkLst>
            <pc:docMk/>
            <pc:sldMk cId="1581543068" sldId="518"/>
            <ac:spMk id="3" creationId="{4B9A4300-A806-F846-A370-D262F8BDBF4F}"/>
          </ac:spMkLst>
        </pc:spChg>
        <pc:spChg chg="add">
          <ac:chgData name="bfjghod Goh" userId="17a83449cc180f75" providerId="LiveId" clId="{0D8DCCCB-B740-0243-A441-E3321632B440}" dt="2019-07-11T03:28:09.842" v="1069" actId="26606"/>
          <ac:spMkLst>
            <pc:docMk/>
            <pc:sldMk cId="1581543068" sldId="518"/>
            <ac:spMk id="9" creationId="{867D4867-5BA7-4462-B2F6-A23F4A622AA7}"/>
          </ac:spMkLst>
        </pc:spChg>
        <pc:picChg chg="add mod">
          <ac:chgData name="bfjghod Goh" userId="17a83449cc180f75" providerId="LiveId" clId="{0D8DCCCB-B740-0243-A441-E3321632B440}" dt="2019-07-11T03:28:09.842" v="1069" actId="26606"/>
          <ac:picMkLst>
            <pc:docMk/>
            <pc:sldMk cId="1581543068" sldId="518"/>
            <ac:picMk id="4" creationId="{13F0FD89-EF32-2A49-B8BB-BF9540BB3151}"/>
          </ac:picMkLst>
        </pc:picChg>
      </pc:sldChg>
    </pc:docChg>
  </pc:docChgLst>
  <pc:docChgLst>
    <pc:chgData name="bfjghod Goh" userId="17a83449cc180f75" providerId="LiveId" clId="{5BCFB65E-1D4F-E746-B80A-AF50FDE2A4B3}"/>
  </pc:docChgLst>
</pc:chgInfo>
</file>

<file path=ppt/diagrams/_rels/data1.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12.svg"/><Relationship Id="rId13" Type="http://schemas.openxmlformats.org/officeDocument/2006/relationships/image" Target="../media/image7.png"/><Relationship Id="rId14" Type="http://schemas.openxmlformats.org/officeDocument/2006/relationships/image" Target="../media/image14.svg"/><Relationship Id="rId1" Type="http://schemas.openxmlformats.org/officeDocument/2006/relationships/image" Target="../media/image1.png"/><Relationship Id="rId2" Type="http://schemas.openxmlformats.org/officeDocument/2006/relationships/image" Target="../media/image2.svg"/><Relationship Id="rId3" Type="http://schemas.openxmlformats.org/officeDocument/2006/relationships/image" Target="../media/image2.png"/><Relationship Id="rId4" Type="http://schemas.openxmlformats.org/officeDocument/2006/relationships/image" Target="../media/image4.svg"/><Relationship Id="rId5" Type="http://schemas.openxmlformats.org/officeDocument/2006/relationships/image" Target="../media/image3.png"/><Relationship Id="rId6" Type="http://schemas.openxmlformats.org/officeDocument/2006/relationships/image" Target="../media/image6.svg"/><Relationship Id="rId7" Type="http://schemas.openxmlformats.org/officeDocument/2006/relationships/image" Target="../media/image4.png"/><Relationship Id="rId8" Type="http://schemas.openxmlformats.org/officeDocument/2006/relationships/image" Target="../media/image8.svg"/><Relationship Id="rId9" Type="http://schemas.openxmlformats.org/officeDocument/2006/relationships/image" Target="../media/image5.png"/><Relationship Id="rId10" Type="http://schemas.openxmlformats.org/officeDocument/2006/relationships/image" Target="../media/image10.svg"/></Relationships>
</file>

<file path=ppt/diagrams/_rels/data10.xml.rels><?xml version="1.0" encoding="UTF-8" standalone="yes"?>
<Relationships xmlns="http://schemas.openxmlformats.org/package/2006/relationships"><Relationship Id="rId3" Type="http://schemas.openxmlformats.org/officeDocument/2006/relationships/image" Target="../media/image74.svg"/><Relationship Id="rId4" Type="http://schemas.openxmlformats.org/officeDocument/2006/relationships/image" Target="../media/image40.png"/><Relationship Id="rId5" Type="http://schemas.openxmlformats.org/officeDocument/2006/relationships/image" Target="../media/image35.svg"/><Relationship Id="rId6" Type="http://schemas.openxmlformats.org/officeDocument/2006/relationships/image" Target="../media/image41.png"/><Relationship Id="rId7" Type="http://schemas.openxmlformats.org/officeDocument/2006/relationships/image" Target="../media/image83.svg"/><Relationship Id="rId8" Type="http://schemas.openxmlformats.org/officeDocument/2006/relationships/image" Target="../media/image42.png"/><Relationship Id="rId9" Type="http://schemas.openxmlformats.org/officeDocument/2006/relationships/image" Target="../media/image85.svg"/><Relationship Id="rId1" Type="http://schemas.openxmlformats.org/officeDocument/2006/relationships/hyperlink" Target="http://www.rstudio.com/" TargetMode="External"/><Relationship Id="rId2" Type="http://schemas.openxmlformats.org/officeDocument/2006/relationships/image" Target="../media/image39.png"/></Relationships>
</file>

<file path=ppt/diagrams/_rels/data1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94.svg"/><Relationship Id="rId5" Type="http://schemas.openxmlformats.org/officeDocument/2006/relationships/image" Target="../media/image48.png"/><Relationship Id="rId6" Type="http://schemas.openxmlformats.org/officeDocument/2006/relationships/image" Target="../media/image96.svg"/><Relationship Id="rId7" Type="http://schemas.openxmlformats.org/officeDocument/2006/relationships/image" Target="../media/image49.png"/><Relationship Id="rId8" Type="http://schemas.openxmlformats.org/officeDocument/2006/relationships/image" Target="../media/image45.svg"/><Relationship Id="rId1" Type="http://schemas.openxmlformats.org/officeDocument/2006/relationships/image" Target="../media/image46.png"/><Relationship Id="rId2" Type="http://schemas.openxmlformats.org/officeDocument/2006/relationships/image" Target="../media/image92.svg"/></Relationships>
</file>

<file path=ppt/diagrams/_rels/data1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104.svg"/><Relationship Id="rId1" Type="http://schemas.openxmlformats.org/officeDocument/2006/relationships/image" Target="../media/image50.png"/><Relationship Id="rId2" Type="http://schemas.openxmlformats.org/officeDocument/2006/relationships/image" Target="../media/image102.svg"/></Relationships>
</file>

<file path=ppt/diagrams/_rels/data14.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110.svg"/><Relationship Id="rId5" Type="http://schemas.openxmlformats.org/officeDocument/2006/relationships/image" Target="../media/image54.png"/><Relationship Id="rId6" Type="http://schemas.openxmlformats.org/officeDocument/2006/relationships/image" Target="../media/image112.svg"/><Relationship Id="rId7" Type="http://schemas.openxmlformats.org/officeDocument/2006/relationships/image" Target="../media/image55.png"/><Relationship Id="rId8" Type="http://schemas.openxmlformats.org/officeDocument/2006/relationships/image" Target="../media/image114.svg"/><Relationship Id="rId1" Type="http://schemas.openxmlformats.org/officeDocument/2006/relationships/image" Target="../media/image52.png"/><Relationship Id="rId2" Type="http://schemas.openxmlformats.org/officeDocument/2006/relationships/image" Target="../media/image108.svg"/></Relationships>
</file>

<file path=ppt/diagrams/_rels/data15.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24.svg"/><Relationship Id="rId5" Type="http://schemas.openxmlformats.org/officeDocument/2006/relationships/image" Target="../media/image48.png"/><Relationship Id="rId6" Type="http://schemas.openxmlformats.org/officeDocument/2006/relationships/image" Target="../media/image96.svg"/><Relationship Id="rId1" Type="http://schemas.openxmlformats.org/officeDocument/2006/relationships/image" Target="../media/image22.png"/><Relationship Id="rId2" Type="http://schemas.openxmlformats.org/officeDocument/2006/relationships/image" Target="../media/image41.svg"/></Relationships>
</file>

<file path=ppt/diagrams/_rels/data1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128.svg"/><Relationship Id="rId5" Type="http://schemas.openxmlformats.org/officeDocument/2006/relationships/image" Target="../media/image64.png"/><Relationship Id="rId6" Type="http://schemas.openxmlformats.org/officeDocument/2006/relationships/image" Target="../media/image130.svg"/><Relationship Id="rId1" Type="http://schemas.openxmlformats.org/officeDocument/2006/relationships/image" Target="../media/image62.png"/><Relationship Id="rId2" Type="http://schemas.openxmlformats.org/officeDocument/2006/relationships/image" Target="../media/image126.svg"/></Relationships>
</file>

<file path=ppt/diagrams/_rels/data17.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136.svg"/><Relationship Id="rId5" Type="http://schemas.openxmlformats.org/officeDocument/2006/relationships/image" Target="../media/image67.png"/><Relationship Id="rId6" Type="http://schemas.openxmlformats.org/officeDocument/2006/relationships/image" Target="../media/image138.svg"/><Relationship Id="rId7" Type="http://schemas.openxmlformats.org/officeDocument/2006/relationships/image" Target="../media/image48.png"/><Relationship Id="rId8" Type="http://schemas.openxmlformats.org/officeDocument/2006/relationships/image" Target="../media/image96.svg"/><Relationship Id="rId1" Type="http://schemas.openxmlformats.org/officeDocument/2006/relationships/image" Target="../media/image65.png"/><Relationship Id="rId2" Type="http://schemas.openxmlformats.org/officeDocument/2006/relationships/image" Target="../media/image47.svg"/></Relationships>
</file>

<file path=ppt/diagrams/_rels/data1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5.svg"/><Relationship Id="rId5" Type="http://schemas.openxmlformats.org/officeDocument/2006/relationships/image" Target="../media/image48.png"/><Relationship Id="rId6" Type="http://schemas.openxmlformats.org/officeDocument/2006/relationships/image" Target="../media/image96.svg"/><Relationship Id="rId1" Type="http://schemas.openxmlformats.org/officeDocument/2006/relationships/image" Target="../media/image69.png"/><Relationship Id="rId2" Type="http://schemas.openxmlformats.org/officeDocument/2006/relationships/image" Target="../media/image143.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8.svg"/><Relationship Id="rId5" Type="http://schemas.openxmlformats.org/officeDocument/2006/relationships/image" Target="../media/image10.png"/><Relationship Id="rId6" Type="http://schemas.openxmlformats.org/officeDocument/2006/relationships/image" Target="../media/image20.svg"/><Relationship Id="rId1" Type="http://schemas.openxmlformats.org/officeDocument/2006/relationships/image" Target="../media/image8.png"/><Relationship Id="rId2" Type="http://schemas.openxmlformats.org/officeDocument/2006/relationships/image" Target="../media/image16.svg"/></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6.svg"/><Relationship Id="rId5" Type="http://schemas.openxmlformats.org/officeDocument/2006/relationships/image" Target="../media/image15.png"/><Relationship Id="rId6" Type="http://schemas.openxmlformats.org/officeDocument/2006/relationships/image" Target="../media/image28.svg"/><Relationship Id="rId7" Type="http://schemas.openxmlformats.org/officeDocument/2006/relationships/image" Target="../media/image16.png"/><Relationship Id="rId8" Type="http://schemas.openxmlformats.org/officeDocument/2006/relationships/image" Target="../media/image30.svg"/><Relationship Id="rId1" Type="http://schemas.openxmlformats.org/officeDocument/2006/relationships/image" Target="../media/image13.png"/><Relationship Id="rId2" Type="http://schemas.openxmlformats.org/officeDocument/2006/relationships/image" Target="../media/image24.svg"/></Relationships>
</file>

<file path=ppt/diagrams/_rels/data5.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43.svg"/><Relationship Id="rId1" Type="http://schemas.openxmlformats.org/officeDocument/2006/relationships/image" Target="../media/image18.png"/><Relationship Id="rId2" Type="http://schemas.openxmlformats.org/officeDocument/2006/relationships/image" Target="../media/image33.svg"/><Relationship Id="rId3" Type="http://schemas.openxmlformats.org/officeDocument/2006/relationships/image" Target="../media/image19.png"/><Relationship Id="rId4" Type="http://schemas.openxmlformats.org/officeDocument/2006/relationships/image" Target="../media/image35.svg"/><Relationship Id="rId5" Type="http://schemas.openxmlformats.org/officeDocument/2006/relationships/image" Target="../media/image20.png"/><Relationship Id="rId6" Type="http://schemas.openxmlformats.org/officeDocument/2006/relationships/image" Target="../media/image37.svg"/><Relationship Id="rId7" Type="http://schemas.openxmlformats.org/officeDocument/2006/relationships/image" Target="../media/image21.png"/><Relationship Id="rId8" Type="http://schemas.openxmlformats.org/officeDocument/2006/relationships/image" Target="../media/image39.svg"/><Relationship Id="rId9" Type="http://schemas.openxmlformats.org/officeDocument/2006/relationships/image" Target="../media/image22.png"/><Relationship Id="rId10" Type="http://schemas.openxmlformats.org/officeDocument/2006/relationships/image" Target="../media/image41.svg"/></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svg"/><Relationship Id="rId5" Type="http://schemas.openxmlformats.org/officeDocument/2006/relationships/image" Target="../media/image25.png"/><Relationship Id="rId6" Type="http://schemas.openxmlformats.org/officeDocument/2006/relationships/image" Target="../media/image47.svg"/><Relationship Id="rId7" Type="http://schemas.openxmlformats.org/officeDocument/2006/relationships/image" Target="../media/image15.png"/><Relationship Id="rId8" Type="http://schemas.openxmlformats.org/officeDocument/2006/relationships/image" Target="../media/image28.svg"/><Relationship Id="rId1" Type="http://schemas.openxmlformats.org/officeDocument/2006/relationships/image" Target="../media/image24.png"/><Relationship Id="rId2" Type="http://schemas.openxmlformats.org/officeDocument/2006/relationships/image" Target="../media/image45.svg"/></Relationships>
</file>

<file path=ppt/diagrams/_rels/data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52.svg"/><Relationship Id="rId5" Type="http://schemas.openxmlformats.org/officeDocument/2006/relationships/image" Target="../media/image29.png"/><Relationship Id="rId6" Type="http://schemas.openxmlformats.org/officeDocument/2006/relationships/image" Target="../media/image54.svg"/><Relationship Id="rId7" Type="http://schemas.openxmlformats.org/officeDocument/2006/relationships/image" Target="../media/image30.png"/><Relationship Id="rId8" Type="http://schemas.openxmlformats.org/officeDocument/2006/relationships/image" Target="../media/image56.svg"/><Relationship Id="rId1" Type="http://schemas.openxmlformats.org/officeDocument/2006/relationships/image" Target="../media/image27.png"/><Relationship Id="rId2" Type="http://schemas.openxmlformats.org/officeDocument/2006/relationships/image" Target="../media/image50.svg"/></Relationships>
</file>

<file path=ppt/diagrams/_rels/data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64.svg"/><Relationship Id="rId5" Type="http://schemas.openxmlformats.org/officeDocument/2006/relationships/image" Target="../media/image33.png"/><Relationship Id="rId6" Type="http://schemas.openxmlformats.org/officeDocument/2006/relationships/image" Target="../media/image66.svg"/><Relationship Id="rId7" Type="http://schemas.openxmlformats.org/officeDocument/2006/relationships/image" Target="../media/image34.png"/><Relationship Id="rId8" Type="http://schemas.openxmlformats.org/officeDocument/2006/relationships/image" Target="../media/image68.svg"/><Relationship Id="rId1" Type="http://schemas.openxmlformats.org/officeDocument/2006/relationships/image" Target="../media/image31.png"/><Relationship Id="rId2" Type="http://schemas.openxmlformats.org/officeDocument/2006/relationships/image" Target="../media/image62.svg"/></Relationships>
</file>

<file path=ppt/diagrams/_rels/data9.xml.rels><?xml version="1.0" encoding="UTF-8" standalone="yes"?>
<Relationships xmlns="http://schemas.openxmlformats.org/package/2006/relationships"><Relationship Id="rId3" Type="http://schemas.openxmlformats.org/officeDocument/2006/relationships/hyperlink" Target="http://go.nature.com/jxqasm" TargetMode="External"/><Relationship Id="rId4" Type="http://schemas.openxmlformats.org/officeDocument/2006/relationships/hyperlink" Target="http://cran.r-project.org/web/packages/ggplot2/index.html" TargetMode="External"/><Relationship Id="rId5" Type="http://schemas.openxmlformats.org/officeDocument/2006/relationships/hyperlink" Target="http://yihui.name/knitr" TargetMode="External"/><Relationship Id="rId6" Type="http://schemas.openxmlformats.org/officeDocument/2006/relationships/image" Target="../media/image35.png"/><Relationship Id="rId7" Type="http://schemas.openxmlformats.org/officeDocument/2006/relationships/image" Target="../media/image74.svg"/><Relationship Id="rId8" Type="http://schemas.openxmlformats.org/officeDocument/2006/relationships/image" Target="../media/image36.png"/><Relationship Id="rId9" Type="http://schemas.openxmlformats.org/officeDocument/2006/relationships/image" Target="../media/image76.svg"/><Relationship Id="rId10" Type="http://schemas.openxmlformats.org/officeDocument/2006/relationships/image" Target="../media/image37.png"/><Relationship Id="rId11" Type="http://schemas.openxmlformats.org/officeDocument/2006/relationships/image" Target="../media/image78.svg"/><Relationship Id="rId1" Type="http://schemas.openxmlformats.org/officeDocument/2006/relationships/hyperlink" Target="http://go.nature.com/s7mq39" TargetMode="External"/><Relationship Id="rId2" Type="http://schemas.openxmlformats.org/officeDocument/2006/relationships/hyperlink" Target="http://go.nature.com/cyhons" TargetMode="External"/></Relationships>
</file>

<file path=ppt/diagrams/_rels/drawing1.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image" Target="../media/image12.svg"/><Relationship Id="rId13" Type="http://schemas.openxmlformats.org/officeDocument/2006/relationships/image" Target="../media/image7.png"/><Relationship Id="rId14" Type="http://schemas.openxmlformats.org/officeDocument/2006/relationships/image" Target="../media/image14.svg"/><Relationship Id="rId1" Type="http://schemas.openxmlformats.org/officeDocument/2006/relationships/image" Target="../media/image1.png"/><Relationship Id="rId2" Type="http://schemas.openxmlformats.org/officeDocument/2006/relationships/image" Target="../media/image2.svg"/><Relationship Id="rId3" Type="http://schemas.openxmlformats.org/officeDocument/2006/relationships/image" Target="../media/image2.png"/><Relationship Id="rId4" Type="http://schemas.openxmlformats.org/officeDocument/2006/relationships/image" Target="../media/image4.svg"/><Relationship Id="rId5" Type="http://schemas.openxmlformats.org/officeDocument/2006/relationships/image" Target="../media/image3.png"/><Relationship Id="rId6" Type="http://schemas.openxmlformats.org/officeDocument/2006/relationships/image" Target="../media/image6.svg"/><Relationship Id="rId7" Type="http://schemas.openxmlformats.org/officeDocument/2006/relationships/image" Target="../media/image4.png"/><Relationship Id="rId8" Type="http://schemas.openxmlformats.org/officeDocument/2006/relationships/image" Target="../media/image8.svg"/><Relationship Id="rId9" Type="http://schemas.openxmlformats.org/officeDocument/2006/relationships/image" Target="../media/image5.png"/><Relationship Id="rId10"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74.svg"/><Relationship Id="rId4" Type="http://schemas.openxmlformats.org/officeDocument/2006/relationships/image" Target="../media/image40.png"/><Relationship Id="rId5" Type="http://schemas.openxmlformats.org/officeDocument/2006/relationships/image" Target="../media/image35.svg"/><Relationship Id="rId6" Type="http://schemas.openxmlformats.org/officeDocument/2006/relationships/image" Target="../media/image41.png"/><Relationship Id="rId7" Type="http://schemas.openxmlformats.org/officeDocument/2006/relationships/image" Target="../media/image83.svg"/><Relationship Id="rId8" Type="http://schemas.openxmlformats.org/officeDocument/2006/relationships/image" Target="../media/image42.png"/><Relationship Id="rId9" Type="http://schemas.openxmlformats.org/officeDocument/2006/relationships/image" Target="../media/image85.svg"/><Relationship Id="rId10" Type="http://schemas.openxmlformats.org/officeDocument/2006/relationships/hyperlink" Target="http://www.rstudio.com/" TargetMode="External"/><Relationship Id="rId1" Type="http://schemas.openxmlformats.org/officeDocument/2006/relationships/image" Target="../media/image39.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94.svg"/><Relationship Id="rId5" Type="http://schemas.openxmlformats.org/officeDocument/2006/relationships/image" Target="../media/image48.png"/><Relationship Id="rId6" Type="http://schemas.openxmlformats.org/officeDocument/2006/relationships/image" Target="../media/image96.svg"/><Relationship Id="rId7" Type="http://schemas.openxmlformats.org/officeDocument/2006/relationships/image" Target="../media/image49.png"/><Relationship Id="rId8" Type="http://schemas.openxmlformats.org/officeDocument/2006/relationships/image" Target="../media/image45.svg"/><Relationship Id="rId1" Type="http://schemas.openxmlformats.org/officeDocument/2006/relationships/image" Target="../media/image46.png"/><Relationship Id="rId2" Type="http://schemas.openxmlformats.org/officeDocument/2006/relationships/image" Target="../media/image92.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104.svg"/><Relationship Id="rId1" Type="http://schemas.openxmlformats.org/officeDocument/2006/relationships/image" Target="../media/image50.png"/><Relationship Id="rId2" Type="http://schemas.openxmlformats.org/officeDocument/2006/relationships/image" Target="../media/image102.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110.svg"/><Relationship Id="rId5" Type="http://schemas.openxmlformats.org/officeDocument/2006/relationships/image" Target="../media/image54.png"/><Relationship Id="rId6" Type="http://schemas.openxmlformats.org/officeDocument/2006/relationships/image" Target="../media/image112.svg"/><Relationship Id="rId7" Type="http://schemas.openxmlformats.org/officeDocument/2006/relationships/image" Target="../media/image55.png"/><Relationship Id="rId8" Type="http://schemas.openxmlformats.org/officeDocument/2006/relationships/image" Target="../media/image114.svg"/><Relationship Id="rId1" Type="http://schemas.openxmlformats.org/officeDocument/2006/relationships/image" Target="../media/image52.png"/><Relationship Id="rId2" Type="http://schemas.openxmlformats.org/officeDocument/2006/relationships/image" Target="../media/image108.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24.svg"/><Relationship Id="rId5" Type="http://schemas.openxmlformats.org/officeDocument/2006/relationships/image" Target="../media/image48.png"/><Relationship Id="rId6" Type="http://schemas.openxmlformats.org/officeDocument/2006/relationships/image" Target="../media/image96.svg"/><Relationship Id="rId1" Type="http://schemas.openxmlformats.org/officeDocument/2006/relationships/image" Target="../media/image22.png"/><Relationship Id="rId2" Type="http://schemas.openxmlformats.org/officeDocument/2006/relationships/image" Target="../media/image41.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128.svg"/><Relationship Id="rId5" Type="http://schemas.openxmlformats.org/officeDocument/2006/relationships/image" Target="../media/image64.png"/><Relationship Id="rId6" Type="http://schemas.openxmlformats.org/officeDocument/2006/relationships/image" Target="../media/image130.svg"/><Relationship Id="rId1" Type="http://schemas.openxmlformats.org/officeDocument/2006/relationships/image" Target="../media/image62.png"/><Relationship Id="rId2" Type="http://schemas.openxmlformats.org/officeDocument/2006/relationships/image" Target="../media/image126.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136.svg"/><Relationship Id="rId5" Type="http://schemas.openxmlformats.org/officeDocument/2006/relationships/image" Target="../media/image67.png"/><Relationship Id="rId6" Type="http://schemas.openxmlformats.org/officeDocument/2006/relationships/image" Target="../media/image138.svg"/><Relationship Id="rId7" Type="http://schemas.openxmlformats.org/officeDocument/2006/relationships/image" Target="../media/image48.png"/><Relationship Id="rId8" Type="http://schemas.openxmlformats.org/officeDocument/2006/relationships/image" Target="../media/image96.svg"/><Relationship Id="rId1" Type="http://schemas.openxmlformats.org/officeDocument/2006/relationships/image" Target="../media/image65.png"/><Relationship Id="rId2" Type="http://schemas.openxmlformats.org/officeDocument/2006/relationships/image" Target="../media/image47.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5.svg"/><Relationship Id="rId5" Type="http://schemas.openxmlformats.org/officeDocument/2006/relationships/image" Target="../media/image48.png"/><Relationship Id="rId6" Type="http://schemas.openxmlformats.org/officeDocument/2006/relationships/image" Target="../media/image96.svg"/><Relationship Id="rId1" Type="http://schemas.openxmlformats.org/officeDocument/2006/relationships/image" Target="../media/image69.png"/><Relationship Id="rId2" Type="http://schemas.openxmlformats.org/officeDocument/2006/relationships/image" Target="../media/image14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8.svg"/><Relationship Id="rId5" Type="http://schemas.openxmlformats.org/officeDocument/2006/relationships/image" Target="../media/image10.png"/><Relationship Id="rId6" Type="http://schemas.openxmlformats.org/officeDocument/2006/relationships/image" Target="../media/image20.svg"/><Relationship Id="rId1" Type="http://schemas.openxmlformats.org/officeDocument/2006/relationships/image" Target="../media/image8.png"/><Relationship Id="rId2"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6.svg"/><Relationship Id="rId5" Type="http://schemas.openxmlformats.org/officeDocument/2006/relationships/image" Target="../media/image15.png"/><Relationship Id="rId6" Type="http://schemas.openxmlformats.org/officeDocument/2006/relationships/image" Target="../media/image28.svg"/><Relationship Id="rId7" Type="http://schemas.openxmlformats.org/officeDocument/2006/relationships/image" Target="../media/image16.png"/><Relationship Id="rId8" Type="http://schemas.openxmlformats.org/officeDocument/2006/relationships/image" Target="../media/image30.svg"/><Relationship Id="rId1" Type="http://schemas.openxmlformats.org/officeDocument/2006/relationships/image" Target="../media/image13.png"/><Relationship Id="rId2"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43.svg"/><Relationship Id="rId1" Type="http://schemas.openxmlformats.org/officeDocument/2006/relationships/image" Target="../media/image18.png"/><Relationship Id="rId2" Type="http://schemas.openxmlformats.org/officeDocument/2006/relationships/image" Target="../media/image33.svg"/><Relationship Id="rId3" Type="http://schemas.openxmlformats.org/officeDocument/2006/relationships/image" Target="../media/image19.png"/><Relationship Id="rId4" Type="http://schemas.openxmlformats.org/officeDocument/2006/relationships/image" Target="../media/image35.svg"/><Relationship Id="rId5" Type="http://schemas.openxmlformats.org/officeDocument/2006/relationships/image" Target="../media/image20.png"/><Relationship Id="rId6" Type="http://schemas.openxmlformats.org/officeDocument/2006/relationships/image" Target="../media/image37.svg"/><Relationship Id="rId7" Type="http://schemas.openxmlformats.org/officeDocument/2006/relationships/image" Target="../media/image21.png"/><Relationship Id="rId8" Type="http://schemas.openxmlformats.org/officeDocument/2006/relationships/image" Target="../media/image39.svg"/><Relationship Id="rId9" Type="http://schemas.openxmlformats.org/officeDocument/2006/relationships/image" Target="../media/image22.png"/><Relationship Id="rId10" Type="http://schemas.openxmlformats.org/officeDocument/2006/relationships/image" Target="../media/image4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0.svg"/><Relationship Id="rId5" Type="http://schemas.openxmlformats.org/officeDocument/2006/relationships/image" Target="../media/image25.png"/><Relationship Id="rId6" Type="http://schemas.openxmlformats.org/officeDocument/2006/relationships/image" Target="../media/image47.svg"/><Relationship Id="rId7" Type="http://schemas.openxmlformats.org/officeDocument/2006/relationships/image" Target="../media/image15.png"/><Relationship Id="rId8" Type="http://schemas.openxmlformats.org/officeDocument/2006/relationships/image" Target="../media/image28.svg"/><Relationship Id="rId1" Type="http://schemas.openxmlformats.org/officeDocument/2006/relationships/image" Target="../media/image24.png"/><Relationship Id="rId2" Type="http://schemas.openxmlformats.org/officeDocument/2006/relationships/image" Target="../media/image4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52.svg"/><Relationship Id="rId5" Type="http://schemas.openxmlformats.org/officeDocument/2006/relationships/image" Target="../media/image29.png"/><Relationship Id="rId6" Type="http://schemas.openxmlformats.org/officeDocument/2006/relationships/image" Target="../media/image54.svg"/><Relationship Id="rId7" Type="http://schemas.openxmlformats.org/officeDocument/2006/relationships/image" Target="../media/image30.png"/><Relationship Id="rId8" Type="http://schemas.openxmlformats.org/officeDocument/2006/relationships/image" Target="../media/image56.svg"/><Relationship Id="rId1" Type="http://schemas.openxmlformats.org/officeDocument/2006/relationships/image" Target="../media/image27.png"/><Relationship Id="rId2" Type="http://schemas.openxmlformats.org/officeDocument/2006/relationships/image" Target="../media/image5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64.svg"/><Relationship Id="rId5" Type="http://schemas.openxmlformats.org/officeDocument/2006/relationships/image" Target="../media/image33.png"/><Relationship Id="rId6" Type="http://schemas.openxmlformats.org/officeDocument/2006/relationships/image" Target="../media/image66.svg"/><Relationship Id="rId7" Type="http://schemas.openxmlformats.org/officeDocument/2006/relationships/image" Target="../media/image34.png"/><Relationship Id="rId8" Type="http://schemas.openxmlformats.org/officeDocument/2006/relationships/image" Target="../media/image68.svg"/><Relationship Id="rId1" Type="http://schemas.openxmlformats.org/officeDocument/2006/relationships/image" Target="../media/image31.png"/><Relationship Id="rId2" Type="http://schemas.openxmlformats.org/officeDocument/2006/relationships/image" Target="../media/image62.svg"/></Relationships>
</file>

<file path=ppt/diagrams/_rels/drawing9.xml.rels><?xml version="1.0" encoding="UTF-8" standalone="yes"?>
<Relationships xmlns="http://schemas.openxmlformats.org/package/2006/relationships"><Relationship Id="rId15" Type="http://schemas.openxmlformats.org/officeDocument/2006/relationships/image" Target="../media/image37.png"/><Relationship Id="rId16" Type="http://schemas.openxmlformats.org/officeDocument/2006/relationships/image" Target="../media/image78.svg"/><Relationship Id="rId10" Type="http://schemas.openxmlformats.org/officeDocument/2006/relationships/hyperlink" Target="http://go.nature.com/jxqasm" TargetMode="External"/><Relationship Id="rId11" Type="http://schemas.openxmlformats.org/officeDocument/2006/relationships/hyperlink" Target="http://cran.r-project.org/web/packages/ggplot2/index.html" TargetMode="External"/><Relationship Id="rId9" Type="http://schemas.openxmlformats.org/officeDocument/2006/relationships/hyperlink" Target="http://go.nature.com/cyhons" TargetMode="External"/><Relationship Id="rId7" Type="http://schemas.openxmlformats.org/officeDocument/2006/relationships/image" Target="../media/image74.svg"/><Relationship Id="rId8" Type="http://schemas.openxmlformats.org/officeDocument/2006/relationships/hyperlink" Target="http://go.nature.com/s7mq39" TargetMode="External"/><Relationship Id="rId12" Type="http://schemas.openxmlformats.org/officeDocument/2006/relationships/image" Target="../media/image36.png"/><Relationship Id="rId13" Type="http://schemas.openxmlformats.org/officeDocument/2006/relationships/image" Target="../media/image76.svg"/><Relationship Id="rId1" Type="http://schemas.openxmlformats.org/officeDocument/2006/relationships/image" Target="../media/image35.png"/><Relationship Id="rId14" Type="http://schemas.openxmlformats.org/officeDocument/2006/relationships/hyperlink" Target="http://yihui.name/knitr"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4C83886-5528-418F-B2D2-777C5A0F389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4D13312-48E5-49A6-BEAB-F3C1DCB96DA6}">
      <dgm:prSet/>
      <dgm:spPr/>
      <dgm:t>
        <a:bodyPr/>
        <a:lstStyle/>
        <a:p>
          <a:pPr>
            <a:lnSpc>
              <a:spcPct val="100000"/>
            </a:lnSpc>
          </a:pPr>
          <a:r>
            <a:rPr lang="en-US"/>
            <a:t>What is programming?</a:t>
          </a:r>
        </a:p>
      </dgm:t>
    </dgm:pt>
    <dgm:pt modelId="{068CCBA1-8B60-4351-B1C3-4719D09415B0}" type="parTrans" cxnId="{052B4AA3-EE08-4F9E-A039-C9CA8368306A}">
      <dgm:prSet/>
      <dgm:spPr/>
      <dgm:t>
        <a:bodyPr/>
        <a:lstStyle/>
        <a:p>
          <a:endParaRPr lang="en-US"/>
        </a:p>
      </dgm:t>
    </dgm:pt>
    <dgm:pt modelId="{7816ADA4-E312-40C2-B0D6-FCFE1E46FD9F}" type="sibTrans" cxnId="{052B4AA3-EE08-4F9E-A039-C9CA8368306A}">
      <dgm:prSet/>
      <dgm:spPr/>
      <dgm:t>
        <a:bodyPr/>
        <a:lstStyle/>
        <a:p>
          <a:endParaRPr lang="en-US"/>
        </a:p>
      </dgm:t>
    </dgm:pt>
    <dgm:pt modelId="{FF29C994-53DA-486D-BBFD-C04B554B663A}">
      <dgm:prSet/>
      <dgm:spPr/>
      <dgm:t>
        <a:bodyPr/>
        <a:lstStyle/>
        <a:p>
          <a:pPr>
            <a:lnSpc>
              <a:spcPct val="100000"/>
            </a:lnSpc>
          </a:pPr>
          <a:r>
            <a:rPr lang="en-US"/>
            <a:t>What is R?</a:t>
          </a:r>
        </a:p>
      </dgm:t>
    </dgm:pt>
    <dgm:pt modelId="{F3861703-B390-4785-84D5-D6260C92B313}" type="parTrans" cxnId="{8F238141-F8DD-4EFA-A26B-EE0DF9BC6937}">
      <dgm:prSet/>
      <dgm:spPr/>
      <dgm:t>
        <a:bodyPr/>
        <a:lstStyle/>
        <a:p>
          <a:endParaRPr lang="en-US"/>
        </a:p>
      </dgm:t>
    </dgm:pt>
    <dgm:pt modelId="{CD81E644-BD15-4E98-ACF6-6DB131B068FA}" type="sibTrans" cxnId="{8F238141-F8DD-4EFA-A26B-EE0DF9BC6937}">
      <dgm:prSet/>
      <dgm:spPr/>
      <dgm:t>
        <a:bodyPr/>
        <a:lstStyle/>
        <a:p>
          <a:endParaRPr lang="en-US"/>
        </a:p>
      </dgm:t>
    </dgm:pt>
    <dgm:pt modelId="{F5D54175-3696-406C-8897-F256E08639DD}">
      <dgm:prSet/>
      <dgm:spPr/>
      <dgm:t>
        <a:bodyPr/>
        <a:lstStyle/>
        <a:p>
          <a:pPr>
            <a:lnSpc>
              <a:spcPct val="100000"/>
            </a:lnSpc>
          </a:pPr>
          <a:r>
            <a:rPr lang="en-US"/>
            <a:t>Finding your way around RStudio</a:t>
          </a:r>
        </a:p>
      </dgm:t>
    </dgm:pt>
    <dgm:pt modelId="{3BB90131-3708-4C64-B311-281BF8A39A92}" type="parTrans" cxnId="{C72CC817-C8B4-4435-8D47-A893E255EF66}">
      <dgm:prSet/>
      <dgm:spPr/>
      <dgm:t>
        <a:bodyPr/>
        <a:lstStyle/>
        <a:p>
          <a:endParaRPr lang="en-US"/>
        </a:p>
      </dgm:t>
    </dgm:pt>
    <dgm:pt modelId="{F2A471E0-B3A5-49A7-932A-3DC40B28D68D}" type="sibTrans" cxnId="{C72CC817-C8B4-4435-8D47-A893E255EF66}">
      <dgm:prSet/>
      <dgm:spPr/>
      <dgm:t>
        <a:bodyPr/>
        <a:lstStyle/>
        <a:p>
          <a:endParaRPr lang="en-US"/>
        </a:p>
      </dgm:t>
    </dgm:pt>
    <dgm:pt modelId="{C2FCD813-6F27-476D-A7E6-EA7FFB5685F2}">
      <dgm:prSet/>
      <dgm:spPr/>
      <dgm:t>
        <a:bodyPr/>
        <a:lstStyle/>
        <a:p>
          <a:pPr>
            <a:lnSpc>
              <a:spcPct val="100000"/>
            </a:lnSpc>
          </a:pPr>
          <a:r>
            <a:rPr lang="en-US"/>
            <a:t>Basic operations and assignment</a:t>
          </a:r>
        </a:p>
      </dgm:t>
    </dgm:pt>
    <dgm:pt modelId="{0FAD40CE-8F5E-4B0C-AB61-F7229C88A978}" type="parTrans" cxnId="{0A52B8A2-E81D-488A-A30F-6AF01D674D74}">
      <dgm:prSet/>
      <dgm:spPr/>
      <dgm:t>
        <a:bodyPr/>
        <a:lstStyle/>
        <a:p>
          <a:endParaRPr lang="en-US"/>
        </a:p>
      </dgm:t>
    </dgm:pt>
    <dgm:pt modelId="{0B81286B-5DBA-4673-A0B2-6087015FCFF9}" type="sibTrans" cxnId="{0A52B8A2-E81D-488A-A30F-6AF01D674D74}">
      <dgm:prSet/>
      <dgm:spPr/>
      <dgm:t>
        <a:bodyPr/>
        <a:lstStyle/>
        <a:p>
          <a:endParaRPr lang="en-US"/>
        </a:p>
      </dgm:t>
    </dgm:pt>
    <dgm:pt modelId="{056F0A48-ABA5-4CA5-90EA-F0A8DF36BBA8}">
      <dgm:prSet/>
      <dgm:spPr/>
      <dgm:t>
        <a:bodyPr/>
        <a:lstStyle/>
        <a:p>
          <a:pPr>
            <a:lnSpc>
              <a:spcPct val="100000"/>
            </a:lnSpc>
          </a:pPr>
          <a:r>
            <a:rPr lang="en-US"/>
            <a:t>Functions</a:t>
          </a:r>
        </a:p>
      </dgm:t>
    </dgm:pt>
    <dgm:pt modelId="{7534626F-E198-4EC0-AECA-941003993753}" type="parTrans" cxnId="{9D534AF1-2E7E-439A-BC7D-94C45D235FA8}">
      <dgm:prSet/>
      <dgm:spPr/>
      <dgm:t>
        <a:bodyPr/>
        <a:lstStyle/>
        <a:p>
          <a:endParaRPr lang="en-US"/>
        </a:p>
      </dgm:t>
    </dgm:pt>
    <dgm:pt modelId="{DB1CD1C6-8B94-46E1-847F-A688B9874651}" type="sibTrans" cxnId="{9D534AF1-2E7E-439A-BC7D-94C45D235FA8}">
      <dgm:prSet/>
      <dgm:spPr/>
      <dgm:t>
        <a:bodyPr/>
        <a:lstStyle/>
        <a:p>
          <a:endParaRPr lang="en-US"/>
        </a:p>
      </dgm:t>
    </dgm:pt>
    <dgm:pt modelId="{6962978B-C3B7-4271-88A3-0195886A1A1F}">
      <dgm:prSet/>
      <dgm:spPr/>
      <dgm:t>
        <a:bodyPr/>
        <a:lstStyle/>
        <a:p>
          <a:pPr>
            <a:lnSpc>
              <a:spcPct val="100000"/>
            </a:lnSpc>
          </a:pPr>
          <a:r>
            <a:rPr lang="en-US"/>
            <a:t>Comments</a:t>
          </a:r>
        </a:p>
      </dgm:t>
    </dgm:pt>
    <dgm:pt modelId="{A2ED63B2-C559-4934-8A60-520D86A658E1}" type="parTrans" cxnId="{7ADED41A-0C19-4D48-BE34-82253233CFC7}">
      <dgm:prSet/>
      <dgm:spPr/>
      <dgm:t>
        <a:bodyPr/>
        <a:lstStyle/>
        <a:p>
          <a:endParaRPr lang="en-US"/>
        </a:p>
      </dgm:t>
    </dgm:pt>
    <dgm:pt modelId="{5CD88430-9446-4BE4-9BA8-60835CDB82C2}" type="sibTrans" cxnId="{7ADED41A-0C19-4D48-BE34-82253233CFC7}">
      <dgm:prSet/>
      <dgm:spPr/>
      <dgm:t>
        <a:bodyPr/>
        <a:lstStyle/>
        <a:p>
          <a:endParaRPr lang="en-US"/>
        </a:p>
      </dgm:t>
    </dgm:pt>
    <dgm:pt modelId="{10DB97A7-F3FC-44CF-AF83-D7C092C366B6}">
      <dgm:prSet/>
      <dgm:spPr/>
      <dgm:t>
        <a:bodyPr/>
        <a:lstStyle/>
        <a:p>
          <a:pPr>
            <a:lnSpc>
              <a:spcPct val="100000"/>
            </a:lnSpc>
          </a:pPr>
          <a:r>
            <a:rPr lang="en-US"/>
            <a:t>Extensions and getting help</a:t>
          </a:r>
        </a:p>
      </dgm:t>
    </dgm:pt>
    <dgm:pt modelId="{FFE21E24-CA67-46B8-9160-37DA69AA0994}" type="parTrans" cxnId="{D8BDCB70-9479-4D9A-8305-07DF3B296B27}">
      <dgm:prSet/>
      <dgm:spPr/>
      <dgm:t>
        <a:bodyPr/>
        <a:lstStyle/>
        <a:p>
          <a:endParaRPr lang="en-US"/>
        </a:p>
      </dgm:t>
    </dgm:pt>
    <dgm:pt modelId="{FB3E6E9E-F1C6-422F-9CAE-0CC24A0DE83B}" type="sibTrans" cxnId="{D8BDCB70-9479-4D9A-8305-07DF3B296B27}">
      <dgm:prSet/>
      <dgm:spPr/>
      <dgm:t>
        <a:bodyPr/>
        <a:lstStyle/>
        <a:p>
          <a:endParaRPr lang="en-US"/>
        </a:p>
      </dgm:t>
    </dgm:pt>
    <dgm:pt modelId="{589C8E1B-4E92-428D-A9A6-DFA1AC16F6FB}" type="pres">
      <dgm:prSet presAssocID="{24C83886-5528-418F-B2D2-777C5A0F389D}" presName="root" presStyleCnt="0">
        <dgm:presLayoutVars>
          <dgm:dir/>
          <dgm:resizeHandles val="exact"/>
        </dgm:presLayoutVars>
      </dgm:prSet>
      <dgm:spPr/>
      <dgm:t>
        <a:bodyPr/>
        <a:lstStyle/>
        <a:p>
          <a:endParaRPr lang="en-US"/>
        </a:p>
      </dgm:t>
    </dgm:pt>
    <dgm:pt modelId="{A729D7B5-8780-4456-B69E-8C63F84D2B62}" type="pres">
      <dgm:prSet presAssocID="{74D13312-48E5-49A6-BEAB-F3C1DCB96DA6}" presName="compNode" presStyleCnt="0"/>
      <dgm:spPr/>
    </dgm:pt>
    <dgm:pt modelId="{EA436D31-6B3C-43AC-ACBA-1E4E8D51233A}" type="pres">
      <dgm:prSet presAssocID="{74D13312-48E5-49A6-BEAB-F3C1DCB96DA6}" presName="bgRect" presStyleLbl="bgShp" presStyleIdx="0" presStyleCnt="7"/>
      <dgm:spPr/>
    </dgm:pt>
    <dgm:pt modelId="{54EB6B4F-D2C7-40AB-BF46-75154BCF6F06}" type="pres">
      <dgm:prSet presAssocID="{74D13312-48E5-49A6-BEAB-F3C1DCB96DA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rocessor"/>
        </a:ext>
      </dgm:extLst>
    </dgm:pt>
    <dgm:pt modelId="{FE22229F-24B8-46EA-8F54-2601FEF79FE8}" type="pres">
      <dgm:prSet presAssocID="{74D13312-48E5-49A6-BEAB-F3C1DCB96DA6}" presName="spaceRect" presStyleCnt="0"/>
      <dgm:spPr/>
    </dgm:pt>
    <dgm:pt modelId="{E3AB3074-58E9-4BB9-9910-686AADD6A519}" type="pres">
      <dgm:prSet presAssocID="{74D13312-48E5-49A6-BEAB-F3C1DCB96DA6}" presName="parTx" presStyleLbl="revTx" presStyleIdx="0" presStyleCnt="7">
        <dgm:presLayoutVars>
          <dgm:chMax val="0"/>
          <dgm:chPref val="0"/>
        </dgm:presLayoutVars>
      </dgm:prSet>
      <dgm:spPr/>
      <dgm:t>
        <a:bodyPr/>
        <a:lstStyle/>
        <a:p>
          <a:endParaRPr lang="en-US"/>
        </a:p>
      </dgm:t>
    </dgm:pt>
    <dgm:pt modelId="{81C524F5-F316-4E4F-B819-686B3AA08042}" type="pres">
      <dgm:prSet presAssocID="{7816ADA4-E312-40C2-B0D6-FCFE1E46FD9F}" presName="sibTrans" presStyleCnt="0"/>
      <dgm:spPr/>
    </dgm:pt>
    <dgm:pt modelId="{EB333F7D-55F4-4FAB-8FCC-9C8BFDFD3CEB}" type="pres">
      <dgm:prSet presAssocID="{FF29C994-53DA-486D-BBFD-C04B554B663A}" presName="compNode" presStyleCnt="0"/>
      <dgm:spPr/>
    </dgm:pt>
    <dgm:pt modelId="{F7FC8A61-9327-4887-A5FE-E2B3265BA5C6}" type="pres">
      <dgm:prSet presAssocID="{FF29C994-53DA-486D-BBFD-C04B554B663A}" presName="bgRect" presStyleLbl="bgShp" presStyleIdx="1" presStyleCnt="7"/>
      <dgm:spPr/>
    </dgm:pt>
    <dgm:pt modelId="{51CFFA2C-17EF-47BE-837F-10AC7C00D76C}" type="pres">
      <dgm:prSet presAssocID="{FF29C994-53DA-486D-BBFD-C04B554B663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raille"/>
        </a:ext>
      </dgm:extLst>
    </dgm:pt>
    <dgm:pt modelId="{FDA6747D-5020-4F9D-A04E-27F1DB077161}" type="pres">
      <dgm:prSet presAssocID="{FF29C994-53DA-486D-BBFD-C04B554B663A}" presName="spaceRect" presStyleCnt="0"/>
      <dgm:spPr/>
    </dgm:pt>
    <dgm:pt modelId="{D2C61D56-909A-4811-B945-AD030AB53D62}" type="pres">
      <dgm:prSet presAssocID="{FF29C994-53DA-486D-BBFD-C04B554B663A}" presName="parTx" presStyleLbl="revTx" presStyleIdx="1" presStyleCnt="7">
        <dgm:presLayoutVars>
          <dgm:chMax val="0"/>
          <dgm:chPref val="0"/>
        </dgm:presLayoutVars>
      </dgm:prSet>
      <dgm:spPr/>
      <dgm:t>
        <a:bodyPr/>
        <a:lstStyle/>
        <a:p>
          <a:endParaRPr lang="en-US"/>
        </a:p>
      </dgm:t>
    </dgm:pt>
    <dgm:pt modelId="{33427911-A742-40DB-91CF-EE986A573634}" type="pres">
      <dgm:prSet presAssocID="{CD81E644-BD15-4E98-ACF6-6DB131B068FA}" presName="sibTrans" presStyleCnt="0"/>
      <dgm:spPr/>
    </dgm:pt>
    <dgm:pt modelId="{4F00A8C3-EE0E-455C-A807-CF84F2D73600}" type="pres">
      <dgm:prSet presAssocID="{F5D54175-3696-406C-8897-F256E08639DD}" presName="compNode" presStyleCnt="0"/>
      <dgm:spPr/>
    </dgm:pt>
    <dgm:pt modelId="{B5A04425-E1FF-4050-9BCF-16CACA57E381}" type="pres">
      <dgm:prSet presAssocID="{F5D54175-3696-406C-8897-F256E08639DD}" presName="bgRect" presStyleLbl="bgShp" presStyleIdx="2" presStyleCnt="7"/>
      <dgm:spPr/>
    </dgm:pt>
    <dgm:pt modelId="{3566558B-C10F-45C0-B106-066BDBEE8A3A}" type="pres">
      <dgm:prSet presAssocID="{F5D54175-3696-406C-8897-F256E08639D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agnifying glass"/>
        </a:ext>
      </dgm:extLst>
    </dgm:pt>
    <dgm:pt modelId="{A8024088-B066-45E7-9B77-1E1A68CA47E2}" type="pres">
      <dgm:prSet presAssocID="{F5D54175-3696-406C-8897-F256E08639DD}" presName="spaceRect" presStyleCnt="0"/>
      <dgm:spPr/>
    </dgm:pt>
    <dgm:pt modelId="{6B826644-AE05-47E8-A718-2841A293AF83}" type="pres">
      <dgm:prSet presAssocID="{F5D54175-3696-406C-8897-F256E08639DD}" presName="parTx" presStyleLbl="revTx" presStyleIdx="2" presStyleCnt="7">
        <dgm:presLayoutVars>
          <dgm:chMax val="0"/>
          <dgm:chPref val="0"/>
        </dgm:presLayoutVars>
      </dgm:prSet>
      <dgm:spPr/>
      <dgm:t>
        <a:bodyPr/>
        <a:lstStyle/>
        <a:p>
          <a:endParaRPr lang="en-US"/>
        </a:p>
      </dgm:t>
    </dgm:pt>
    <dgm:pt modelId="{FC8F0F08-3329-4127-A5E5-A69F41AA8EB8}" type="pres">
      <dgm:prSet presAssocID="{F2A471E0-B3A5-49A7-932A-3DC40B28D68D}" presName="sibTrans" presStyleCnt="0"/>
      <dgm:spPr/>
    </dgm:pt>
    <dgm:pt modelId="{D7414DA2-FBF5-4230-81E2-B3D2985BF64D}" type="pres">
      <dgm:prSet presAssocID="{C2FCD813-6F27-476D-A7E6-EA7FFB5685F2}" presName="compNode" presStyleCnt="0"/>
      <dgm:spPr/>
    </dgm:pt>
    <dgm:pt modelId="{3941093C-1376-4B99-AAE2-3E2D342D963D}" type="pres">
      <dgm:prSet presAssocID="{C2FCD813-6F27-476D-A7E6-EA7FFB5685F2}" presName="bgRect" presStyleLbl="bgShp" presStyleIdx="3" presStyleCnt="7"/>
      <dgm:spPr/>
    </dgm:pt>
    <dgm:pt modelId="{268C310C-E558-49F0-8416-84AC08EBFA48}" type="pres">
      <dgm:prSet presAssocID="{C2FCD813-6F27-476D-A7E6-EA7FFB5685F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Document"/>
        </a:ext>
      </dgm:extLst>
    </dgm:pt>
    <dgm:pt modelId="{6F958225-BFB5-4937-821C-E441564A0633}" type="pres">
      <dgm:prSet presAssocID="{C2FCD813-6F27-476D-A7E6-EA7FFB5685F2}" presName="spaceRect" presStyleCnt="0"/>
      <dgm:spPr/>
    </dgm:pt>
    <dgm:pt modelId="{3F23CEA6-15DA-4FF1-946E-00E3FAFEBF7B}" type="pres">
      <dgm:prSet presAssocID="{C2FCD813-6F27-476D-A7E6-EA7FFB5685F2}" presName="parTx" presStyleLbl="revTx" presStyleIdx="3" presStyleCnt="7">
        <dgm:presLayoutVars>
          <dgm:chMax val="0"/>
          <dgm:chPref val="0"/>
        </dgm:presLayoutVars>
      </dgm:prSet>
      <dgm:spPr/>
      <dgm:t>
        <a:bodyPr/>
        <a:lstStyle/>
        <a:p>
          <a:endParaRPr lang="en-US"/>
        </a:p>
      </dgm:t>
    </dgm:pt>
    <dgm:pt modelId="{AD0184E3-2415-41B8-B99E-C49D97328C5D}" type="pres">
      <dgm:prSet presAssocID="{0B81286B-5DBA-4673-A0B2-6087015FCFF9}" presName="sibTrans" presStyleCnt="0"/>
      <dgm:spPr/>
    </dgm:pt>
    <dgm:pt modelId="{004631FE-9D68-4235-BE8F-8D4C2C844A6C}" type="pres">
      <dgm:prSet presAssocID="{056F0A48-ABA5-4CA5-90EA-F0A8DF36BBA8}" presName="compNode" presStyleCnt="0"/>
      <dgm:spPr/>
    </dgm:pt>
    <dgm:pt modelId="{E0E1FB6F-FB59-4CD8-9630-247269C48156}" type="pres">
      <dgm:prSet presAssocID="{056F0A48-ABA5-4CA5-90EA-F0A8DF36BBA8}" presName="bgRect" presStyleLbl="bgShp" presStyleIdx="4" presStyleCnt="7"/>
      <dgm:spPr/>
    </dgm:pt>
    <dgm:pt modelId="{3563B8BA-B10C-4E0C-8F5B-00AC628AD666}" type="pres">
      <dgm:prSet presAssocID="{056F0A48-ABA5-4CA5-90EA-F0A8DF36BBA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Gears"/>
        </a:ext>
      </dgm:extLst>
    </dgm:pt>
    <dgm:pt modelId="{DCC47510-D49C-475F-B2A8-6033981728DA}" type="pres">
      <dgm:prSet presAssocID="{056F0A48-ABA5-4CA5-90EA-F0A8DF36BBA8}" presName="spaceRect" presStyleCnt="0"/>
      <dgm:spPr/>
    </dgm:pt>
    <dgm:pt modelId="{1541213E-AD27-48F2-AC29-9DFEF524D661}" type="pres">
      <dgm:prSet presAssocID="{056F0A48-ABA5-4CA5-90EA-F0A8DF36BBA8}" presName="parTx" presStyleLbl="revTx" presStyleIdx="4" presStyleCnt="7">
        <dgm:presLayoutVars>
          <dgm:chMax val="0"/>
          <dgm:chPref val="0"/>
        </dgm:presLayoutVars>
      </dgm:prSet>
      <dgm:spPr/>
      <dgm:t>
        <a:bodyPr/>
        <a:lstStyle/>
        <a:p>
          <a:endParaRPr lang="en-US"/>
        </a:p>
      </dgm:t>
    </dgm:pt>
    <dgm:pt modelId="{8B39A2DD-8256-4526-92A4-647E7F90C949}" type="pres">
      <dgm:prSet presAssocID="{DB1CD1C6-8B94-46E1-847F-A688B9874651}" presName="sibTrans" presStyleCnt="0"/>
      <dgm:spPr/>
    </dgm:pt>
    <dgm:pt modelId="{49355B82-CDEE-4BCB-B5E6-F9E8E4904ED4}" type="pres">
      <dgm:prSet presAssocID="{6962978B-C3B7-4271-88A3-0195886A1A1F}" presName="compNode" presStyleCnt="0"/>
      <dgm:spPr/>
    </dgm:pt>
    <dgm:pt modelId="{C5675537-17A3-45DB-B3C0-67F009816614}" type="pres">
      <dgm:prSet presAssocID="{6962978B-C3B7-4271-88A3-0195886A1A1F}" presName="bgRect" presStyleLbl="bgShp" presStyleIdx="5" presStyleCnt="7"/>
      <dgm:spPr/>
    </dgm:pt>
    <dgm:pt modelId="{C9838E35-4BDF-413A-AF36-39BC9699CDA4}" type="pres">
      <dgm:prSet presAssocID="{6962978B-C3B7-4271-88A3-0195886A1A1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Chat"/>
        </a:ext>
      </dgm:extLst>
    </dgm:pt>
    <dgm:pt modelId="{46A14B18-E109-45AA-A462-167C9DFB29EA}" type="pres">
      <dgm:prSet presAssocID="{6962978B-C3B7-4271-88A3-0195886A1A1F}" presName="spaceRect" presStyleCnt="0"/>
      <dgm:spPr/>
    </dgm:pt>
    <dgm:pt modelId="{F1AD0D2D-3EF2-4316-A075-FDFE294612D0}" type="pres">
      <dgm:prSet presAssocID="{6962978B-C3B7-4271-88A3-0195886A1A1F}" presName="parTx" presStyleLbl="revTx" presStyleIdx="5" presStyleCnt="7">
        <dgm:presLayoutVars>
          <dgm:chMax val="0"/>
          <dgm:chPref val="0"/>
        </dgm:presLayoutVars>
      </dgm:prSet>
      <dgm:spPr/>
      <dgm:t>
        <a:bodyPr/>
        <a:lstStyle/>
        <a:p>
          <a:endParaRPr lang="en-US"/>
        </a:p>
      </dgm:t>
    </dgm:pt>
    <dgm:pt modelId="{85E1F07C-99BF-4B2D-A737-88A7A2380EE0}" type="pres">
      <dgm:prSet presAssocID="{5CD88430-9446-4BE4-9BA8-60835CDB82C2}" presName="sibTrans" presStyleCnt="0"/>
      <dgm:spPr/>
    </dgm:pt>
    <dgm:pt modelId="{6616A7CA-5BD4-47C0-A556-84CFCA16F7A7}" type="pres">
      <dgm:prSet presAssocID="{10DB97A7-F3FC-44CF-AF83-D7C092C366B6}" presName="compNode" presStyleCnt="0"/>
      <dgm:spPr/>
    </dgm:pt>
    <dgm:pt modelId="{3A03FF0D-2580-437D-B418-8219B99797F0}" type="pres">
      <dgm:prSet presAssocID="{10DB97A7-F3FC-44CF-AF83-D7C092C366B6}" presName="bgRect" presStyleLbl="bgShp" presStyleIdx="6" presStyleCnt="7"/>
      <dgm:spPr/>
    </dgm:pt>
    <dgm:pt modelId="{0AB039B0-F877-4989-89AB-B5122D8B132F}" type="pres">
      <dgm:prSet presAssocID="{10DB97A7-F3FC-44CF-AF83-D7C092C366B6}"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Gauge"/>
        </a:ext>
      </dgm:extLst>
    </dgm:pt>
    <dgm:pt modelId="{D3B42357-14AC-49F9-93A4-15EE2C4BD75D}" type="pres">
      <dgm:prSet presAssocID="{10DB97A7-F3FC-44CF-AF83-D7C092C366B6}" presName="spaceRect" presStyleCnt="0"/>
      <dgm:spPr/>
    </dgm:pt>
    <dgm:pt modelId="{0466779F-8355-4F40-8EAF-343D31CC0F1E}" type="pres">
      <dgm:prSet presAssocID="{10DB97A7-F3FC-44CF-AF83-D7C092C366B6}" presName="parTx" presStyleLbl="revTx" presStyleIdx="6" presStyleCnt="7">
        <dgm:presLayoutVars>
          <dgm:chMax val="0"/>
          <dgm:chPref val="0"/>
        </dgm:presLayoutVars>
      </dgm:prSet>
      <dgm:spPr/>
      <dgm:t>
        <a:bodyPr/>
        <a:lstStyle/>
        <a:p>
          <a:endParaRPr lang="en-US"/>
        </a:p>
      </dgm:t>
    </dgm:pt>
  </dgm:ptLst>
  <dgm:cxnLst>
    <dgm:cxn modelId="{052B4AA3-EE08-4F9E-A039-C9CA8368306A}" srcId="{24C83886-5528-418F-B2D2-777C5A0F389D}" destId="{74D13312-48E5-49A6-BEAB-F3C1DCB96DA6}" srcOrd="0" destOrd="0" parTransId="{068CCBA1-8B60-4351-B1C3-4719D09415B0}" sibTransId="{7816ADA4-E312-40C2-B0D6-FCFE1E46FD9F}"/>
    <dgm:cxn modelId="{BEF8EABF-7801-D742-A68D-5D98631803B7}" type="presOf" srcId="{F5D54175-3696-406C-8897-F256E08639DD}" destId="{6B826644-AE05-47E8-A718-2841A293AF83}" srcOrd="0" destOrd="0" presId="urn:microsoft.com/office/officeart/2018/2/layout/IconVerticalSolidList"/>
    <dgm:cxn modelId="{E6EB426A-C232-7547-AEE1-82BFC0A2F099}" type="presOf" srcId="{6962978B-C3B7-4271-88A3-0195886A1A1F}" destId="{F1AD0D2D-3EF2-4316-A075-FDFE294612D0}" srcOrd="0" destOrd="0" presId="urn:microsoft.com/office/officeart/2018/2/layout/IconVerticalSolidList"/>
    <dgm:cxn modelId="{8F238141-F8DD-4EFA-A26B-EE0DF9BC6937}" srcId="{24C83886-5528-418F-B2D2-777C5A0F389D}" destId="{FF29C994-53DA-486D-BBFD-C04B554B663A}" srcOrd="1" destOrd="0" parTransId="{F3861703-B390-4785-84D5-D6260C92B313}" sibTransId="{CD81E644-BD15-4E98-ACF6-6DB131B068FA}"/>
    <dgm:cxn modelId="{0A52B8A2-E81D-488A-A30F-6AF01D674D74}" srcId="{24C83886-5528-418F-B2D2-777C5A0F389D}" destId="{C2FCD813-6F27-476D-A7E6-EA7FFB5685F2}" srcOrd="3" destOrd="0" parTransId="{0FAD40CE-8F5E-4B0C-AB61-F7229C88A978}" sibTransId="{0B81286B-5DBA-4673-A0B2-6087015FCFF9}"/>
    <dgm:cxn modelId="{67E446B1-5A90-FC43-915B-3804D5C9B869}" type="presOf" srcId="{10DB97A7-F3FC-44CF-AF83-D7C092C366B6}" destId="{0466779F-8355-4F40-8EAF-343D31CC0F1E}" srcOrd="0" destOrd="0" presId="urn:microsoft.com/office/officeart/2018/2/layout/IconVerticalSolidList"/>
    <dgm:cxn modelId="{B126E8D5-9E31-204A-B433-C02AF4ECC3CD}" type="presOf" srcId="{056F0A48-ABA5-4CA5-90EA-F0A8DF36BBA8}" destId="{1541213E-AD27-48F2-AC29-9DFEF524D661}" srcOrd="0" destOrd="0" presId="urn:microsoft.com/office/officeart/2018/2/layout/IconVerticalSolidList"/>
    <dgm:cxn modelId="{B4B6797D-9223-2D44-A036-EE8E723E4C7F}" type="presOf" srcId="{24C83886-5528-418F-B2D2-777C5A0F389D}" destId="{589C8E1B-4E92-428D-A9A6-DFA1AC16F6FB}" srcOrd="0" destOrd="0" presId="urn:microsoft.com/office/officeart/2018/2/layout/IconVerticalSolidList"/>
    <dgm:cxn modelId="{7ADED41A-0C19-4D48-BE34-82253233CFC7}" srcId="{24C83886-5528-418F-B2D2-777C5A0F389D}" destId="{6962978B-C3B7-4271-88A3-0195886A1A1F}" srcOrd="5" destOrd="0" parTransId="{A2ED63B2-C559-4934-8A60-520D86A658E1}" sibTransId="{5CD88430-9446-4BE4-9BA8-60835CDB82C2}"/>
    <dgm:cxn modelId="{AD61F311-4E37-9544-83D4-E53F75B4E152}" type="presOf" srcId="{FF29C994-53DA-486D-BBFD-C04B554B663A}" destId="{D2C61D56-909A-4811-B945-AD030AB53D62}" srcOrd="0" destOrd="0" presId="urn:microsoft.com/office/officeart/2018/2/layout/IconVerticalSolidList"/>
    <dgm:cxn modelId="{C72CC817-C8B4-4435-8D47-A893E255EF66}" srcId="{24C83886-5528-418F-B2D2-777C5A0F389D}" destId="{F5D54175-3696-406C-8897-F256E08639DD}" srcOrd="2" destOrd="0" parTransId="{3BB90131-3708-4C64-B311-281BF8A39A92}" sibTransId="{F2A471E0-B3A5-49A7-932A-3DC40B28D68D}"/>
    <dgm:cxn modelId="{00675A4C-348E-154D-AFBB-64EA12D62711}" type="presOf" srcId="{C2FCD813-6F27-476D-A7E6-EA7FFB5685F2}" destId="{3F23CEA6-15DA-4FF1-946E-00E3FAFEBF7B}" srcOrd="0" destOrd="0" presId="urn:microsoft.com/office/officeart/2018/2/layout/IconVerticalSolidList"/>
    <dgm:cxn modelId="{D8BDCB70-9479-4D9A-8305-07DF3B296B27}" srcId="{24C83886-5528-418F-B2D2-777C5A0F389D}" destId="{10DB97A7-F3FC-44CF-AF83-D7C092C366B6}" srcOrd="6" destOrd="0" parTransId="{FFE21E24-CA67-46B8-9160-37DA69AA0994}" sibTransId="{FB3E6E9E-F1C6-422F-9CAE-0CC24A0DE83B}"/>
    <dgm:cxn modelId="{9D534AF1-2E7E-439A-BC7D-94C45D235FA8}" srcId="{24C83886-5528-418F-B2D2-777C5A0F389D}" destId="{056F0A48-ABA5-4CA5-90EA-F0A8DF36BBA8}" srcOrd="4" destOrd="0" parTransId="{7534626F-E198-4EC0-AECA-941003993753}" sibTransId="{DB1CD1C6-8B94-46E1-847F-A688B9874651}"/>
    <dgm:cxn modelId="{91EB3D75-0CFF-FE43-B986-C1D4E5E669F4}" type="presOf" srcId="{74D13312-48E5-49A6-BEAB-F3C1DCB96DA6}" destId="{E3AB3074-58E9-4BB9-9910-686AADD6A519}" srcOrd="0" destOrd="0" presId="urn:microsoft.com/office/officeart/2018/2/layout/IconVerticalSolidList"/>
    <dgm:cxn modelId="{508A780A-6922-D349-9B48-FD51DC78EDD9}" type="presParOf" srcId="{589C8E1B-4E92-428D-A9A6-DFA1AC16F6FB}" destId="{A729D7B5-8780-4456-B69E-8C63F84D2B62}" srcOrd="0" destOrd="0" presId="urn:microsoft.com/office/officeart/2018/2/layout/IconVerticalSolidList"/>
    <dgm:cxn modelId="{1D1A27E3-2602-F141-A30E-023EBD7E1B55}" type="presParOf" srcId="{A729D7B5-8780-4456-B69E-8C63F84D2B62}" destId="{EA436D31-6B3C-43AC-ACBA-1E4E8D51233A}" srcOrd="0" destOrd="0" presId="urn:microsoft.com/office/officeart/2018/2/layout/IconVerticalSolidList"/>
    <dgm:cxn modelId="{BA451801-3D94-D34B-B007-2B58C15A7817}" type="presParOf" srcId="{A729D7B5-8780-4456-B69E-8C63F84D2B62}" destId="{54EB6B4F-D2C7-40AB-BF46-75154BCF6F06}" srcOrd="1" destOrd="0" presId="urn:microsoft.com/office/officeart/2018/2/layout/IconVerticalSolidList"/>
    <dgm:cxn modelId="{0493850B-8D0A-234F-8CED-ACDEC49C086E}" type="presParOf" srcId="{A729D7B5-8780-4456-B69E-8C63F84D2B62}" destId="{FE22229F-24B8-46EA-8F54-2601FEF79FE8}" srcOrd="2" destOrd="0" presId="urn:microsoft.com/office/officeart/2018/2/layout/IconVerticalSolidList"/>
    <dgm:cxn modelId="{005E0511-F25C-EC4C-A490-D3C8A3540ECD}" type="presParOf" srcId="{A729D7B5-8780-4456-B69E-8C63F84D2B62}" destId="{E3AB3074-58E9-4BB9-9910-686AADD6A519}" srcOrd="3" destOrd="0" presId="urn:microsoft.com/office/officeart/2018/2/layout/IconVerticalSolidList"/>
    <dgm:cxn modelId="{54B06263-7F10-4242-8E5D-487D0445AA8B}" type="presParOf" srcId="{589C8E1B-4E92-428D-A9A6-DFA1AC16F6FB}" destId="{81C524F5-F316-4E4F-B819-686B3AA08042}" srcOrd="1" destOrd="0" presId="urn:microsoft.com/office/officeart/2018/2/layout/IconVerticalSolidList"/>
    <dgm:cxn modelId="{D20567A6-95AA-064A-AB4B-151F35CFF066}" type="presParOf" srcId="{589C8E1B-4E92-428D-A9A6-DFA1AC16F6FB}" destId="{EB333F7D-55F4-4FAB-8FCC-9C8BFDFD3CEB}" srcOrd="2" destOrd="0" presId="urn:microsoft.com/office/officeart/2018/2/layout/IconVerticalSolidList"/>
    <dgm:cxn modelId="{30AA931F-14BF-5549-97DB-88058E705030}" type="presParOf" srcId="{EB333F7D-55F4-4FAB-8FCC-9C8BFDFD3CEB}" destId="{F7FC8A61-9327-4887-A5FE-E2B3265BA5C6}" srcOrd="0" destOrd="0" presId="urn:microsoft.com/office/officeart/2018/2/layout/IconVerticalSolidList"/>
    <dgm:cxn modelId="{AB410CC5-5890-4C40-B7B5-94FE4781A305}" type="presParOf" srcId="{EB333F7D-55F4-4FAB-8FCC-9C8BFDFD3CEB}" destId="{51CFFA2C-17EF-47BE-837F-10AC7C00D76C}" srcOrd="1" destOrd="0" presId="urn:microsoft.com/office/officeart/2018/2/layout/IconVerticalSolidList"/>
    <dgm:cxn modelId="{46EA2245-CF08-AD42-A797-5E4DAE6429EC}" type="presParOf" srcId="{EB333F7D-55F4-4FAB-8FCC-9C8BFDFD3CEB}" destId="{FDA6747D-5020-4F9D-A04E-27F1DB077161}" srcOrd="2" destOrd="0" presId="urn:microsoft.com/office/officeart/2018/2/layout/IconVerticalSolidList"/>
    <dgm:cxn modelId="{51DEC22F-827D-EA4B-B10C-888736453F5A}" type="presParOf" srcId="{EB333F7D-55F4-4FAB-8FCC-9C8BFDFD3CEB}" destId="{D2C61D56-909A-4811-B945-AD030AB53D62}" srcOrd="3" destOrd="0" presId="urn:microsoft.com/office/officeart/2018/2/layout/IconVerticalSolidList"/>
    <dgm:cxn modelId="{D6B18616-4927-274F-A574-649001E6F6DB}" type="presParOf" srcId="{589C8E1B-4E92-428D-A9A6-DFA1AC16F6FB}" destId="{33427911-A742-40DB-91CF-EE986A573634}" srcOrd="3" destOrd="0" presId="urn:microsoft.com/office/officeart/2018/2/layout/IconVerticalSolidList"/>
    <dgm:cxn modelId="{BFF63678-D724-B94D-8C25-BAA78F19670D}" type="presParOf" srcId="{589C8E1B-4E92-428D-A9A6-DFA1AC16F6FB}" destId="{4F00A8C3-EE0E-455C-A807-CF84F2D73600}" srcOrd="4" destOrd="0" presId="urn:microsoft.com/office/officeart/2018/2/layout/IconVerticalSolidList"/>
    <dgm:cxn modelId="{4442325C-0CE9-9B43-B122-98FEF9A50B7E}" type="presParOf" srcId="{4F00A8C3-EE0E-455C-A807-CF84F2D73600}" destId="{B5A04425-E1FF-4050-9BCF-16CACA57E381}" srcOrd="0" destOrd="0" presId="urn:microsoft.com/office/officeart/2018/2/layout/IconVerticalSolidList"/>
    <dgm:cxn modelId="{3A95C17B-4F77-C74A-8B1C-D161D59EEB6A}" type="presParOf" srcId="{4F00A8C3-EE0E-455C-A807-CF84F2D73600}" destId="{3566558B-C10F-45C0-B106-066BDBEE8A3A}" srcOrd="1" destOrd="0" presId="urn:microsoft.com/office/officeart/2018/2/layout/IconVerticalSolidList"/>
    <dgm:cxn modelId="{8852AFB8-6D73-9D45-B73F-E83B3CF4CDB0}" type="presParOf" srcId="{4F00A8C3-EE0E-455C-A807-CF84F2D73600}" destId="{A8024088-B066-45E7-9B77-1E1A68CA47E2}" srcOrd="2" destOrd="0" presId="urn:microsoft.com/office/officeart/2018/2/layout/IconVerticalSolidList"/>
    <dgm:cxn modelId="{DE7D8057-D356-0A40-9F29-5F8F8A2AEE3E}" type="presParOf" srcId="{4F00A8C3-EE0E-455C-A807-CF84F2D73600}" destId="{6B826644-AE05-47E8-A718-2841A293AF83}" srcOrd="3" destOrd="0" presId="urn:microsoft.com/office/officeart/2018/2/layout/IconVerticalSolidList"/>
    <dgm:cxn modelId="{4EAE9C49-A553-B543-8FD3-DCBD50BDADB8}" type="presParOf" srcId="{589C8E1B-4E92-428D-A9A6-DFA1AC16F6FB}" destId="{FC8F0F08-3329-4127-A5E5-A69F41AA8EB8}" srcOrd="5" destOrd="0" presId="urn:microsoft.com/office/officeart/2018/2/layout/IconVerticalSolidList"/>
    <dgm:cxn modelId="{9A064CD4-DCB3-9547-ADDE-4846C5403EFD}" type="presParOf" srcId="{589C8E1B-4E92-428D-A9A6-DFA1AC16F6FB}" destId="{D7414DA2-FBF5-4230-81E2-B3D2985BF64D}" srcOrd="6" destOrd="0" presId="urn:microsoft.com/office/officeart/2018/2/layout/IconVerticalSolidList"/>
    <dgm:cxn modelId="{175B0376-50A4-294B-B65E-069971DD6218}" type="presParOf" srcId="{D7414DA2-FBF5-4230-81E2-B3D2985BF64D}" destId="{3941093C-1376-4B99-AAE2-3E2D342D963D}" srcOrd="0" destOrd="0" presId="urn:microsoft.com/office/officeart/2018/2/layout/IconVerticalSolidList"/>
    <dgm:cxn modelId="{22B4C3FA-1454-C942-8F71-5DDFC04E27C2}" type="presParOf" srcId="{D7414DA2-FBF5-4230-81E2-B3D2985BF64D}" destId="{268C310C-E558-49F0-8416-84AC08EBFA48}" srcOrd="1" destOrd="0" presId="urn:microsoft.com/office/officeart/2018/2/layout/IconVerticalSolidList"/>
    <dgm:cxn modelId="{42F108D2-1ED0-AA41-B4F5-451C66964382}" type="presParOf" srcId="{D7414DA2-FBF5-4230-81E2-B3D2985BF64D}" destId="{6F958225-BFB5-4937-821C-E441564A0633}" srcOrd="2" destOrd="0" presId="urn:microsoft.com/office/officeart/2018/2/layout/IconVerticalSolidList"/>
    <dgm:cxn modelId="{8FDF53CF-C118-CD43-A690-40118DB696B5}" type="presParOf" srcId="{D7414DA2-FBF5-4230-81E2-B3D2985BF64D}" destId="{3F23CEA6-15DA-4FF1-946E-00E3FAFEBF7B}" srcOrd="3" destOrd="0" presId="urn:microsoft.com/office/officeart/2018/2/layout/IconVerticalSolidList"/>
    <dgm:cxn modelId="{27A91981-1FEF-2749-9818-F4E9C2BE39DF}" type="presParOf" srcId="{589C8E1B-4E92-428D-A9A6-DFA1AC16F6FB}" destId="{AD0184E3-2415-41B8-B99E-C49D97328C5D}" srcOrd="7" destOrd="0" presId="urn:microsoft.com/office/officeart/2018/2/layout/IconVerticalSolidList"/>
    <dgm:cxn modelId="{B7922C13-076C-B94B-84A1-1380A9D0F076}" type="presParOf" srcId="{589C8E1B-4E92-428D-A9A6-DFA1AC16F6FB}" destId="{004631FE-9D68-4235-BE8F-8D4C2C844A6C}" srcOrd="8" destOrd="0" presId="urn:microsoft.com/office/officeart/2018/2/layout/IconVerticalSolidList"/>
    <dgm:cxn modelId="{D187963E-9757-6849-8163-6522D82FD6B3}" type="presParOf" srcId="{004631FE-9D68-4235-BE8F-8D4C2C844A6C}" destId="{E0E1FB6F-FB59-4CD8-9630-247269C48156}" srcOrd="0" destOrd="0" presId="urn:microsoft.com/office/officeart/2018/2/layout/IconVerticalSolidList"/>
    <dgm:cxn modelId="{EFFF14F0-8363-D34E-BB7B-9F49E1CD6118}" type="presParOf" srcId="{004631FE-9D68-4235-BE8F-8D4C2C844A6C}" destId="{3563B8BA-B10C-4E0C-8F5B-00AC628AD666}" srcOrd="1" destOrd="0" presId="urn:microsoft.com/office/officeart/2018/2/layout/IconVerticalSolidList"/>
    <dgm:cxn modelId="{344DCC7F-9E91-E34B-9EC2-FF0E8A2BCF7F}" type="presParOf" srcId="{004631FE-9D68-4235-BE8F-8D4C2C844A6C}" destId="{DCC47510-D49C-475F-B2A8-6033981728DA}" srcOrd="2" destOrd="0" presId="urn:microsoft.com/office/officeart/2018/2/layout/IconVerticalSolidList"/>
    <dgm:cxn modelId="{1A5D4F3A-E875-834F-AB7E-D1A6D03E536A}" type="presParOf" srcId="{004631FE-9D68-4235-BE8F-8D4C2C844A6C}" destId="{1541213E-AD27-48F2-AC29-9DFEF524D661}" srcOrd="3" destOrd="0" presId="urn:microsoft.com/office/officeart/2018/2/layout/IconVerticalSolidList"/>
    <dgm:cxn modelId="{A3377C35-E819-D547-82F9-7225EE0F9462}" type="presParOf" srcId="{589C8E1B-4E92-428D-A9A6-DFA1AC16F6FB}" destId="{8B39A2DD-8256-4526-92A4-647E7F90C949}" srcOrd="9" destOrd="0" presId="urn:microsoft.com/office/officeart/2018/2/layout/IconVerticalSolidList"/>
    <dgm:cxn modelId="{6F541053-30F4-EF4E-9C4C-95B60FE9F552}" type="presParOf" srcId="{589C8E1B-4E92-428D-A9A6-DFA1AC16F6FB}" destId="{49355B82-CDEE-4BCB-B5E6-F9E8E4904ED4}" srcOrd="10" destOrd="0" presId="urn:microsoft.com/office/officeart/2018/2/layout/IconVerticalSolidList"/>
    <dgm:cxn modelId="{A3E85E81-5EC3-DD4B-ACBD-D6B122D592BF}" type="presParOf" srcId="{49355B82-CDEE-4BCB-B5E6-F9E8E4904ED4}" destId="{C5675537-17A3-45DB-B3C0-67F009816614}" srcOrd="0" destOrd="0" presId="urn:microsoft.com/office/officeart/2018/2/layout/IconVerticalSolidList"/>
    <dgm:cxn modelId="{4193F969-3043-134E-A4E1-0D30B0BA90BE}" type="presParOf" srcId="{49355B82-CDEE-4BCB-B5E6-F9E8E4904ED4}" destId="{C9838E35-4BDF-413A-AF36-39BC9699CDA4}" srcOrd="1" destOrd="0" presId="urn:microsoft.com/office/officeart/2018/2/layout/IconVerticalSolidList"/>
    <dgm:cxn modelId="{241AE139-302F-4D49-91CF-935D974E7E46}" type="presParOf" srcId="{49355B82-CDEE-4BCB-B5E6-F9E8E4904ED4}" destId="{46A14B18-E109-45AA-A462-167C9DFB29EA}" srcOrd="2" destOrd="0" presId="urn:microsoft.com/office/officeart/2018/2/layout/IconVerticalSolidList"/>
    <dgm:cxn modelId="{5EB86E55-076E-FB4E-9E4B-D51CF985B071}" type="presParOf" srcId="{49355B82-CDEE-4BCB-B5E6-F9E8E4904ED4}" destId="{F1AD0D2D-3EF2-4316-A075-FDFE294612D0}" srcOrd="3" destOrd="0" presId="urn:microsoft.com/office/officeart/2018/2/layout/IconVerticalSolidList"/>
    <dgm:cxn modelId="{5CA8B965-FA10-D949-8255-4497D24EFCF6}" type="presParOf" srcId="{589C8E1B-4E92-428D-A9A6-DFA1AC16F6FB}" destId="{85E1F07C-99BF-4B2D-A737-88A7A2380EE0}" srcOrd="11" destOrd="0" presId="urn:microsoft.com/office/officeart/2018/2/layout/IconVerticalSolidList"/>
    <dgm:cxn modelId="{D7277EB3-A984-A94B-9626-2898714244F2}" type="presParOf" srcId="{589C8E1B-4E92-428D-A9A6-DFA1AC16F6FB}" destId="{6616A7CA-5BD4-47C0-A556-84CFCA16F7A7}" srcOrd="12" destOrd="0" presId="urn:microsoft.com/office/officeart/2018/2/layout/IconVerticalSolidList"/>
    <dgm:cxn modelId="{DED50FA5-CB86-BE48-8982-8FBAF1968FFA}" type="presParOf" srcId="{6616A7CA-5BD4-47C0-A556-84CFCA16F7A7}" destId="{3A03FF0D-2580-437D-B418-8219B99797F0}" srcOrd="0" destOrd="0" presId="urn:microsoft.com/office/officeart/2018/2/layout/IconVerticalSolidList"/>
    <dgm:cxn modelId="{224AFDAC-9511-E84C-9FC5-137EA8E617D9}" type="presParOf" srcId="{6616A7CA-5BD4-47C0-A556-84CFCA16F7A7}" destId="{0AB039B0-F877-4989-89AB-B5122D8B132F}" srcOrd="1" destOrd="0" presId="urn:microsoft.com/office/officeart/2018/2/layout/IconVerticalSolidList"/>
    <dgm:cxn modelId="{E3C02D59-81BC-2142-8AAD-8D4094742F8A}" type="presParOf" srcId="{6616A7CA-5BD4-47C0-A556-84CFCA16F7A7}" destId="{D3B42357-14AC-49F9-93A4-15EE2C4BD75D}" srcOrd="2" destOrd="0" presId="urn:microsoft.com/office/officeart/2018/2/layout/IconVerticalSolidList"/>
    <dgm:cxn modelId="{AAF7061C-4F94-BE42-ADD8-ED4F4CEF1080}" type="presParOf" srcId="{6616A7CA-5BD4-47C0-A556-84CFCA16F7A7}" destId="{0466779F-8355-4F40-8EAF-343D31CC0F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D92E1A-C8C9-4AB9-8DA0-17CF0D37E16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AF048AB-F69C-424B-BB53-0146D0A49009}">
      <dgm:prSet/>
      <dgm:spPr/>
      <dgm:t>
        <a:bodyPr/>
        <a:lstStyle/>
        <a:p>
          <a:r>
            <a:rPr lang="en-SG"/>
            <a:t>RStudio is not R.</a:t>
          </a:r>
          <a:endParaRPr lang="en-US"/>
        </a:p>
      </dgm:t>
    </dgm:pt>
    <dgm:pt modelId="{83E5B650-DF43-4CA1-BFF9-8F1E00D169F5}" type="parTrans" cxnId="{8C6B1933-00E3-46D6-9982-315E750791D2}">
      <dgm:prSet/>
      <dgm:spPr/>
      <dgm:t>
        <a:bodyPr/>
        <a:lstStyle/>
        <a:p>
          <a:endParaRPr lang="en-US"/>
        </a:p>
      </dgm:t>
    </dgm:pt>
    <dgm:pt modelId="{BA4A8F95-AB75-47FF-9C09-2AD777A2DF74}" type="sibTrans" cxnId="{8C6B1933-00E3-46D6-9982-315E750791D2}">
      <dgm:prSet/>
      <dgm:spPr/>
      <dgm:t>
        <a:bodyPr/>
        <a:lstStyle/>
        <a:p>
          <a:endParaRPr lang="en-US"/>
        </a:p>
      </dgm:t>
    </dgm:pt>
    <dgm:pt modelId="{3F886D7C-896E-49B9-9261-6FF002A225B1}">
      <dgm:prSet/>
      <dgm:spPr/>
      <dgm:t>
        <a:bodyPr/>
        <a:lstStyle/>
        <a:p>
          <a:r>
            <a:rPr lang="en-SG"/>
            <a:t>It is a separate open-source project that brings many powerful coding tools together into an intuitive, easy-to-learn interface. </a:t>
          </a:r>
          <a:r>
            <a:rPr lang="en-US"/>
            <a:t>Rstudio is an Integrated Development Environment (IDE).</a:t>
          </a:r>
        </a:p>
      </dgm:t>
    </dgm:pt>
    <dgm:pt modelId="{4F3F7D4B-788C-4644-BFBC-FF8D49ED79D0}" type="parTrans" cxnId="{3D27D9FC-AB7B-4B49-9E1A-0B03539E804D}">
      <dgm:prSet/>
      <dgm:spPr/>
      <dgm:t>
        <a:bodyPr/>
        <a:lstStyle/>
        <a:p>
          <a:endParaRPr lang="en-US"/>
        </a:p>
      </dgm:t>
    </dgm:pt>
    <dgm:pt modelId="{DA7843F1-A3BB-4C89-ADA0-F79B1485B3AE}" type="sibTrans" cxnId="{3D27D9FC-AB7B-4B49-9E1A-0B03539E804D}">
      <dgm:prSet/>
      <dgm:spPr/>
      <dgm:t>
        <a:bodyPr/>
        <a:lstStyle/>
        <a:p>
          <a:endParaRPr lang="en-US"/>
        </a:p>
      </dgm:t>
    </dgm:pt>
    <dgm:pt modelId="{7C01735D-FE93-4BD8-8C5B-AB30EA4EAC19}">
      <dgm:prSet/>
      <dgm:spPr/>
      <dgm:t>
        <a:bodyPr/>
        <a:lstStyle/>
        <a:p>
          <a:r>
            <a:rPr lang="en-SG"/>
            <a:t>RStudio runs on all major platforms (Windows, Mac, Linux) and through a web browser (using the server installation). </a:t>
          </a:r>
          <a:endParaRPr lang="en-US"/>
        </a:p>
      </dgm:t>
    </dgm:pt>
    <dgm:pt modelId="{409B4DC1-5C23-4A5D-8CFB-109A2B29A293}" type="parTrans" cxnId="{842F0421-DCE6-422C-8806-33094C7B5154}">
      <dgm:prSet/>
      <dgm:spPr/>
      <dgm:t>
        <a:bodyPr/>
        <a:lstStyle/>
        <a:p>
          <a:endParaRPr lang="en-US"/>
        </a:p>
      </dgm:t>
    </dgm:pt>
    <dgm:pt modelId="{3FCB89B9-8191-4C7C-9B20-E117BA0EF994}" type="sibTrans" cxnId="{842F0421-DCE6-422C-8806-33094C7B5154}">
      <dgm:prSet/>
      <dgm:spPr/>
      <dgm:t>
        <a:bodyPr/>
        <a:lstStyle/>
        <a:p>
          <a:endParaRPr lang="en-US"/>
        </a:p>
      </dgm:t>
    </dgm:pt>
    <dgm:pt modelId="{565B46A1-69E0-4194-AD85-F51FEDA35513}">
      <dgm:prSet/>
      <dgm:spPr/>
      <dgm:t>
        <a:bodyPr/>
        <a:lstStyle/>
        <a:p>
          <a:r>
            <a:rPr lang="en-US"/>
            <a:t>Download and install a copy of Rstudio here (</a:t>
          </a:r>
          <a:r>
            <a:rPr lang="en-US">
              <a:hlinkClick xmlns:r="http://schemas.openxmlformats.org/officeDocument/2006/relationships" r:id="rId1"/>
            </a:rPr>
            <a:t>http://www.rstudio.com/</a:t>
          </a:r>
          <a:r>
            <a:rPr lang="en-US"/>
            <a:t>)</a:t>
          </a:r>
        </a:p>
      </dgm:t>
    </dgm:pt>
    <dgm:pt modelId="{9CE12B94-FE8A-4B7D-8A11-29A58DD7481E}" type="parTrans" cxnId="{A23D3D39-7D4C-4FE0-B3A1-582638927063}">
      <dgm:prSet/>
      <dgm:spPr/>
      <dgm:t>
        <a:bodyPr/>
        <a:lstStyle/>
        <a:p>
          <a:endParaRPr lang="en-US"/>
        </a:p>
      </dgm:t>
    </dgm:pt>
    <dgm:pt modelId="{BFC71EF6-672E-4417-8BCB-9661C3B4CA77}" type="sibTrans" cxnId="{A23D3D39-7D4C-4FE0-B3A1-582638927063}">
      <dgm:prSet/>
      <dgm:spPr/>
      <dgm:t>
        <a:bodyPr/>
        <a:lstStyle/>
        <a:p>
          <a:endParaRPr lang="en-US"/>
        </a:p>
      </dgm:t>
    </dgm:pt>
    <dgm:pt modelId="{01B2D92D-F723-408F-9FBE-E0A11A2C7FE1}" type="pres">
      <dgm:prSet presAssocID="{E3D92E1A-C8C9-4AB9-8DA0-17CF0D37E168}" presName="root" presStyleCnt="0">
        <dgm:presLayoutVars>
          <dgm:dir/>
          <dgm:resizeHandles val="exact"/>
        </dgm:presLayoutVars>
      </dgm:prSet>
      <dgm:spPr/>
      <dgm:t>
        <a:bodyPr/>
        <a:lstStyle/>
        <a:p>
          <a:endParaRPr lang="en-US"/>
        </a:p>
      </dgm:t>
    </dgm:pt>
    <dgm:pt modelId="{B504A8C6-9FC9-4F31-8AD3-ED7DB2A356A4}" type="pres">
      <dgm:prSet presAssocID="{FAF048AB-F69C-424B-BB53-0146D0A49009}" presName="compNode" presStyleCnt="0"/>
      <dgm:spPr/>
    </dgm:pt>
    <dgm:pt modelId="{552FA6C9-79C3-4B27-9B1D-6EA8D85D4A2C}" type="pres">
      <dgm:prSet presAssocID="{FAF048AB-F69C-424B-BB53-0146D0A49009}" presName="bgRect" presStyleLbl="bgShp" presStyleIdx="0" presStyleCnt="4"/>
      <dgm:spPr/>
    </dgm:pt>
    <dgm:pt modelId="{7E5E24A0-E9F0-4E56-81B5-5ED399B89523}" type="pres">
      <dgm:prSet presAssocID="{FAF048AB-F69C-424B-BB53-0146D0A49009}"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a:noFill/>
        </a:ln>
      </dgm:spPr>
      <dgm:extLst>
        <a:ext uri="{E40237B7-FDA0-4F09-8148-C483321AD2D9}">
          <dgm14:cNvPr xmlns:dgm14="http://schemas.microsoft.com/office/drawing/2010/diagram" id="0" name="" descr="Skeleton"/>
        </a:ext>
      </dgm:extLst>
    </dgm:pt>
    <dgm:pt modelId="{1629C333-E7D0-44A3-89EB-F876A3710DD8}" type="pres">
      <dgm:prSet presAssocID="{FAF048AB-F69C-424B-BB53-0146D0A49009}" presName="spaceRect" presStyleCnt="0"/>
      <dgm:spPr/>
    </dgm:pt>
    <dgm:pt modelId="{307A2189-2AFF-4F30-8BC9-8DA92636D867}" type="pres">
      <dgm:prSet presAssocID="{FAF048AB-F69C-424B-BB53-0146D0A49009}" presName="parTx" presStyleLbl="revTx" presStyleIdx="0" presStyleCnt="4">
        <dgm:presLayoutVars>
          <dgm:chMax val="0"/>
          <dgm:chPref val="0"/>
        </dgm:presLayoutVars>
      </dgm:prSet>
      <dgm:spPr/>
      <dgm:t>
        <a:bodyPr/>
        <a:lstStyle/>
        <a:p>
          <a:endParaRPr lang="en-US"/>
        </a:p>
      </dgm:t>
    </dgm:pt>
    <dgm:pt modelId="{51FE3511-A4C0-41A2-B4D5-C4FDAA67B9D3}" type="pres">
      <dgm:prSet presAssocID="{BA4A8F95-AB75-47FF-9C09-2AD777A2DF74}" presName="sibTrans" presStyleCnt="0"/>
      <dgm:spPr/>
    </dgm:pt>
    <dgm:pt modelId="{F5F55E28-30F5-4729-AA98-72D176BDAAB2}" type="pres">
      <dgm:prSet presAssocID="{3F886D7C-896E-49B9-9261-6FF002A225B1}" presName="compNode" presStyleCnt="0"/>
      <dgm:spPr/>
    </dgm:pt>
    <dgm:pt modelId="{B16217E8-798E-4487-B379-48C8CB078C68}" type="pres">
      <dgm:prSet presAssocID="{3F886D7C-896E-49B9-9261-6FF002A225B1}" presName="bgRect" presStyleLbl="bgShp" presStyleIdx="1" presStyleCnt="4"/>
      <dgm:spPr/>
    </dgm:pt>
    <dgm:pt modelId="{DF1C0721-2565-45AB-A71C-41BA12B54054}" type="pres">
      <dgm:prSet presAssocID="{3F886D7C-896E-49B9-9261-6FF002A225B1}"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a:noFill/>
        </a:ln>
      </dgm:spPr>
      <dgm:extLst>
        <a:ext uri="{E40237B7-FDA0-4F09-8148-C483321AD2D9}">
          <dgm14:cNvPr xmlns:dgm14="http://schemas.microsoft.com/office/drawing/2010/diagram" id="0" name="" descr="Database"/>
        </a:ext>
      </dgm:extLst>
    </dgm:pt>
    <dgm:pt modelId="{8C3E328E-530E-4750-876E-E9B6500CFC3D}" type="pres">
      <dgm:prSet presAssocID="{3F886D7C-896E-49B9-9261-6FF002A225B1}" presName="spaceRect" presStyleCnt="0"/>
      <dgm:spPr/>
    </dgm:pt>
    <dgm:pt modelId="{A60B3D3F-990B-448F-8042-7953CDCC5D6D}" type="pres">
      <dgm:prSet presAssocID="{3F886D7C-896E-49B9-9261-6FF002A225B1}" presName="parTx" presStyleLbl="revTx" presStyleIdx="1" presStyleCnt="4">
        <dgm:presLayoutVars>
          <dgm:chMax val="0"/>
          <dgm:chPref val="0"/>
        </dgm:presLayoutVars>
      </dgm:prSet>
      <dgm:spPr/>
      <dgm:t>
        <a:bodyPr/>
        <a:lstStyle/>
        <a:p>
          <a:endParaRPr lang="en-US"/>
        </a:p>
      </dgm:t>
    </dgm:pt>
    <dgm:pt modelId="{E60B0B94-E564-4898-A9C5-38F13C16DEDB}" type="pres">
      <dgm:prSet presAssocID="{DA7843F1-A3BB-4C89-ADA0-F79B1485B3AE}" presName="sibTrans" presStyleCnt="0"/>
      <dgm:spPr/>
    </dgm:pt>
    <dgm:pt modelId="{3E7E7C22-6D10-4B65-A614-9AB94FB1B868}" type="pres">
      <dgm:prSet presAssocID="{7C01735D-FE93-4BD8-8C5B-AB30EA4EAC19}" presName="compNode" presStyleCnt="0"/>
      <dgm:spPr/>
    </dgm:pt>
    <dgm:pt modelId="{8DE6A9E6-0EE7-4B83-A34F-329023FEAB9F}" type="pres">
      <dgm:prSet presAssocID="{7C01735D-FE93-4BD8-8C5B-AB30EA4EAC19}" presName="bgRect" presStyleLbl="bgShp" presStyleIdx="2" presStyleCnt="4"/>
      <dgm:spPr/>
    </dgm:pt>
    <dgm:pt modelId="{6F4247AF-5EDC-4513-91A8-78F2A3A18443}" type="pres">
      <dgm:prSet presAssocID="{7C01735D-FE93-4BD8-8C5B-AB30EA4EAC19}"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extLst>
        <a:ext uri="{E40237B7-FDA0-4F09-8148-C483321AD2D9}">
          <dgm14:cNvPr xmlns:dgm14="http://schemas.microsoft.com/office/drawing/2010/diagram" id="0" name="" descr="Computer"/>
        </a:ext>
      </dgm:extLst>
    </dgm:pt>
    <dgm:pt modelId="{D5DB6DE5-6EE3-4EC8-8E32-6025A3BD1710}" type="pres">
      <dgm:prSet presAssocID="{7C01735D-FE93-4BD8-8C5B-AB30EA4EAC19}" presName="spaceRect" presStyleCnt="0"/>
      <dgm:spPr/>
    </dgm:pt>
    <dgm:pt modelId="{B596B79F-568C-40D0-89BE-4D33BD9B0FAF}" type="pres">
      <dgm:prSet presAssocID="{7C01735D-FE93-4BD8-8C5B-AB30EA4EAC19}" presName="parTx" presStyleLbl="revTx" presStyleIdx="2" presStyleCnt="4">
        <dgm:presLayoutVars>
          <dgm:chMax val="0"/>
          <dgm:chPref val="0"/>
        </dgm:presLayoutVars>
      </dgm:prSet>
      <dgm:spPr/>
      <dgm:t>
        <a:bodyPr/>
        <a:lstStyle/>
        <a:p>
          <a:endParaRPr lang="en-US"/>
        </a:p>
      </dgm:t>
    </dgm:pt>
    <dgm:pt modelId="{4D16A0DA-56F2-473A-96B1-3E771B15C813}" type="pres">
      <dgm:prSet presAssocID="{3FCB89B9-8191-4C7C-9B20-E117BA0EF994}" presName="sibTrans" presStyleCnt="0"/>
      <dgm:spPr/>
    </dgm:pt>
    <dgm:pt modelId="{3DED5871-4249-4B68-8F72-337897650404}" type="pres">
      <dgm:prSet presAssocID="{565B46A1-69E0-4194-AD85-F51FEDA35513}" presName="compNode" presStyleCnt="0"/>
      <dgm:spPr/>
    </dgm:pt>
    <dgm:pt modelId="{44DCEC3B-9E0C-4C5B-84E3-9898A1DA8353}" type="pres">
      <dgm:prSet presAssocID="{565B46A1-69E0-4194-AD85-F51FEDA35513}" presName="bgRect" presStyleLbl="bgShp" presStyleIdx="3" presStyleCnt="4"/>
      <dgm:spPr/>
    </dgm:pt>
    <dgm:pt modelId="{0AEC2F37-234F-4C3B-BAE8-40C6B5CBD880}" type="pres">
      <dgm:prSet presAssocID="{565B46A1-69E0-4194-AD85-F51FEDA35513}"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extLst>
        <a:ext uri="{E40237B7-FDA0-4F09-8148-C483321AD2D9}">
          <dgm14:cNvPr xmlns:dgm14="http://schemas.microsoft.com/office/drawing/2010/diagram" id="0" name="" descr="Shredder"/>
        </a:ext>
      </dgm:extLst>
    </dgm:pt>
    <dgm:pt modelId="{D0EE4A2C-8B62-44A8-BCC1-FA23D025DC08}" type="pres">
      <dgm:prSet presAssocID="{565B46A1-69E0-4194-AD85-F51FEDA35513}" presName="spaceRect" presStyleCnt="0"/>
      <dgm:spPr/>
    </dgm:pt>
    <dgm:pt modelId="{9A7350F9-6BF4-4F65-9C17-7788A7BFD7BF}" type="pres">
      <dgm:prSet presAssocID="{565B46A1-69E0-4194-AD85-F51FEDA35513}" presName="parTx" presStyleLbl="revTx" presStyleIdx="3" presStyleCnt="4">
        <dgm:presLayoutVars>
          <dgm:chMax val="0"/>
          <dgm:chPref val="0"/>
        </dgm:presLayoutVars>
      </dgm:prSet>
      <dgm:spPr/>
      <dgm:t>
        <a:bodyPr/>
        <a:lstStyle/>
        <a:p>
          <a:endParaRPr lang="en-US"/>
        </a:p>
      </dgm:t>
    </dgm:pt>
  </dgm:ptLst>
  <dgm:cxnLst>
    <dgm:cxn modelId="{F04AFBEA-7B7E-435F-8873-1D4958628668}" type="presOf" srcId="{565B46A1-69E0-4194-AD85-F51FEDA35513}" destId="{9A7350F9-6BF4-4F65-9C17-7788A7BFD7BF}" srcOrd="0" destOrd="0" presId="urn:microsoft.com/office/officeart/2018/2/layout/IconVerticalSolidList"/>
    <dgm:cxn modelId="{A23D3D39-7D4C-4FE0-B3A1-582638927063}" srcId="{E3D92E1A-C8C9-4AB9-8DA0-17CF0D37E168}" destId="{565B46A1-69E0-4194-AD85-F51FEDA35513}" srcOrd="3" destOrd="0" parTransId="{9CE12B94-FE8A-4B7D-8A11-29A58DD7481E}" sibTransId="{BFC71EF6-672E-4417-8BCB-9661C3B4CA77}"/>
    <dgm:cxn modelId="{3D27D9FC-AB7B-4B49-9E1A-0B03539E804D}" srcId="{E3D92E1A-C8C9-4AB9-8DA0-17CF0D37E168}" destId="{3F886D7C-896E-49B9-9261-6FF002A225B1}" srcOrd="1" destOrd="0" parTransId="{4F3F7D4B-788C-4644-BFBC-FF8D49ED79D0}" sibTransId="{DA7843F1-A3BB-4C89-ADA0-F79B1485B3AE}"/>
    <dgm:cxn modelId="{842F0421-DCE6-422C-8806-33094C7B5154}" srcId="{E3D92E1A-C8C9-4AB9-8DA0-17CF0D37E168}" destId="{7C01735D-FE93-4BD8-8C5B-AB30EA4EAC19}" srcOrd="2" destOrd="0" parTransId="{409B4DC1-5C23-4A5D-8CFB-109A2B29A293}" sibTransId="{3FCB89B9-8191-4C7C-9B20-E117BA0EF994}"/>
    <dgm:cxn modelId="{8208E036-1309-4849-B536-464880DC8D06}" type="presOf" srcId="{3F886D7C-896E-49B9-9261-6FF002A225B1}" destId="{A60B3D3F-990B-448F-8042-7953CDCC5D6D}" srcOrd="0" destOrd="0" presId="urn:microsoft.com/office/officeart/2018/2/layout/IconVerticalSolidList"/>
    <dgm:cxn modelId="{04479F5E-D955-47AD-B155-361B229EE93E}" type="presOf" srcId="{FAF048AB-F69C-424B-BB53-0146D0A49009}" destId="{307A2189-2AFF-4F30-8BC9-8DA92636D867}" srcOrd="0" destOrd="0" presId="urn:microsoft.com/office/officeart/2018/2/layout/IconVerticalSolidList"/>
    <dgm:cxn modelId="{171241BE-5233-46C5-9B10-FD030FF13E5D}" type="presOf" srcId="{E3D92E1A-C8C9-4AB9-8DA0-17CF0D37E168}" destId="{01B2D92D-F723-408F-9FBE-E0A11A2C7FE1}" srcOrd="0" destOrd="0" presId="urn:microsoft.com/office/officeart/2018/2/layout/IconVerticalSolidList"/>
    <dgm:cxn modelId="{8C6B1933-00E3-46D6-9982-315E750791D2}" srcId="{E3D92E1A-C8C9-4AB9-8DA0-17CF0D37E168}" destId="{FAF048AB-F69C-424B-BB53-0146D0A49009}" srcOrd="0" destOrd="0" parTransId="{83E5B650-DF43-4CA1-BFF9-8F1E00D169F5}" sibTransId="{BA4A8F95-AB75-47FF-9C09-2AD777A2DF74}"/>
    <dgm:cxn modelId="{FB76E4B8-913A-42EB-BB44-758D72DEE221}" type="presOf" srcId="{7C01735D-FE93-4BD8-8C5B-AB30EA4EAC19}" destId="{B596B79F-568C-40D0-89BE-4D33BD9B0FAF}" srcOrd="0" destOrd="0" presId="urn:microsoft.com/office/officeart/2018/2/layout/IconVerticalSolidList"/>
    <dgm:cxn modelId="{810DC0BE-CE19-4B0B-825E-A843235F4BD5}" type="presParOf" srcId="{01B2D92D-F723-408F-9FBE-E0A11A2C7FE1}" destId="{B504A8C6-9FC9-4F31-8AD3-ED7DB2A356A4}" srcOrd="0" destOrd="0" presId="urn:microsoft.com/office/officeart/2018/2/layout/IconVerticalSolidList"/>
    <dgm:cxn modelId="{AD3F3C32-2526-439C-80B7-B8FBE245FE76}" type="presParOf" srcId="{B504A8C6-9FC9-4F31-8AD3-ED7DB2A356A4}" destId="{552FA6C9-79C3-4B27-9B1D-6EA8D85D4A2C}" srcOrd="0" destOrd="0" presId="urn:microsoft.com/office/officeart/2018/2/layout/IconVerticalSolidList"/>
    <dgm:cxn modelId="{E53B06E0-D406-4023-B9D9-513DE586B479}" type="presParOf" srcId="{B504A8C6-9FC9-4F31-8AD3-ED7DB2A356A4}" destId="{7E5E24A0-E9F0-4E56-81B5-5ED399B89523}" srcOrd="1" destOrd="0" presId="urn:microsoft.com/office/officeart/2018/2/layout/IconVerticalSolidList"/>
    <dgm:cxn modelId="{4ECA02ED-7D75-4DE4-A0E9-E6079181A4FE}" type="presParOf" srcId="{B504A8C6-9FC9-4F31-8AD3-ED7DB2A356A4}" destId="{1629C333-E7D0-44A3-89EB-F876A3710DD8}" srcOrd="2" destOrd="0" presId="urn:microsoft.com/office/officeart/2018/2/layout/IconVerticalSolidList"/>
    <dgm:cxn modelId="{51A74DAD-3BD5-4224-8AF3-A1C2BB8981BF}" type="presParOf" srcId="{B504A8C6-9FC9-4F31-8AD3-ED7DB2A356A4}" destId="{307A2189-2AFF-4F30-8BC9-8DA92636D867}" srcOrd="3" destOrd="0" presId="urn:microsoft.com/office/officeart/2018/2/layout/IconVerticalSolidList"/>
    <dgm:cxn modelId="{A185299C-5271-4B63-9061-AFDF2FCC4A8B}" type="presParOf" srcId="{01B2D92D-F723-408F-9FBE-E0A11A2C7FE1}" destId="{51FE3511-A4C0-41A2-B4D5-C4FDAA67B9D3}" srcOrd="1" destOrd="0" presId="urn:microsoft.com/office/officeart/2018/2/layout/IconVerticalSolidList"/>
    <dgm:cxn modelId="{E13DDB3D-C752-4B30-8881-6C8C3EA3BD87}" type="presParOf" srcId="{01B2D92D-F723-408F-9FBE-E0A11A2C7FE1}" destId="{F5F55E28-30F5-4729-AA98-72D176BDAAB2}" srcOrd="2" destOrd="0" presId="urn:microsoft.com/office/officeart/2018/2/layout/IconVerticalSolidList"/>
    <dgm:cxn modelId="{B5922929-27EE-4892-8CE0-A03F9E0A0327}" type="presParOf" srcId="{F5F55E28-30F5-4729-AA98-72D176BDAAB2}" destId="{B16217E8-798E-4487-B379-48C8CB078C68}" srcOrd="0" destOrd="0" presId="urn:microsoft.com/office/officeart/2018/2/layout/IconVerticalSolidList"/>
    <dgm:cxn modelId="{97CEC141-1B2F-431B-B2B9-FE6C00B8B9A6}" type="presParOf" srcId="{F5F55E28-30F5-4729-AA98-72D176BDAAB2}" destId="{DF1C0721-2565-45AB-A71C-41BA12B54054}" srcOrd="1" destOrd="0" presId="urn:microsoft.com/office/officeart/2018/2/layout/IconVerticalSolidList"/>
    <dgm:cxn modelId="{73362849-D992-49D9-8AB3-F0F3191ECB01}" type="presParOf" srcId="{F5F55E28-30F5-4729-AA98-72D176BDAAB2}" destId="{8C3E328E-530E-4750-876E-E9B6500CFC3D}" srcOrd="2" destOrd="0" presId="urn:microsoft.com/office/officeart/2018/2/layout/IconVerticalSolidList"/>
    <dgm:cxn modelId="{90DD0AC6-4968-4A2B-BD72-8C3CFD0A0834}" type="presParOf" srcId="{F5F55E28-30F5-4729-AA98-72D176BDAAB2}" destId="{A60B3D3F-990B-448F-8042-7953CDCC5D6D}" srcOrd="3" destOrd="0" presId="urn:microsoft.com/office/officeart/2018/2/layout/IconVerticalSolidList"/>
    <dgm:cxn modelId="{647D3210-5777-416E-AD26-BE1D6C9D3F30}" type="presParOf" srcId="{01B2D92D-F723-408F-9FBE-E0A11A2C7FE1}" destId="{E60B0B94-E564-4898-A9C5-38F13C16DEDB}" srcOrd="3" destOrd="0" presId="urn:microsoft.com/office/officeart/2018/2/layout/IconVerticalSolidList"/>
    <dgm:cxn modelId="{C7E7EB87-8CA1-4AD3-8BEB-A9AD9ECA4FCD}" type="presParOf" srcId="{01B2D92D-F723-408F-9FBE-E0A11A2C7FE1}" destId="{3E7E7C22-6D10-4B65-A614-9AB94FB1B868}" srcOrd="4" destOrd="0" presId="urn:microsoft.com/office/officeart/2018/2/layout/IconVerticalSolidList"/>
    <dgm:cxn modelId="{02E45AAA-BD1D-4F6C-83B6-759CBD4F4C0D}" type="presParOf" srcId="{3E7E7C22-6D10-4B65-A614-9AB94FB1B868}" destId="{8DE6A9E6-0EE7-4B83-A34F-329023FEAB9F}" srcOrd="0" destOrd="0" presId="urn:microsoft.com/office/officeart/2018/2/layout/IconVerticalSolidList"/>
    <dgm:cxn modelId="{83014AB3-FFCB-4A4B-AF3D-24D6175F3DA9}" type="presParOf" srcId="{3E7E7C22-6D10-4B65-A614-9AB94FB1B868}" destId="{6F4247AF-5EDC-4513-91A8-78F2A3A18443}" srcOrd="1" destOrd="0" presId="urn:microsoft.com/office/officeart/2018/2/layout/IconVerticalSolidList"/>
    <dgm:cxn modelId="{3BBF7D41-B1D6-491A-86D0-8D84DEF3C7D7}" type="presParOf" srcId="{3E7E7C22-6D10-4B65-A614-9AB94FB1B868}" destId="{D5DB6DE5-6EE3-4EC8-8E32-6025A3BD1710}" srcOrd="2" destOrd="0" presId="urn:microsoft.com/office/officeart/2018/2/layout/IconVerticalSolidList"/>
    <dgm:cxn modelId="{65676D4F-8B00-43FA-A899-4CB520A88FE7}" type="presParOf" srcId="{3E7E7C22-6D10-4B65-A614-9AB94FB1B868}" destId="{B596B79F-568C-40D0-89BE-4D33BD9B0FAF}" srcOrd="3" destOrd="0" presId="urn:microsoft.com/office/officeart/2018/2/layout/IconVerticalSolidList"/>
    <dgm:cxn modelId="{5B2CDA6A-0D80-4B77-BAC5-2605FC9A4859}" type="presParOf" srcId="{01B2D92D-F723-408F-9FBE-E0A11A2C7FE1}" destId="{4D16A0DA-56F2-473A-96B1-3E771B15C813}" srcOrd="5" destOrd="0" presId="urn:microsoft.com/office/officeart/2018/2/layout/IconVerticalSolidList"/>
    <dgm:cxn modelId="{03E5699E-0EE2-46F8-9C41-C1157AF828E9}" type="presParOf" srcId="{01B2D92D-F723-408F-9FBE-E0A11A2C7FE1}" destId="{3DED5871-4249-4B68-8F72-337897650404}" srcOrd="6" destOrd="0" presId="urn:microsoft.com/office/officeart/2018/2/layout/IconVerticalSolidList"/>
    <dgm:cxn modelId="{1621542E-9B7A-46D0-8664-EDFAF932B005}" type="presParOf" srcId="{3DED5871-4249-4B68-8F72-337897650404}" destId="{44DCEC3B-9E0C-4C5B-84E3-9898A1DA8353}" srcOrd="0" destOrd="0" presId="urn:microsoft.com/office/officeart/2018/2/layout/IconVerticalSolidList"/>
    <dgm:cxn modelId="{08DA3D6A-4F72-482B-9604-1CAEFEAA6CA9}" type="presParOf" srcId="{3DED5871-4249-4B68-8F72-337897650404}" destId="{0AEC2F37-234F-4C3B-BAE8-40C6B5CBD880}" srcOrd="1" destOrd="0" presId="urn:microsoft.com/office/officeart/2018/2/layout/IconVerticalSolidList"/>
    <dgm:cxn modelId="{D0C986FD-7AA0-4E5F-99FC-540D818AABEB}" type="presParOf" srcId="{3DED5871-4249-4B68-8F72-337897650404}" destId="{D0EE4A2C-8B62-44A8-BCC1-FA23D025DC08}" srcOrd="2" destOrd="0" presId="urn:microsoft.com/office/officeart/2018/2/layout/IconVerticalSolidList"/>
    <dgm:cxn modelId="{E80EFE9A-AC7B-4ADC-BF19-20E914AD65FC}" type="presParOf" srcId="{3DED5871-4249-4B68-8F72-337897650404}" destId="{9A7350F9-6BF4-4F65-9C17-7788A7BFD7B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2FD0EE-BE6C-4284-8F34-CB61084533B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1F7047D-BC69-4707-B24C-53EF5C4D312C}">
      <dgm:prSet/>
      <dgm:spPr/>
      <dgm:t>
        <a:bodyPr/>
        <a:lstStyle/>
        <a:p>
          <a:r>
            <a:rPr lang="en-SG"/>
            <a:t>An IDE facilitates code development</a:t>
          </a:r>
          <a:endParaRPr lang="en-US"/>
        </a:p>
      </dgm:t>
    </dgm:pt>
    <dgm:pt modelId="{C5B4B442-6E72-4811-83E5-C647D53AA67D}" type="parTrans" cxnId="{58DBEFA1-6AEE-47F5-9546-D799F9A999A1}">
      <dgm:prSet/>
      <dgm:spPr/>
      <dgm:t>
        <a:bodyPr/>
        <a:lstStyle/>
        <a:p>
          <a:endParaRPr lang="en-US"/>
        </a:p>
      </dgm:t>
    </dgm:pt>
    <dgm:pt modelId="{F7D94832-44E5-40DC-9E47-A49165F0386F}" type="sibTrans" cxnId="{58DBEFA1-6AEE-47F5-9546-D799F9A999A1}">
      <dgm:prSet/>
      <dgm:spPr/>
      <dgm:t>
        <a:bodyPr/>
        <a:lstStyle/>
        <a:p>
          <a:endParaRPr lang="en-US"/>
        </a:p>
      </dgm:t>
    </dgm:pt>
    <dgm:pt modelId="{9A765312-F010-4255-89FF-71AA6A5C6952}">
      <dgm:prSet/>
      <dgm:spPr/>
      <dgm:t>
        <a:bodyPr/>
        <a:lstStyle/>
        <a:p>
          <a:r>
            <a:rPr lang="en-SG"/>
            <a:t>It includes: </a:t>
          </a:r>
          <a:endParaRPr lang="en-US"/>
        </a:p>
      </dgm:t>
    </dgm:pt>
    <dgm:pt modelId="{36933CB1-A4EC-430B-ADE2-DC1DCF119352}" type="parTrans" cxnId="{88B31EDC-2756-44B0-981F-F349208ED1D6}">
      <dgm:prSet/>
      <dgm:spPr/>
      <dgm:t>
        <a:bodyPr/>
        <a:lstStyle/>
        <a:p>
          <a:endParaRPr lang="en-US"/>
        </a:p>
      </dgm:t>
    </dgm:pt>
    <dgm:pt modelId="{04AA106B-8F66-4AB0-BD27-24F9C202D50A}" type="sibTrans" cxnId="{88B31EDC-2756-44B0-981F-F349208ED1D6}">
      <dgm:prSet/>
      <dgm:spPr/>
      <dgm:t>
        <a:bodyPr/>
        <a:lstStyle/>
        <a:p>
          <a:endParaRPr lang="en-US"/>
        </a:p>
      </dgm:t>
    </dgm:pt>
    <dgm:pt modelId="{24B6AA3D-DC3E-4EF4-8CC0-B492C56054AB}">
      <dgm:prSet/>
      <dgm:spPr/>
      <dgm:t>
        <a:bodyPr/>
        <a:lstStyle/>
        <a:p>
          <a:r>
            <a:rPr lang="en-SG"/>
            <a:t>A console for issuing commands. </a:t>
          </a:r>
          <a:endParaRPr lang="en-US"/>
        </a:p>
      </dgm:t>
    </dgm:pt>
    <dgm:pt modelId="{2549C9C0-BE18-4D23-A9C1-94C848FEBE70}" type="parTrans" cxnId="{37BFC2C5-591C-4DAA-9ABC-37853D8FE281}">
      <dgm:prSet/>
      <dgm:spPr/>
      <dgm:t>
        <a:bodyPr/>
        <a:lstStyle/>
        <a:p>
          <a:endParaRPr lang="en-US"/>
        </a:p>
      </dgm:t>
    </dgm:pt>
    <dgm:pt modelId="{BB9A7839-F63C-43AB-9B05-E64A828F6BBB}" type="sibTrans" cxnId="{37BFC2C5-591C-4DAA-9ABC-37853D8FE281}">
      <dgm:prSet/>
      <dgm:spPr/>
      <dgm:t>
        <a:bodyPr/>
        <a:lstStyle/>
        <a:p>
          <a:endParaRPr lang="en-US"/>
        </a:p>
      </dgm:t>
    </dgm:pt>
    <dgm:pt modelId="{171DC439-DC81-4CDA-BFAD-E9EA6E213D52}">
      <dgm:prSet/>
      <dgm:spPr/>
      <dgm:t>
        <a:bodyPr/>
        <a:lstStyle/>
        <a:p>
          <a:r>
            <a:rPr lang="en-SG" dirty="0"/>
            <a:t>Source-code editor preferably with a rich set of keyboard shortcuts</a:t>
          </a:r>
          <a:endParaRPr lang="en-US" dirty="0"/>
        </a:p>
      </dgm:t>
    </dgm:pt>
    <dgm:pt modelId="{DA6DA8A0-F263-4D4F-815B-5FEC4D3D6D24}" type="parTrans" cxnId="{7BA9A985-80CD-46DA-9F39-9E6704611C9E}">
      <dgm:prSet/>
      <dgm:spPr/>
      <dgm:t>
        <a:bodyPr/>
        <a:lstStyle/>
        <a:p>
          <a:endParaRPr lang="en-US"/>
        </a:p>
      </dgm:t>
    </dgm:pt>
    <dgm:pt modelId="{DDCF84D8-D8E4-49C4-901C-BB1DC4973299}" type="sibTrans" cxnId="{7BA9A985-80CD-46DA-9F39-9E6704611C9E}">
      <dgm:prSet/>
      <dgm:spPr/>
      <dgm:t>
        <a:bodyPr/>
        <a:lstStyle/>
        <a:p>
          <a:endParaRPr lang="en-US"/>
        </a:p>
      </dgm:t>
    </dgm:pt>
    <dgm:pt modelId="{6FBFD2CB-8F27-4814-AAAF-F034458C9CF5}">
      <dgm:prSet/>
      <dgm:spPr/>
      <dgm:t>
        <a:bodyPr/>
        <a:lstStyle/>
        <a:p>
          <a:r>
            <a:rPr lang="en-SG"/>
            <a:t>Other perks include automatic source-code formatting, assistance with parentheses, keyword highlighting, interfaces for compiling or running of software, project-management features, debugging assistance and integration with report-writing tools </a:t>
          </a:r>
          <a:endParaRPr lang="en-US"/>
        </a:p>
      </dgm:t>
    </dgm:pt>
    <dgm:pt modelId="{B6D5DDC3-6984-4C0E-8B1B-BBD4E2527A3C}" type="parTrans" cxnId="{1A4BB88C-95C3-41A5-9E75-8B773A43C53C}">
      <dgm:prSet/>
      <dgm:spPr/>
      <dgm:t>
        <a:bodyPr/>
        <a:lstStyle/>
        <a:p>
          <a:endParaRPr lang="en-US"/>
        </a:p>
      </dgm:t>
    </dgm:pt>
    <dgm:pt modelId="{81EC6027-3E1D-4DC4-B112-014CA70FB8A7}" type="sibTrans" cxnId="{1A4BB88C-95C3-41A5-9E75-8B773A43C53C}">
      <dgm:prSet/>
      <dgm:spPr/>
      <dgm:t>
        <a:bodyPr/>
        <a:lstStyle/>
        <a:p>
          <a:endParaRPr lang="en-US"/>
        </a:p>
      </dgm:t>
    </dgm:pt>
    <dgm:pt modelId="{5F08BA94-6EBE-41E0-A006-6A52F602CAF7}">
      <dgm:prSet/>
      <dgm:spPr/>
      <dgm:t>
        <a:bodyPr/>
        <a:lstStyle/>
        <a:p>
          <a:r>
            <a:rPr lang="en-SG"/>
            <a:t>RStudio can do all these things</a:t>
          </a:r>
          <a:endParaRPr lang="en-US"/>
        </a:p>
      </dgm:t>
    </dgm:pt>
    <dgm:pt modelId="{55B18136-113E-4FA6-9D92-F1D927126187}" type="parTrans" cxnId="{A1A2BFAD-D2FA-497D-B7DA-34DBB0C2B0BA}">
      <dgm:prSet/>
      <dgm:spPr/>
      <dgm:t>
        <a:bodyPr/>
        <a:lstStyle/>
        <a:p>
          <a:endParaRPr lang="en-US"/>
        </a:p>
      </dgm:t>
    </dgm:pt>
    <dgm:pt modelId="{CD277EFB-5F5F-4AB4-8686-B9E5B16E64C3}" type="sibTrans" cxnId="{A1A2BFAD-D2FA-497D-B7DA-34DBB0C2B0BA}">
      <dgm:prSet/>
      <dgm:spPr/>
      <dgm:t>
        <a:bodyPr/>
        <a:lstStyle/>
        <a:p>
          <a:endParaRPr lang="en-US"/>
        </a:p>
      </dgm:t>
    </dgm:pt>
    <dgm:pt modelId="{8AA0C358-CC7D-C747-9442-74FB5EF9FD68}" type="pres">
      <dgm:prSet presAssocID="{F22FD0EE-BE6C-4284-8F34-CB61084533BC}" presName="linear" presStyleCnt="0">
        <dgm:presLayoutVars>
          <dgm:animLvl val="lvl"/>
          <dgm:resizeHandles val="exact"/>
        </dgm:presLayoutVars>
      </dgm:prSet>
      <dgm:spPr/>
      <dgm:t>
        <a:bodyPr/>
        <a:lstStyle/>
        <a:p>
          <a:endParaRPr lang="en-US"/>
        </a:p>
      </dgm:t>
    </dgm:pt>
    <dgm:pt modelId="{04B6672F-DA0F-AB4C-B55E-081F723B8578}" type="pres">
      <dgm:prSet presAssocID="{61F7047D-BC69-4707-B24C-53EF5C4D312C}" presName="parentText" presStyleLbl="node1" presStyleIdx="0" presStyleCnt="3">
        <dgm:presLayoutVars>
          <dgm:chMax val="0"/>
          <dgm:bulletEnabled val="1"/>
        </dgm:presLayoutVars>
      </dgm:prSet>
      <dgm:spPr/>
      <dgm:t>
        <a:bodyPr/>
        <a:lstStyle/>
        <a:p>
          <a:endParaRPr lang="en-US"/>
        </a:p>
      </dgm:t>
    </dgm:pt>
    <dgm:pt modelId="{5E39DCAF-4833-9148-B0C2-BCA865FD6B40}" type="pres">
      <dgm:prSet presAssocID="{F7D94832-44E5-40DC-9E47-A49165F0386F}" presName="spacer" presStyleCnt="0"/>
      <dgm:spPr/>
    </dgm:pt>
    <dgm:pt modelId="{88D87289-6480-894E-AD39-4F0918DA8C85}" type="pres">
      <dgm:prSet presAssocID="{9A765312-F010-4255-89FF-71AA6A5C6952}" presName="parentText" presStyleLbl="node1" presStyleIdx="1" presStyleCnt="3">
        <dgm:presLayoutVars>
          <dgm:chMax val="0"/>
          <dgm:bulletEnabled val="1"/>
        </dgm:presLayoutVars>
      </dgm:prSet>
      <dgm:spPr/>
      <dgm:t>
        <a:bodyPr/>
        <a:lstStyle/>
        <a:p>
          <a:endParaRPr lang="en-US"/>
        </a:p>
      </dgm:t>
    </dgm:pt>
    <dgm:pt modelId="{0B4CF262-CBBD-514B-9321-6EB24DEBE5D3}" type="pres">
      <dgm:prSet presAssocID="{9A765312-F010-4255-89FF-71AA6A5C6952}" presName="childText" presStyleLbl="revTx" presStyleIdx="0" presStyleCnt="1">
        <dgm:presLayoutVars>
          <dgm:bulletEnabled val="1"/>
        </dgm:presLayoutVars>
      </dgm:prSet>
      <dgm:spPr/>
      <dgm:t>
        <a:bodyPr/>
        <a:lstStyle/>
        <a:p>
          <a:endParaRPr lang="en-US"/>
        </a:p>
      </dgm:t>
    </dgm:pt>
    <dgm:pt modelId="{5C559A75-3E57-FE44-9F6F-EBFBDB16C355}" type="pres">
      <dgm:prSet presAssocID="{5F08BA94-6EBE-41E0-A006-6A52F602CAF7}" presName="parentText" presStyleLbl="node1" presStyleIdx="2" presStyleCnt="3">
        <dgm:presLayoutVars>
          <dgm:chMax val="0"/>
          <dgm:bulletEnabled val="1"/>
        </dgm:presLayoutVars>
      </dgm:prSet>
      <dgm:spPr/>
      <dgm:t>
        <a:bodyPr/>
        <a:lstStyle/>
        <a:p>
          <a:endParaRPr lang="en-US"/>
        </a:p>
      </dgm:t>
    </dgm:pt>
  </dgm:ptLst>
  <dgm:cxnLst>
    <dgm:cxn modelId="{847D8EEE-3C3C-EF44-94F4-4851D912CACE}" type="presOf" srcId="{61F7047D-BC69-4707-B24C-53EF5C4D312C}" destId="{04B6672F-DA0F-AB4C-B55E-081F723B8578}" srcOrd="0" destOrd="0" presId="urn:microsoft.com/office/officeart/2005/8/layout/vList2"/>
    <dgm:cxn modelId="{E3933B8F-6E8A-DD45-888F-E455E3C9DBB3}" type="presOf" srcId="{24B6AA3D-DC3E-4EF4-8CC0-B492C56054AB}" destId="{0B4CF262-CBBD-514B-9321-6EB24DEBE5D3}" srcOrd="0" destOrd="0" presId="urn:microsoft.com/office/officeart/2005/8/layout/vList2"/>
    <dgm:cxn modelId="{88B31EDC-2756-44B0-981F-F349208ED1D6}" srcId="{F22FD0EE-BE6C-4284-8F34-CB61084533BC}" destId="{9A765312-F010-4255-89FF-71AA6A5C6952}" srcOrd="1" destOrd="0" parTransId="{36933CB1-A4EC-430B-ADE2-DC1DCF119352}" sibTransId="{04AA106B-8F66-4AB0-BD27-24F9C202D50A}"/>
    <dgm:cxn modelId="{7BA9A985-80CD-46DA-9F39-9E6704611C9E}" srcId="{9A765312-F010-4255-89FF-71AA6A5C6952}" destId="{171DC439-DC81-4CDA-BFAD-E9EA6E213D52}" srcOrd="1" destOrd="0" parTransId="{DA6DA8A0-F263-4D4F-815B-5FEC4D3D6D24}" sibTransId="{DDCF84D8-D8E4-49C4-901C-BB1DC4973299}"/>
    <dgm:cxn modelId="{37BFC2C5-591C-4DAA-9ABC-37853D8FE281}" srcId="{9A765312-F010-4255-89FF-71AA6A5C6952}" destId="{24B6AA3D-DC3E-4EF4-8CC0-B492C56054AB}" srcOrd="0" destOrd="0" parTransId="{2549C9C0-BE18-4D23-A9C1-94C848FEBE70}" sibTransId="{BB9A7839-F63C-43AB-9B05-E64A828F6BBB}"/>
    <dgm:cxn modelId="{A1A2BFAD-D2FA-497D-B7DA-34DBB0C2B0BA}" srcId="{F22FD0EE-BE6C-4284-8F34-CB61084533BC}" destId="{5F08BA94-6EBE-41E0-A006-6A52F602CAF7}" srcOrd="2" destOrd="0" parTransId="{55B18136-113E-4FA6-9D92-F1D927126187}" sibTransId="{CD277EFB-5F5F-4AB4-8686-B9E5B16E64C3}"/>
    <dgm:cxn modelId="{17E11194-0F82-F546-8B40-AAE0DCFCCFC7}" type="presOf" srcId="{6FBFD2CB-8F27-4814-AAAF-F034458C9CF5}" destId="{0B4CF262-CBBD-514B-9321-6EB24DEBE5D3}" srcOrd="0" destOrd="2" presId="urn:microsoft.com/office/officeart/2005/8/layout/vList2"/>
    <dgm:cxn modelId="{5386866D-A4DD-6E42-A7E8-23866586AAE7}" type="presOf" srcId="{F22FD0EE-BE6C-4284-8F34-CB61084533BC}" destId="{8AA0C358-CC7D-C747-9442-74FB5EF9FD68}" srcOrd="0" destOrd="0" presId="urn:microsoft.com/office/officeart/2005/8/layout/vList2"/>
    <dgm:cxn modelId="{C9AC2C26-5860-F042-8986-6287CA645C06}" type="presOf" srcId="{171DC439-DC81-4CDA-BFAD-E9EA6E213D52}" destId="{0B4CF262-CBBD-514B-9321-6EB24DEBE5D3}" srcOrd="0" destOrd="1" presId="urn:microsoft.com/office/officeart/2005/8/layout/vList2"/>
    <dgm:cxn modelId="{58DBEFA1-6AEE-47F5-9546-D799F9A999A1}" srcId="{F22FD0EE-BE6C-4284-8F34-CB61084533BC}" destId="{61F7047D-BC69-4707-B24C-53EF5C4D312C}" srcOrd="0" destOrd="0" parTransId="{C5B4B442-6E72-4811-83E5-C647D53AA67D}" sibTransId="{F7D94832-44E5-40DC-9E47-A49165F0386F}"/>
    <dgm:cxn modelId="{AAE4A09B-D8A1-AB42-8D80-655682ED5CB9}" type="presOf" srcId="{9A765312-F010-4255-89FF-71AA6A5C6952}" destId="{88D87289-6480-894E-AD39-4F0918DA8C85}" srcOrd="0" destOrd="0" presId="urn:microsoft.com/office/officeart/2005/8/layout/vList2"/>
    <dgm:cxn modelId="{1A4BB88C-95C3-41A5-9E75-8B773A43C53C}" srcId="{9A765312-F010-4255-89FF-71AA6A5C6952}" destId="{6FBFD2CB-8F27-4814-AAAF-F034458C9CF5}" srcOrd="2" destOrd="0" parTransId="{B6D5DDC3-6984-4C0E-8B1B-BBD4E2527A3C}" sibTransId="{81EC6027-3E1D-4DC4-B112-014CA70FB8A7}"/>
    <dgm:cxn modelId="{C30E39ED-FBA4-2F46-BF6A-FACAD790982C}" type="presOf" srcId="{5F08BA94-6EBE-41E0-A006-6A52F602CAF7}" destId="{5C559A75-3E57-FE44-9F6F-EBFBDB16C355}" srcOrd="0" destOrd="0" presId="urn:microsoft.com/office/officeart/2005/8/layout/vList2"/>
    <dgm:cxn modelId="{54037E05-710A-BC48-8750-D63B1414B257}" type="presParOf" srcId="{8AA0C358-CC7D-C747-9442-74FB5EF9FD68}" destId="{04B6672F-DA0F-AB4C-B55E-081F723B8578}" srcOrd="0" destOrd="0" presId="urn:microsoft.com/office/officeart/2005/8/layout/vList2"/>
    <dgm:cxn modelId="{B1E16A19-D560-3946-A9B5-13A6BDA90247}" type="presParOf" srcId="{8AA0C358-CC7D-C747-9442-74FB5EF9FD68}" destId="{5E39DCAF-4833-9148-B0C2-BCA865FD6B40}" srcOrd="1" destOrd="0" presId="urn:microsoft.com/office/officeart/2005/8/layout/vList2"/>
    <dgm:cxn modelId="{8CDC3FD6-0E56-F443-B7D0-EB673E428863}" type="presParOf" srcId="{8AA0C358-CC7D-C747-9442-74FB5EF9FD68}" destId="{88D87289-6480-894E-AD39-4F0918DA8C85}" srcOrd="2" destOrd="0" presId="urn:microsoft.com/office/officeart/2005/8/layout/vList2"/>
    <dgm:cxn modelId="{30109083-0BA3-9746-9E8B-ECEF93D88D7C}" type="presParOf" srcId="{8AA0C358-CC7D-C747-9442-74FB5EF9FD68}" destId="{0B4CF262-CBBD-514B-9321-6EB24DEBE5D3}" srcOrd="3" destOrd="0" presId="urn:microsoft.com/office/officeart/2005/8/layout/vList2"/>
    <dgm:cxn modelId="{FFDBE509-949E-3A40-8516-6AF8BB0178D2}" type="presParOf" srcId="{8AA0C358-CC7D-C747-9442-74FB5EF9FD68}" destId="{5C559A75-3E57-FE44-9F6F-EBFBDB16C3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8CD1D0-D070-46DF-94DB-973E9657CFE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B92C5F3-A833-4133-9D54-8A63BD1270DE}">
      <dgm:prSet/>
      <dgm:spPr/>
      <dgm:t>
        <a:bodyPr/>
        <a:lstStyle/>
        <a:p>
          <a:r>
            <a:rPr lang="en-US"/>
            <a:t>To assign a value to a variable </a:t>
          </a:r>
        </a:p>
      </dgm:t>
    </dgm:pt>
    <dgm:pt modelId="{F93A489B-D391-4AEB-B1A1-7CD6ACED386D}" type="parTrans" cxnId="{7E01EAC0-B6DD-432C-B8EF-466D7316B4C3}">
      <dgm:prSet/>
      <dgm:spPr/>
      <dgm:t>
        <a:bodyPr/>
        <a:lstStyle/>
        <a:p>
          <a:endParaRPr lang="en-US"/>
        </a:p>
      </dgm:t>
    </dgm:pt>
    <dgm:pt modelId="{817C310E-3258-41F7-A34A-2FED0554F18B}" type="sibTrans" cxnId="{7E01EAC0-B6DD-432C-B8EF-466D7316B4C3}">
      <dgm:prSet/>
      <dgm:spPr/>
      <dgm:t>
        <a:bodyPr/>
        <a:lstStyle/>
        <a:p>
          <a:endParaRPr lang="en-US"/>
        </a:p>
      </dgm:t>
    </dgm:pt>
    <dgm:pt modelId="{8B8E8D6A-C5D1-453D-A8FC-4070109AF1E2}">
      <dgm:prSet/>
      <dgm:spPr/>
      <dgm:t>
        <a:bodyPr/>
        <a:lstStyle/>
        <a:p>
          <a:r>
            <a:rPr lang="en-US"/>
            <a:t>Type as </a:t>
          </a:r>
          <a:r>
            <a:rPr lang="ja-JP"/>
            <a:t>“</a:t>
          </a:r>
          <a:r>
            <a:rPr lang="en-US"/>
            <a:t>&lt;-</a:t>
          </a:r>
          <a:r>
            <a:rPr lang="ja-JP"/>
            <a:t>”</a:t>
          </a:r>
          <a:r>
            <a:rPr lang="en-US"/>
            <a:t> which means </a:t>
          </a:r>
          <a:r>
            <a:rPr lang="en-SG"/>
            <a:t>←</a:t>
          </a:r>
          <a:endParaRPr lang="en-US"/>
        </a:p>
      </dgm:t>
    </dgm:pt>
    <dgm:pt modelId="{65907FCE-40BB-48DB-9B7A-E6A42A5FF762}" type="parTrans" cxnId="{65FCFBEB-5A31-4C0F-B12A-F0AB7FF29796}">
      <dgm:prSet/>
      <dgm:spPr/>
      <dgm:t>
        <a:bodyPr/>
        <a:lstStyle/>
        <a:p>
          <a:endParaRPr lang="en-US"/>
        </a:p>
      </dgm:t>
    </dgm:pt>
    <dgm:pt modelId="{45ADB1BD-E1CC-454A-BDC5-0C024FD5A41F}" type="sibTrans" cxnId="{65FCFBEB-5A31-4C0F-B12A-F0AB7FF29796}">
      <dgm:prSet/>
      <dgm:spPr/>
      <dgm:t>
        <a:bodyPr/>
        <a:lstStyle/>
        <a:p>
          <a:endParaRPr lang="en-US"/>
        </a:p>
      </dgm:t>
    </dgm:pt>
    <dgm:pt modelId="{6B0D92F8-720F-4FB1-8390-36C1F87294CA}">
      <dgm:prSet/>
      <dgm:spPr/>
      <dgm:t>
        <a:bodyPr/>
        <a:lstStyle/>
        <a:p>
          <a:r>
            <a:rPr lang="en-US"/>
            <a:t>Can also use the equals sign “=“ </a:t>
          </a:r>
        </a:p>
      </dgm:t>
    </dgm:pt>
    <dgm:pt modelId="{B9E3332E-70C3-40C7-8645-26CD12B3C3BB}" type="parTrans" cxnId="{B04FA932-9AEF-4FA7-9355-1A983F5FFE19}">
      <dgm:prSet/>
      <dgm:spPr/>
      <dgm:t>
        <a:bodyPr/>
        <a:lstStyle/>
        <a:p>
          <a:endParaRPr lang="en-US"/>
        </a:p>
      </dgm:t>
    </dgm:pt>
    <dgm:pt modelId="{D9AA8EE7-A6CB-420E-8E34-951D65879695}" type="sibTrans" cxnId="{B04FA932-9AEF-4FA7-9355-1A983F5FFE19}">
      <dgm:prSet/>
      <dgm:spPr/>
      <dgm:t>
        <a:bodyPr/>
        <a:lstStyle/>
        <a:p>
          <a:endParaRPr lang="en-US"/>
        </a:p>
      </dgm:t>
    </dgm:pt>
    <dgm:pt modelId="{2970727C-8411-421F-BE79-AF45E7E908D0}">
      <dgm:prSet/>
      <dgm:spPr/>
      <dgm:t>
        <a:bodyPr/>
        <a:lstStyle/>
        <a:p>
          <a:r>
            <a:rPr lang="en-US"/>
            <a:t>e.g. x =1 or x &lt;-1 means the same thing in R</a:t>
          </a:r>
        </a:p>
      </dgm:t>
    </dgm:pt>
    <dgm:pt modelId="{14BD8286-6CD6-4F8F-8476-0D41F34CE7B5}" type="parTrans" cxnId="{3AB6407E-9532-4813-AEC8-B876B13B7AB2}">
      <dgm:prSet/>
      <dgm:spPr/>
      <dgm:t>
        <a:bodyPr/>
        <a:lstStyle/>
        <a:p>
          <a:endParaRPr lang="en-US"/>
        </a:p>
      </dgm:t>
    </dgm:pt>
    <dgm:pt modelId="{8432E0EF-33F7-4E09-B343-F0B1BE079782}" type="sibTrans" cxnId="{3AB6407E-9532-4813-AEC8-B876B13B7AB2}">
      <dgm:prSet/>
      <dgm:spPr/>
      <dgm:t>
        <a:bodyPr/>
        <a:lstStyle/>
        <a:p>
          <a:endParaRPr lang="en-US"/>
        </a:p>
      </dgm:t>
    </dgm:pt>
    <dgm:pt modelId="{63A29314-CABD-4D1C-99ED-791B1E5B8C09}">
      <dgm:prSet/>
      <dgm:spPr/>
      <dgm:t>
        <a:bodyPr/>
        <a:lstStyle/>
        <a:p>
          <a:r>
            <a:rPr lang="en-US"/>
            <a:t>However, seasoned R programmers prefer to use &lt;-</a:t>
          </a:r>
        </a:p>
      </dgm:t>
    </dgm:pt>
    <dgm:pt modelId="{3A56F271-0B6A-487C-A628-B7385EC61075}" type="parTrans" cxnId="{A29BBDB0-8940-4225-ABB4-8667AAA08F14}">
      <dgm:prSet/>
      <dgm:spPr/>
      <dgm:t>
        <a:bodyPr/>
        <a:lstStyle/>
        <a:p>
          <a:endParaRPr lang="en-US"/>
        </a:p>
      </dgm:t>
    </dgm:pt>
    <dgm:pt modelId="{6D2900F1-FC32-4FFB-9B54-3B8508CDF452}" type="sibTrans" cxnId="{A29BBDB0-8940-4225-ABB4-8667AAA08F14}">
      <dgm:prSet/>
      <dgm:spPr/>
      <dgm:t>
        <a:bodyPr/>
        <a:lstStyle/>
        <a:p>
          <a:endParaRPr lang="en-US"/>
        </a:p>
      </dgm:t>
    </dgm:pt>
    <dgm:pt modelId="{4523C29D-22A0-4FB2-9A89-BDC3BD6EBCFB}" type="pres">
      <dgm:prSet presAssocID="{038CD1D0-D070-46DF-94DB-973E9657CFEE}" presName="root" presStyleCnt="0">
        <dgm:presLayoutVars>
          <dgm:dir/>
          <dgm:resizeHandles val="exact"/>
        </dgm:presLayoutVars>
      </dgm:prSet>
      <dgm:spPr/>
      <dgm:t>
        <a:bodyPr/>
        <a:lstStyle/>
        <a:p>
          <a:endParaRPr lang="en-US"/>
        </a:p>
      </dgm:t>
    </dgm:pt>
    <dgm:pt modelId="{34947DF2-6547-46E9-A8A4-A87400DF537B}" type="pres">
      <dgm:prSet presAssocID="{EB92C5F3-A833-4133-9D54-8A63BD1270DE}" presName="compNode" presStyleCnt="0"/>
      <dgm:spPr/>
    </dgm:pt>
    <dgm:pt modelId="{CD1D255E-17D6-4136-8F60-EC2003256980}" type="pres">
      <dgm:prSet presAssocID="{EB92C5F3-A833-4133-9D54-8A63BD1270DE}" presName="bgRect" presStyleLbl="bgShp" presStyleIdx="0" presStyleCnt="4"/>
      <dgm:spPr/>
    </dgm:pt>
    <dgm:pt modelId="{50338E4B-8AEC-446A-9396-1891CD01AFCF}" type="pres">
      <dgm:prSet presAssocID="{EB92C5F3-A833-4133-9D54-8A63BD1270D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alculator"/>
        </a:ext>
      </dgm:extLst>
    </dgm:pt>
    <dgm:pt modelId="{F3404EAF-490C-492E-99F9-4774DD00F78B}" type="pres">
      <dgm:prSet presAssocID="{EB92C5F3-A833-4133-9D54-8A63BD1270DE}" presName="spaceRect" presStyleCnt="0"/>
      <dgm:spPr/>
    </dgm:pt>
    <dgm:pt modelId="{43B16BFB-B312-4C49-A86D-FB195BC9FF01}" type="pres">
      <dgm:prSet presAssocID="{EB92C5F3-A833-4133-9D54-8A63BD1270DE}" presName="parTx" presStyleLbl="revTx" presStyleIdx="0" presStyleCnt="5">
        <dgm:presLayoutVars>
          <dgm:chMax val="0"/>
          <dgm:chPref val="0"/>
        </dgm:presLayoutVars>
      </dgm:prSet>
      <dgm:spPr/>
      <dgm:t>
        <a:bodyPr/>
        <a:lstStyle/>
        <a:p>
          <a:endParaRPr lang="en-US"/>
        </a:p>
      </dgm:t>
    </dgm:pt>
    <dgm:pt modelId="{12146B36-44B6-47A3-9877-8BF68FA88D84}" type="pres">
      <dgm:prSet presAssocID="{817C310E-3258-41F7-A34A-2FED0554F18B}" presName="sibTrans" presStyleCnt="0"/>
      <dgm:spPr/>
    </dgm:pt>
    <dgm:pt modelId="{BEC92DCB-33D1-4E03-B096-3B5C15FB6956}" type="pres">
      <dgm:prSet presAssocID="{8B8E8D6A-C5D1-453D-A8FC-4070109AF1E2}" presName="compNode" presStyleCnt="0"/>
      <dgm:spPr/>
    </dgm:pt>
    <dgm:pt modelId="{4F1BFF26-F5C6-40EA-9078-C6683794E9AF}" type="pres">
      <dgm:prSet presAssocID="{8B8E8D6A-C5D1-453D-A8FC-4070109AF1E2}" presName="bgRect" presStyleLbl="bgShp" presStyleIdx="1" presStyleCnt="4"/>
      <dgm:spPr/>
    </dgm:pt>
    <dgm:pt modelId="{CDB005C2-039A-460A-9BA6-F26E2303CA18}" type="pres">
      <dgm:prSet presAssocID="{8B8E8D6A-C5D1-453D-A8FC-4070109AF1E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Questions"/>
        </a:ext>
      </dgm:extLst>
    </dgm:pt>
    <dgm:pt modelId="{746AFB3E-FAB6-4004-B890-BA908EE4D475}" type="pres">
      <dgm:prSet presAssocID="{8B8E8D6A-C5D1-453D-A8FC-4070109AF1E2}" presName="spaceRect" presStyleCnt="0"/>
      <dgm:spPr/>
    </dgm:pt>
    <dgm:pt modelId="{3CCE0BE1-5E30-44CA-9C75-944558D3A313}" type="pres">
      <dgm:prSet presAssocID="{8B8E8D6A-C5D1-453D-A8FC-4070109AF1E2}" presName="parTx" presStyleLbl="revTx" presStyleIdx="1" presStyleCnt="5">
        <dgm:presLayoutVars>
          <dgm:chMax val="0"/>
          <dgm:chPref val="0"/>
        </dgm:presLayoutVars>
      </dgm:prSet>
      <dgm:spPr/>
      <dgm:t>
        <a:bodyPr/>
        <a:lstStyle/>
        <a:p>
          <a:endParaRPr lang="en-US"/>
        </a:p>
      </dgm:t>
    </dgm:pt>
    <dgm:pt modelId="{8B3B2C54-E2E8-49A2-94AC-AC38B98FB403}" type="pres">
      <dgm:prSet presAssocID="{45ADB1BD-E1CC-454A-BDC5-0C024FD5A41F}" presName="sibTrans" presStyleCnt="0"/>
      <dgm:spPr/>
    </dgm:pt>
    <dgm:pt modelId="{FBB01D35-E0F6-45FB-A90E-1553FD09C1E4}" type="pres">
      <dgm:prSet presAssocID="{6B0D92F8-720F-4FB1-8390-36C1F87294CA}" presName="compNode" presStyleCnt="0"/>
      <dgm:spPr/>
    </dgm:pt>
    <dgm:pt modelId="{20B4EEB9-BB5E-498A-B3F3-66112BCFE88E}" type="pres">
      <dgm:prSet presAssocID="{6B0D92F8-720F-4FB1-8390-36C1F87294CA}" presName="bgRect" presStyleLbl="bgShp" presStyleIdx="2" presStyleCnt="4"/>
      <dgm:spPr/>
    </dgm:pt>
    <dgm:pt modelId="{6AFCF0B2-FF71-4ADA-85E5-7FA5C8403DAE}" type="pres">
      <dgm:prSet presAssocID="{6B0D92F8-720F-4FB1-8390-36C1F87294C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itcoin"/>
        </a:ext>
      </dgm:extLst>
    </dgm:pt>
    <dgm:pt modelId="{C3FFF357-84B4-4E6D-95FE-44822077AA48}" type="pres">
      <dgm:prSet presAssocID="{6B0D92F8-720F-4FB1-8390-36C1F87294CA}" presName="spaceRect" presStyleCnt="0"/>
      <dgm:spPr/>
    </dgm:pt>
    <dgm:pt modelId="{1326820C-0C5D-45E2-AC01-D2420A0C404B}" type="pres">
      <dgm:prSet presAssocID="{6B0D92F8-720F-4FB1-8390-36C1F87294CA}" presName="parTx" presStyleLbl="revTx" presStyleIdx="2" presStyleCnt="5">
        <dgm:presLayoutVars>
          <dgm:chMax val="0"/>
          <dgm:chPref val="0"/>
        </dgm:presLayoutVars>
      </dgm:prSet>
      <dgm:spPr/>
      <dgm:t>
        <a:bodyPr/>
        <a:lstStyle/>
        <a:p>
          <a:endParaRPr lang="en-US"/>
        </a:p>
      </dgm:t>
    </dgm:pt>
    <dgm:pt modelId="{DB2CE083-0A0A-4670-8092-0AF079D8BAF9}" type="pres">
      <dgm:prSet presAssocID="{D9AA8EE7-A6CB-420E-8E34-951D65879695}" presName="sibTrans" presStyleCnt="0"/>
      <dgm:spPr/>
    </dgm:pt>
    <dgm:pt modelId="{11757E89-07FF-42C9-83F1-8ABD2D3A9CAD}" type="pres">
      <dgm:prSet presAssocID="{2970727C-8411-421F-BE79-AF45E7E908D0}" presName="compNode" presStyleCnt="0"/>
      <dgm:spPr/>
    </dgm:pt>
    <dgm:pt modelId="{7BA17EB3-26C2-4F0C-A76B-85BB1E563C3B}" type="pres">
      <dgm:prSet presAssocID="{2970727C-8411-421F-BE79-AF45E7E908D0}" presName="bgRect" presStyleLbl="bgShp" presStyleIdx="3" presStyleCnt="4"/>
      <dgm:spPr/>
    </dgm:pt>
    <dgm:pt modelId="{B47D1B03-55CD-430A-9F5E-63CEDA720EAC}" type="pres">
      <dgm:prSet presAssocID="{2970727C-8411-421F-BE79-AF45E7E908D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lose"/>
        </a:ext>
      </dgm:extLst>
    </dgm:pt>
    <dgm:pt modelId="{DB2D31BF-4666-4108-8C0D-D09AE0757FB8}" type="pres">
      <dgm:prSet presAssocID="{2970727C-8411-421F-BE79-AF45E7E908D0}" presName="spaceRect" presStyleCnt="0"/>
      <dgm:spPr/>
    </dgm:pt>
    <dgm:pt modelId="{1F939CBD-EEB9-4D2C-A637-63BE7CCEDE72}" type="pres">
      <dgm:prSet presAssocID="{2970727C-8411-421F-BE79-AF45E7E908D0}" presName="parTx" presStyleLbl="revTx" presStyleIdx="3" presStyleCnt="5">
        <dgm:presLayoutVars>
          <dgm:chMax val="0"/>
          <dgm:chPref val="0"/>
        </dgm:presLayoutVars>
      </dgm:prSet>
      <dgm:spPr/>
      <dgm:t>
        <a:bodyPr/>
        <a:lstStyle/>
        <a:p>
          <a:endParaRPr lang="en-US"/>
        </a:p>
      </dgm:t>
    </dgm:pt>
    <dgm:pt modelId="{0C410999-3C96-4973-83C1-74B3B1DB104E}" type="pres">
      <dgm:prSet presAssocID="{2970727C-8411-421F-BE79-AF45E7E908D0}" presName="desTx" presStyleLbl="revTx" presStyleIdx="4" presStyleCnt="5">
        <dgm:presLayoutVars/>
      </dgm:prSet>
      <dgm:spPr/>
      <dgm:t>
        <a:bodyPr/>
        <a:lstStyle/>
        <a:p>
          <a:endParaRPr lang="en-US"/>
        </a:p>
      </dgm:t>
    </dgm:pt>
  </dgm:ptLst>
  <dgm:cxnLst>
    <dgm:cxn modelId="{BDB2923F-828C-4AB1-B5CB-C44DE0871B88}" type="presOf" srcId="{038CD1D0-D070-46DF-94DB-973E9657CFEE}" destId="{4523C29D-22A0-4FB2-9A89-BDC3BD6EBCFB}" srcOrd="0" destOrd="0" presId="urn:microsoft.com/office/officeart/2018/2/layout/IconVerticalSolidList"/>
    <dgm:cxn modelId="{3AB6407E-9532-4813-AEC8-B876B13B7AB2}" srcId="{038CD1D0-D070-46DF-94DB-973E9657CFEE}" destId="{2970727C-8411-421F-BE79-AF45E7E908D0}" srcOrd="3" destOrd="0" parTransId="{14BD8286-6CD6-4F8F-8476-0D41F34CE7B5}" sibTransId="{8432E0EF-33F7-4E09-B343-F0B1BE079782}"/>
    <dgm:cxn modelId="{7E01EAC0-B6DD-432C-B8EF-466D7316B4C3}" srcId="{038CD1D0-D070-46DF-94DB-973E9657CFEE}" destId="{EB92C5F3-A833-4133-9D54-8A63BD1270DE}" srcOrd="0" destOrd="0" parTransId="{F93A489B-D391-4AEB-B1A1-7CD6ACED386D}" sibTransId="{817C310E-3258-41F7-A34A-2FED0554F18B}"/>
    <dgm:cxn modelId="{74776EAA-D463-4638-97C3-AB60EF849AD2}" type="presOf" srcId="{2970727C-8411-421F-BE79-AF45E7E908D0}" destId="{1F939CBD-EEB9-4D2C-A637-63BE7CCEDE72}" srcOrd="0" destOrd="0" presId="urn:microsoft.com/office/officeart/2018/2/layout/IconVerticalSolidList"/>
    <dgm:cxn modelId="{02A109DF-B557-4499-8478-D77F29C28A93}" type="presOf" srcId="{8B8E8D6A-C5D1-453D-A8FC-4070109AF1E2}" destId="{3CCE0BE1-5E30-44CA-9C75-944558D3A313}" srcOrd="0" destOrd="0" presId="urn:microsoft.com/office/officeart/2018/2/layout/IconVerticalSolidList"/>
    <dgm:cxn modelId="{65FCFBEB-5A31-4C0F-B12A-F0AB7FF29796}" srcId="{038CD1D0-D070-46DF-94DB-973E9657CFEE}" destId="{8B8E8D6A-C5D1-453D-A8FC-4070109AF1E2}" srcOrd="1" destOrd="0" parTransId="{65907FCE-40BB-48DB-9B7A-E6A42A5FF762}" sibTransId="{45ADB1BD-E1CC-454A-BDC5-0C024FD5A41F}"/>
    <dgm:cxn modelId="{A29BBDB0-8940-4225-ABB4-8667AAA08F14}" srcId="{2970727C-8411-421F-BE79-AF45E7E908D0}" destId="{63A29314-CABD-4D1C-99ED-791B1E5B8C09}" srcOrd="0" destOrd="0" parTransId="{3A56F271-0B6A-487C-A628-B7385EC61075}" sibTransId="{6D2900F1-FC32-4FFB-9B54-3B8508CDF452}"/>
    <dgm:cxn modelId="{DBB7D48C-A806-4BA9-B696-3E91E1F2D8CF}" type="presOf" srcId="{6B0D92F8-720F-4FB1-8390-36C1F87294CA}" destId="{1326820C-0C5D-45E2-AC01-D2420A0C404B}" srcOrd="0" destOrd="0" presId="urn:microsoft.com/office/officeart/2018/2/layout/IconVerticalSolidList"/>
    <dgm:cxn modelId="{B04FA932-9AEF-4FA7-9355-1A983F5FFE19}" srcId="{038CD1D0-D070-46DF-94DB-973E9657CFEE}" destId="{6B0D92F8-720F-4FB1-8390-36C1F87294CA}" srcOrd="2" destOrd="0" parTransId="{B9E3332E-70C3-40C7-8645-26CD12B3C3BB}" sibTransId="{D9AA8EE7-A6CB-420E-8E34-951D65879695}"/>
    <dgm:cxn modelId="{95B1B875-777D-4119-B8F5-40B192CF62CB}" type="presOf" srcId="{63A29314-CABD-4D1C-99ED-791B1E5B8C09}" destId="{0C410999-3C96-4973-83C1-74B3B1DB104E}" srcOrd="0" destOrd="0" presId="urn:microsoft.com/office/officeart/2018/2/layout/IconVerticalSolidList"/>
    <dgm:cxn modelId="{D13819A4-3D63-4D8A-BD2E-F5E7FEE3B87C}" type="presOf" srcId="{EB92C5F3-A833-4133-9D54-8A63BD1270DE}" destId="{43B16BFB-B312-4C49-A86D-FB195BC9FF01}" srcOrd="0" destOrd="0" presId="urn:microsoft.com/office/officeart/2018/2/layout/IconVerticalSolidList"/>
    <dgm:cxn modelId="{1A4A4B21-2DDA-4AE9-AEF5-A92273618A82}" type="presParOf" srcId="{4523C29D-22A0-4FB2-9A89-BDC3BD6EBCFB}" destId="{34947DF2-6547-46E9-A8A4-A87400DF537B}" srcOrd="0" destOrd="0" presId="urn:microsoft.com/office/officeart/2018/2/layout/IconVerticalSolidList"/>
    <dgm:cxn modelId="{E8D44169-F49F-49EA-86F5-9C25E4D72BCC}" type="presParOf" srcId="{34947DF2-6547-46E9-A8A4-A87400DF537B}" destId="{CD1D255E-17D6-4136-8F60-EC2003256980}" srcOrd="0" destOrd="0" presId="urn:microsoft.com/office/officeart/2018/2/layout/IconVerticalSolidList"/>
    <dgm:cxn modelId="{DF2EACB6-E164-4CF5-B2BC-A124F883021A}" type="presParOf" srcId="{34947DF2-6547-46E9-A8A4-A87400DF537B}" destId="{50338E4B-8AEC-446A-9396-1891CD01AFCF}" srcOrd="1" destOrd="0" presId="urn:microsoft.com/office/officeart/2018/2/layout/IconVerticalSolidList"/>
    <dgm:cxn modelId="{2C0733B8-45C6-4FC5-8DB2-B6A7FD13D009}" type="presParOf" srcId="{34947DF2-6547-46E9-A8A4-A87400DF537B}" destId="{F3404EAF-490C-492E-99F9-4774DD00F78B}" srcOrd="2" destOrd="0" presId="urn:microsoft.com/office/officeart/2018/2/layout/IconVerticalSolidList"/>
    <dgm:cxn modelId="{B63124AA-6947-4ACB-9BEC-8ABC4408A00A}" type="presParOf" srcId="{34947DF2-6547-46E9-A8A4-A87400DF537B}" destId="{43B16BFB-B312-4C49-A86D-FB195BC9FF01}" srcOrd="3" destOrd="0" presId="urn:microsoft.com/office/officeart/2018/2/layout/IconVerticalSolidList"/>
    <dgm:cxn modelId="{07F24A55-E414-46BC-96DA-534670062B90}" type="presParOf" srcId="{4523C29D-22A0-4FB2-9A89-BDC3BD6EBCFB}" destId="{12146B36-44B6-47A3-9877-8BF68FA88D84}" srcOrd="1" destOrd="0" presId="urn:microsoft.com/office/officeart/2018/2/layout/IconVerticalSolidList"/>
    <dgm:cxn modelId="{FD2779A8-4821-489B-9A47-7A9BEBFA0B0B}" type="presParOf" srcId="{4523C29D-22A0-4FB2-9A89-BDC3BD6EBCFB}" destId="{BEC92DCB-33D1-4E03-B096-3B5C15FB6956}" srcOrd="2" destOrd="0" presId="urn:microsoft.com/office/officeart/2018/2/layout/IconVerticalSolidList"/>
    <dgm:cxn modelId="{72DB1BB0-B29C-4187-B365-DB035766F3A5}" type="presParOf" srcId="{BEC92DCB-33D1-4E03-B096-3B5C15FB6956}" destId="{4F1BFF26-F5C6-40EA-9078-C6683794E9AF}" srcOrd="0" destOrd="0" presId="urn:microsoft.com/office/officeart/2018/2/layout/IconVerticalSolidList"/>
    <dgm:cxn modelId="{9B7752C9-B941-4206-9F72-B6387F563D5F}" type="presParOf" srcId="{BEC92DCB-33D1-4E03-B096-3B5C15FB6956}" destId="{CDB005C2-039A-460A-9BA6-F26E2303CA18}" srcOrd="1" destOrd="0" presId="urn:microsoft.com/office/officeart/2018/2/layout/IconVerticalSolidList"/>
    <dgm:cxn modelId="{AD8921EB-A1A9-484A-8633-3D62E8B00AC2}" type="presParOf" srcId="{BEC92DCB-33D1-4E03-B096-3B5C15FB6956}" destId="{746AFB3E-FAB6-4004-B890-BA908EE4D475}" srcOrd="2" destOrd="0" presId="urn:microsoft.com/office/officeart/2018/2/layout/IconVerticalSolidList"/>
    <dgm:cxn modelId="{1DB36766-C0F5-46D3-B62A-95686F8635EB}" type="presParOf" srcId="{BEC92DCB-33D1-4E03-B096-3B5C15FB6956}" destId="{3CCE0BE1-5E30-44CA-9C75-944558D3A313}" srcOrd="3" destOrd="0" presId="urn:microsoft.com/office/officeart/2018/2/layout/IconVerticalSolidList"/>
    <dgm:cxn modelId="{8AA0455E-206B-4A63-A4A8-099B47547E1D}" type="presParOf" srcId="{4523C29D-22A0-4FB2-9A89-BDC3BD6EBCFB}" destId="{8B3B2C54-E2E8-49A2-94AC-AC38B98FB403}" srcOrd="3" destOrd="0" presId="urn:microsoft.com/office/officeart/2018/2/layout/IconVerticalSolidList"/>
    <dgm:cxn modelId="{1FF5173A-C1FE-4A4A-B1E3-3E2251808C11}" type="presParOf" srcId="{4523C29D-22A0-4FB2-9A89-BDC3BD6EBCFB}" destId="{FBB01D35-E0F6-45FB-A90E-1553FD09C1E4}" srcOrd="4" destOrd="0" presId="urn:microsoft.com/office/officeart/2018/2/layout/IconVerticalSolidList"/>
    <dgm:cxn modelId="{02D594B8-82B3-454C-94A9-9B2FBBCF3D10}" type="presParOf" srcId="{FBB01D35-E0F6-45FB-A90E-1553FD09C1E4}" destId="{20B4EEB9-BB5E-498A-B3F3-66112BCFE88E}" srcOrd="0" destOrd="0" presId="urn:microsoft.com/office/officeart/2018/2/layout/IconVerticalSolidList"/>
    <dgm:cxn modelId="{F694E4FD-8716-46F7-BD4E-888ACE27897D}" type="presParOf" srcId="{FBB01D35-E0F6-45FB-A90E-1553FD09C1E4}" destId="{6AFCF0B2-FF71-4ADA-85E5-7FA5C8403DAE}" srcOrd="1" destOrd="0" presId="urn:microsoft.com/office/officeart/2018/2/layout/IconVerticalSolidList"/>
    <dgm:cxn modelId="{7DAD5F53-0704-40CC-8BBD-985E28258342}" type="presParOf" srcId="{FBB01D35-E0F6-45FB-A90E-1553FD09C1E4}" destId="{C3FFF357-84B4-4E6D-95FE-44822077AA48}" srcOrd="2" destOrd="0" presId="urn:microsoft.com/office/officeart/2018/2/layout/IconVerticalSolidList"/>
    <dgm:cxn modelId="{75BF32F5-001F-4634-B750-6DB8E139A1A1}" type="presParOf" srcId="{FBB01D35-E0F6-45FB-A90E-1553FD09C1E4}" destId="{1326820C-0C5D-45E2-AC01-D2420A0C404B}" srcOrd="3" destOrd="0" presId="urn:microsoft.com/office/officeart/2018/2/layout/IconVerticalSolidList"/>
    <dgm:cxn modelId="{B19EB6C0-72D1-42BF-AA34-DD47D1574C8D}" type="presParOf" srcId="{4523C29D-22A0-4FB2-9A89-BDC3BD6EBCFB}" destId="{DB2CE083-0A0A-4670-8092-0AF079D8BAF9}" srcOrd="5" destOrd="0" presId="urn:microsoft.com/office/officeart/2018/2/layout/IconVerticalSolidList"/>
    <dgm:cxn modelId="{961AC79F-8718-4558-B259-BCAD76F3DD23}" type="presParOf" srcId="{4523C29D-22A0-4FB2-9A89-BDC3BD6EBCFB}" destId="{11757E89-07FF-42C9-83F1-8ABD2D3A9CAD}" srcOrd="6" destOrd="0" presId="urn:microsoft.com/office/officeart/2018/2/layout/IconVerticalSolidList"/>
    <dgm:cxn modelId="{5C1403BF-4F71-4F6B-8F30-E42B49845929}" type="presParOf" srcId="{11757E89-07FF-42C9-83F1-8ABD2D3A9CAD}" destId="{7BA17EB3-26C2-4F0C-A76B-85BB1E563C3B}" srcOrd="0" destOrd="0" presId="urn:microsoft.com/office/officeart/2018/2/layout/IconVerticalSolidList"/>
    <dgm:cxn modelId="{CAA609DE-EA7D-4497-8262-4C67523E838B}" type="presParOf" srcId="{11757E89-07FF-42C9-83F1-8ABD2D3A9CAD}" destId="{B47D1B03-55CD-430A-9F5E-63CEDA720EAC}" srcOrd="1" destOrd="0" presId="urn:microsoft.com/office/officeart/2018/2/layout/IconVerticalSolidList"/>
    <dgm:cxn modelId="{54F50485-3FF3-4125-BEBD-9714F692D7E5}" type="presParOf" srcId="{11757E89-07FF-42C9-83F1-8ABD2D3A9CAD}" destId="{DB2D31BF-4666-4108-8C0D-D09AE0757FB8}" srcOrd="2" destOrd="0" presId="urn:microsoft.com/office/officeart/2018/2/layout/IconVerticalSolidList"/>
    <dgm:cxn modelId="{4FB58EB6-B05A-4EDD-A9A2-6AB4DE987F65}" type="presParOf" srcId="{11757E89-07FF-42C9-83F1-8ABD2D3A9CAD}" destId="{1F939CBD-EEB9-4D2C-A637-63BE7CCEDE72}" srcOrd="3" destOrd="0" presId="urn:microsoft.com/office/officeart/2018/2/layout/IconVerticalSolidList"/>
    <dgm:cxn modelId="{8E093516-A665-4801-8BC0-89B58208A53F}" type="presParOf" srcId="{11757E89-07FF-42C9-83F1-8ABD2D3A9CAD}" destId="{0C410999-3C96-4973-83C1-74B3B1DB104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AF94EC-83D2-4B1A-8EF9-DA2FD15727E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32C908A-0549-499B-852A-4206FF12F090}">
      <dgm:prSet/>
      <dgm:spPr/>
      <dgm:t>
        <a:bodyPr/>
        <a:lstStyle/>
        <a:p>
          <a:r>
            <a:rPr lang="en-SG"/>
            <a:t># An example of computing the mean with variables</a:t>
          </a:r>
          <a:endParaRPr lang="en-US"/>
        </a:p>
      </dgm:t>
    </dgm:pt>
    <dgm:pt modelId="{A99CC9EB-0587-4072-8AB9-616DA0BBC03D}" type="parTrans" cxnId="{6B60E37C-2B44-4764-A8DD-93AAA8C53FC1}">
      <dgm:prSet/>
      <dgm:spPr/>
      <dgm:t>
        <a:bodyPr/>
        <a:lstStyle/>
        <a:p>
          <a:endParaRPr lang="en-US"/>
        </a:p>
      </dgm:t>
    </dgm:pt>
    <dgm:pt modelId="{48ACF2C9-2FD7-473D-97BF-1C62BF77A0C0}" type="sibTrans" cxnId="{6B60E37C-2B44-4764-A8DD-93AAA8C53FC1}">
      <dgm:prSet/>
      <dgm:spPr/>
      <dgm:t>
        <a:bodyPr/>
        <a:lstStyle/>
        <a:p>
          <a:endParaRPr lang="en-US"/>
        </a:p>
      </dgm:t>
    </dgm:pt>
    <dgm:pt modelId="{826B4F91-0CAE-46CE-811C-46D9266CD486}">
      <dgm:prSet/>
      <dgm:spPr/>
      <dgm:t>
        <a:bodyPr/>
        <a:lstStyle/>
        <a:p>
          <a:r>
            <a:rPr lang="en-SG" dirty="0" smtClean="0"/>
            <a:t>mydata$sum </a:t>
          </a:r>
          <a:r>
            <a:rPr lang="en-SG" dirty="0"/>
            <a:t>&lt;- </a:t>
          </a:r>
          <a:r>
            <a:rPr lang="en-SG" dirty="0" smtClean="0"/>
            <a:t>mydata$x1 </a:t>
          </a:r>
          <a:r>
            <a:rPr lang="en-SG" dirty="0"/>
            <a:t>+ </a:t>
          </a:r>
          <a:r>
            <a:rPr lang="en-SG" dirty="0" smtClean="0"/>
            <a:t>mydata$x2</a:t>
          </a:r>
          <a:r>
            <a:rPr lang="en-SG" dirty="0"/>
            <a:t/>
          </a:r>
          <a:br>
            <a:rPr lang="en-SG" dirty="0"/>
          </a:br>
          <a:r>
            <a:rPr lang="en-SG" dirty="0"/>
            <a:t>mydata$mean &lt;- (mydata$x1 + mydata$x2)/2</a:t>
          </a:r>
          <a:endParaRPr lang="en-US" dirty="0"/>
        </a:p>
      </dgm:t>
    </dgm:pt>
    <dgm:pt modelId="{A3BB75B5-200F-4EAD-83D8-57F742493DB9}" type="parTrans" cxnId="{301A6814-5B11-4A28-84BB-23AF737B2E00}">
      <dgm:prSet/>
      <dgm:spPr/>
      <dgm:t>
        <a:bodyPr/>
        <a:lstStyle/>
        <a:p>
          <a:endParaRPr lang="en-US"/>
        </a:p>
      </dgm:t>
    </dgm:pt>
    <dgm:pt modelId="{4B993D8B-1545-41C6-AE95-DF8112C5D0CC}" type="sibTrans" cxnId="{301A6814-5B11-4A28-84BB-23AF737B2E00}">
      <dgm:prSet/>
      <dgm:spPr/>
      <dgm:t>
        <a:bodyPr/>
        <a:lstStyle/>
        <a:p>
          <a:endParaRPr lang="en-US"/>
        </a:p>
      </dgm:t>
    </dgm:pt>
    <dgm:pt modelId="{B69DF5EE-5A7F-4E40-A68B-2F92E37E0B9D}" type="pres">
      <dgm:prSet presAssocID="{1AAF94EC-83D2-4B1A-8EF9-DA2FD15727E5}" presName="root" presStyleCnt="0">
        <dgm:presLayoutVars>
          <dgm:dir/>
          <dgm:resizeHandles val="exact"/>
        </dgm:presLayoutVars>
      </dgm:prSet>
      <dgm:spPr/>
      <dgm:t>
        <a:bodyPr/>
        <a:lstStyle/>
        <a:p>
          <a:endParaRPr lang="en-US"/>
        </a:p>
      </dgm:t>
    </dgm:pt>
    <dgm:pt modelId="{60E78FB2-FCD8-4F16-BCC2-E31B151152DA}" type="pres">
      <dgm:prSet presAssocID="{D32C908A-0549-499B-852A-4206FF12F090}" presName="compNode" presStyleCnt="0"/>
      <dgm:spPr/>
    </dgm:pt>
    <dgm:pt modelId="{F9217FBF-24E8-47CA-AAD2-AD838118B487}" type="pres">
      <dgm:prSet presAssocID="{D32C908A-0549-499B-852A-4206FF12F090}" presName="bgRect" presStyleLbl="bgShp" presStyleIdx="0" presStyleCnt="2"/>
      <dgm:spPr/>
    </dgm:pt>
    <dgm:pt modelId="{3AA7DF7E-ACCE-43E1-B648-9B3C3083C5E9}" type="pres">
      <dgm:prSet presAssocID="{D32C908A-0549-499B-852A-4206FF12F0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alculator"/>
        </a:ext>
      </dgm:extLst>
    </dgm:pt>
    <dgm:pt modelId="{64D33756-C972-4727-8685-4C178F0A37D3}" type="pres">
      <dgm:prSet presAssocID="{D32C908A-0549-499B-852A-4206FF12F090}" presName="spaceRect" presStyleCnt="0"/>
      <dgm:spPr/>
    </dgm:pt>
    <dgm:pt modelId="{6982D103-1F3C-4A9E-91CE-94FE0BD8AC43}" type="pres">
      <dgm:prSet presAssocID="{D32C908A-0549-499B-852A-4206FF12F090}" presName="parTx" presStyleLbl="revTx" presStyleIdx="0" presStyleCnt="2">
        <dgm:presLayoutVars>
          <dgm:chMax val="0"/>
          <dgm:chPref val="0"/>
        </dgm:presLayoutVars>
      </dgm:prSet>
      <dgm:spPr/>
      <dgm:t>
        <a:bodyPr/>
        <a:lstStyle/>
        <a:p>
          <a:endParaRPr lang="en-US"/>
        </a:p>
      </dgm:t>
    </dgm:pt>
    <dgm:pt modelId="{C7F5586E-F362-4CE5-9658-AC77B441D763}" type="pres">
      <dgm:prSet presAssocID="{48ACF2C9-2FD7-473D-97BF-1C62BF77A0C0}" presName="sibTrans" presStyleCnt="0"/>
      <dgm:spPr/>
    </dgm:pt>
    <dgm:pt modelId="{F773A208-AEB7-4BB0-A033-E3BA2299006B}" type="pres">
      <dgm:prSet presAssocID="{826B4F91-0CAE-46CE-811C-46D9266CD486}" presName="compNode" presStyleCnt="0"/>
      <dgm:spPr/>
    </dgm:pt>
    <dgm:pt modelId="{74B4F37F-EB2E-4832-99EB-9B94C5F13E26}" type="pres">
      <dgm:prSet presAssocID="{826B4F91-0CAE-46CE-811C-46D9266CD486}" presName="bgRect" presStyleLbl="bgShp" presStyleIdx="1" presStyleCnt="2"/>
      <dgm:spPr/>
    </dgm:pt>
    <dgm:pt modelId="{FE35BD06-593E-47DE-B792-E017504236E7}" type="pres">
      <dgm:prSet presAssocID="{826B4F91-0CAE-46CE-811C-46D9266CD48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Money"/>
        </a:ext>
      </dgm:extLst>
    </dgm:pt>
    <dgm:pt modelId="{DD0608D0-818C-4737-A6DC-561CF1756CC1}" type="pres">
      <dgm:prSet presAssocID="{826B4F91-0CAE-46CE-811C-46D9266CD486}" presName="spaceRect" presStyleCnt="0"/>
      <dgm:spPr/>
    </dgm:pt>
    <dgm:pt modelId="{C9293DB2-5EF2-4B1F-A27C-90365EBB7575}" type="pres">
      <dgm:prSet presAssocID="{826B4F91-0CAE-46CE-811C-46D9266CD486}" presName="parTx" presStyleLbl="revTx" presStyleIdx="1" presStyleCnt="2">
        <dgm:presLayoutVars>
          <dgm:chMax val="0"/>
          <dgm:chPref val="0"/>
        </dgm:presLayoutVars>
      </dgm:prSet>
      <dgm:spPr/>
      <dgm:t>
        <a:bodyPr/>
        <a:lstStyle/>
        <a:p>
          <a:endParaRPr lang="en-US"/>
        </a:p>
      </dgm:t>
    </dgm:pt>
  </dgm:ptLst>
  <dgm:cxnLst>
    <dgm:cxn modelId="{301A6814-5B11-4A28-84BB-23AF737B2E00}" srcId="{1AAF94EC-83D2-4B1A-8EF9-DA2FD15727E5}" destId="{826B4F91-0CAE-46CE-811C-46D9266CD486}" srcOrd="1" destOrd="0" parTransId="{A3BB75B5-200F-4EAD-83D8-57F742493DB9}" sibTransId="{4B993D8B-1545-41C6-AE95-DF8112C5D0CC}"/>
    <dgm:cxn modelId="{6B60E37C-2B44-4764-A8DD-93AAA8C53FC1}" srcId="{1AAF94EC-83D2-4B1A-8EF9-DA2FD15727E5}" destId="{D32C908A-0549-499B-852A-4206FF12F090}" srcOrd="0" destOrd="0" parTransId="{A99CC9EB-0587-4072-8AB9-616DA0BBC03D}" sibTransId="{48ACF2C9-2FD7-473D-97BF-1C62BF77A0C0}"/>
    <dgm:cxn modelId="{DFB62D56-1C9C-4A4A-80B3-053AFF930A35}" type="presOf" srcId="{826B4F91-0CAE-46CE-811C-46D9266CD486}" destId="{C9293DB2-5EF2-4B1F-A27C-90365EBB7575}" srcOrd="0" destOrd="0" presId="urn:microsoft.com/office/officeart/2018/2/layout/IconVerticalSolidList"/>
    <dgm:cxn modelId="{2DABB498-90D0-4243-9E61-F8C033461F65}" type="presOf" srcId="{1AAF94EC-83D2-4B1A-8EF9-DA2FD15727E5}" destId="{B69DF5EE-5A7F-4E40-A68B-2F92E37E0B9D}" srcOrd="0" destOrd="0" presId="urn:microsoft.com/office/officeart/2018/2/layout/IconVerticalSolidList"/>
    <dgm:cxn modelId="{AC6C9B06-39DD-4805-B2BD-151867C0F7E2}" type="presOf" srcId="{D32C908A-0549-499B-852A-4206FF12F090}" destId="{6982D103-1F3C-4A9E-91CE-94FE0BD8AC43}" srcOrd="0" destOrd="0" presId="urn:microsoft.com/office/officeart/2018/2/layout/IconVerticalSolidList"/>
    <dgm:cxn modelId="{4C0F841E-72C0-42DB-8831-1DE043E2BAB3}" type="presParOf" srcId="{B69DF5EE-5A7F-4E40-A68B-2F92E37E0B9D}" destId="{60E78FB2-FCD8-4F16-BCC2-E31B151152DA}" srcOrd="0" destOrd="0" presId="urn:microsoft.com/office/officeart/2018/2/layout/IconVerticalSolidList"/>
    <dgm:cxn modelId="{31D95D99-5E2A-4309-A2E5-9C3005096A16}" type="presParOf" srcId="{60E78FB2-FCD8-4F16-BCC2-E31B151152DA}" destId="{F9217FBF-24E8-47CA-AAD2-AD838118B487}" srcOrd="0" destOrd="0" presId="urn:microsoft.com/office/officeart/2018/2/layout/IconVerticalSolidList"/>
    <dgm:cxn modelId="{67557D78-1949-469A-A202-4C98E9A80ACE}" type="presParOf" srcId="{60E78FB2-FCD8-4F16-BCC2-E31B151152DA}" destId="{3AA7DF7E-ACCE-43E1-B648-9B3C3083C5E9}" srcOrd="1" destOrd="0" presId="urn:microsoft.com/office/officeart/2018/2/layout/IconVerticalSolidList"/>
    <dgm:cxn modelId="{6B94E95C-7624-40DB-92E0-58A4145D1C4C}" type="presParOf" srcId="{60E78FB2-FCD8-4F16-BCC2-E31B151152DA}" destId="{64D33756-C972-4727-8685-4C178F0A37D3}" srcOrd="2" destOrd="0" presId="urn:microsoft.com/office/officeart/2018/2/layout/IconVerticalSolidList"/>
    <dgm:cxn modelId="{AF2FB92D-532F-49BC-85F5-0B33A0E266F2}" type="presParOf" srcId="{60E78FB2-FCD8-4F16-BCC2-E31B151152DA}" destId="{6982D103-1F3C-4A9E-91CE-94FE0BD8AC43}" srcOrd="3" destOrd="0" presId="urn:microsoft.com/office/officeart/2018/2/layout/IconVerticalSolidList"/>
    <dgm:cxn modelId="{727D48A6-EE4E-40AB-A873-C535AFD2EEAA}" type="presParOf" srcId="{B69DF5EE-5A7F-4E40-A68B-2F92E37E0B9D}" destId="{C7F5586E-F362-4CE5-9658-AC77B441D763}" srcOrd="1" destOrd="0" presId="urn:microsoft.com/office/officeart/2018/2/layout/IconVerticalSolidList"/>
    <dgm:cxn modelId="{B8BCFA53-D8FF-4D6E-830D-57B05746F204}" type="presParOf" srcId="{B69DF5EE-5A7F-4E40-A68B-2F92E37E0B9D}" destId="{F773A208-AEB7-4BB0-A033-E3BA2299006B}" srcOrd="2" destOrd="0" presId="urn:microsoft.com/office/officeart/2018/2/layout/IconVerticalSolidList"/>
    <dgm:cxn modelId="{107008CD-B443-4468-A517-633BB3CB423A}" type="presParOf" srcId="{F773A208-AEB7-4BB0-A033-E3BA2299006B}" destId="{74B4F37F-EB2E-4832-99EB-9B94C5F13E26}" srcOrd="0" destOrd="0" presId="urn:microsoft.com/office/officeart/2018/2/layout/IconVerticalSolidList"/>
    <dgm:cxn modelId="{5AEDF55D-CF23-4C87-9A8A-4BDE70B6C520}" type="presParOf" srcId="{F773A208-AEB7-4BB0-A033-E3BA2299006B}" destId="{FE35BD06-593E-47DE-B792-E017504236E7}" srcOrd="1" destOrd="0" presId="urn:microsoft.com/office/officeart/2018/2/layout/IconVerticalSolidList"/>
    <dgm:cxn modelId="{5601E7F6-43A3-4C58-9F73-DD25D2A7A987}" type="presParOf" srcId="{F773A208-AEB7-4BB0-A033-E3BA2299006B}" destId="{DD0608D0-818C-4737-A6DC-561CF1756CC1}" srcOrd="2" destOrd="0" presId="urn:microsoft.com/office/officeart/2018/2/layout/IconVerticalSolidList"/>
    <dgm:cxn modelId="{0764C340-0FE6-47D0-96C6-B236FBC77A87}" type="presParOf" srcId="{F773A208-AEB7-4BB0-A033-E3BA2299006B}" destId="{C9293DB2-5EF2-4B1F-A27C-90365EBB75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A34639C-1337-43B4-A7A9-CB1954520B4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2AF1364-EC85-4A36-B7F0-41B303082C31}">
      <dgm:prSet/>
      <dgm:spPr/>
      <dgm:t>
        <a:bodyPr/>
        <a:lstStyle/>
        <a:p>
          <a:r>
            <a:rPr lang="en-US"/>
            <a:t>A function is a well-defined autonomous piece of code</a:t>
          </a:r>
        </a:p>
      </dgm:t>
    </dgm:pt>
    <dgm:pt modelId="{100B4877-6144-4D12-8335-7048369F2378}" type="parTrans" cxnId="{50F30AA3-655C-486D-BBF6-E94BC3C14C41}">
      <dgm:prSet/>
      <dgm:spPr/>
      <dgm:t>
        <a:bodyPr/>
        <a:lstStyle/>
        <a:p>
          <a:endParaRPr lang="en-US"/>
        </a:p>
      </dgm:t>
    </dgm:pt>
    <dgm:pt modelId="{AC9B3A55-7A96-4CA6-9095-3B8C761CD62B}" type="sibTrans" cxnId="{50F30AA3-655C-486D-BBF6-E94BC3C14C41}">
      <dgm:prSet/>
      <dgm:spPr/>
      <dgm:t>
        <a:bodyPr/>
        <a:lstStyle/>
        <a:p>
          <a:endParaRPr lang="en-US"/>
        </a:p>
      </dgm:t>
    </dgm:pt>
    <dgm:pt modelId="{4561C08A-4055-414C-BAF6-F6F84515EF09}">
      <dgm:prSet/>
      <dgm:spPr/>
      <dgm:t>
        <a:bodyPr/>
        <a:lstStyle/>
        <a:p>
          <a:r>
            <a:rPr lang="en-US"/>
            <a:t>It can contain both data and methods</a:t>
          </a:r>
        </a:p>
      </dgm:t>
    </dgm:pt>
    <dgm:pt modelId="{A817EC9A-98B4-4C05-B16B-D13C849D476D}" type="parTrans" cxnId="{78CC6A99-8690-4708-B162-DF7785A61E71}">
      <dgm:prSet/>
      <dgm:spPr/>
      <dgm:t>
        <a:bodyPr/>
        <a:lstStyle/>
        <a:p>
          <a:endParaRPr lang="en-US"/>
        </a:p>
      </dgm:t>
    </dgm:pt>
    <dgm:pt modelId="{26EFECB7-1FD2-4D43-BB11-9BC7DBE8CA0B}" type="sibTrans" cxnId="{78CC6A99-8690-4708-B162-DF7785A61E71}">
      <dgm:prSet/>
      <dgm:spPr/>
      <dgm:t>
        <a:bodyPr/>
        <a:lstStyle/>
        <a:p>
          <a:endParaRPr lang="en-US"/>
        </a:p>
      </dgm:t>
    </dgm:pt>
    <dgm:pt modelId="{A60221B1-A0B6-4B9A-B87B-451623BD21B2}">
      <dgm:prSet/>
      <dgm:spPr/>
      <dgm:t>
        <a:bodyPr/>
        <a:lstStyle/>
        <a:p>
          <a:r>
            <a:rPr lang="en-US"/>
            <a:t>Conceptually related to OOP. But it differs in the sense that functions are not initiated from a constructor class (no inheritance)</a:t>
          </a:r>
        </a:p>
      </dgm:t>
    </dgm:pt>
    <dgm:pt modelId="{FA6FCF1B-B841-4670-A68F-D660E146A856}" type="parTrans" cxnId="{5FA82A76-FD7F-4A1F-8DA5-1A686414E07C}">
      <dgm:prSet/>
      <dgm:spPr/>
      <dgm:t>
        <a:bodyPr/>
        <a:lstStyle/>
        <a:p>
          <a:endParaRPr lang="en-US"/>
        </a:p>
      </dgm:t>
    </dgm:pt>
    <dgm:pt modelId="{A6733F4D-238E-435F-BC67-C9C64CDCF5E3}" type="sibTrans" cxnId="{5FA82A76-FD7F-4A1F-8DA5-1A686414E07C}">
      <dgm:prSet/>
      <dgm:spPr/>
      <dgm:t>
        <a:bodyPr/>
        <a:lstStyle/>
        <a:p>
          <a:endParaRPr lang="en-US"/>
        </a:p>
      </dgm:t>
    </dgm:pt>
    <dgm:pt modelId="{0BE24B4D-06D0-4AF8-8721-0B9E228DE8CF}">
      <dgm:prSet/>
      <dgm:spPr/>
      <dgm:t>
        <a:bodyPr/>
        <a:lstStyle/>
        <a:p>
          <a:r>
            <a:rPr lang="en-US"/>
            <a:t>R has many built in functions that can conveniently called upon</a:t>
          </a:r>
        </a:p>
      </dgm:t>
    </dgm:pt>
    <dgm:pt modelId="{9C761270-9D33-4795-97E2-A7EF2AF42D46}" type="parTrans" cxnId="{3C78207C-906B-4AAD-AF14-9A1C0E2EC449}">
      <dgm:prSet/>
      <dgm:spPr/>
      <dgm:t>
        <a:bodyPr/>
        <a:lstStyle/>
        <a:p>
          <a:endParaRPr lang="en-US"/>
        </a:p>
      </dgm:t>
    </dgm:pt>
    <dgm:pt modelId="{2858DFB6-720B-4653-8616-C3C90B40A9E5}" type="sibTrans" cxnId="{3C78207C-906B-4AAD-AF14-9A1C0E2EC449}">
      <dgm:prSet/>
      <dgm:spPr/>
      <dgm:t>
        <a:bodyPr/>
        <a:lstStyle/>
        <a:p>
          <a:endParaRPr lang="en-US"/>
        </a:p>
      </dgm:t>
    </dgm:pt>
    <dgm:pt modelId="{93C0F0F2-9A2B-4161-9C7B-3F6ABA4FF299}" type="pres">
      <dgm:prSet presAssocID="{0A34639C-1337-43B4-A7A9-CB1954520B4E}" presName="root" presStyleCnt="0">
        <dgm:presLayoutVars>
          <dgm:dir/>
          <dgm:resizeHandles val="exact"/>
        </dgm:presLayoutVars>
      </dgm:prSet>
      <dgm:spPr/>
      <dgm:t>
        <a:bodyPr/>
        <a:lstStyle/>
        <a:p>
          <a:endParaRPr lang="en-US"/>
        </a:p>
      </dgm:t>
    </dgm:pt>
    <dgm:pt modelId="{C8F7ADFF-8DF3-4B15-925F-804295C83BF7}" type="pres">
      <dgm:prSet presAssocID="{F2AF1364-EC85-4A36-B7F0-41B303082C31}" presName="compNode" presStyleCnt="0"/>
      <dgm:spPr/>
    </dgm:pt>
    <dgm:pt modelId="{B9A7EBD3-C429-45E0-9A77-15C3EC006270}" type="pres">
      <dgm:prSet presAssocID="{F2AF1364-EC85-4A36-B7F0-41B303082C31}" presName="bgRect" presStyleLbl="bgShp" presStyleIdx="0" presStyleCnt="4"/>
      <dgm:spPr/>
    </dgm:pt>
    <dgm:pt modelId="{80B57E87-95AD-4186-B3BD-F634DB20C9AC}" type="pres">
      <dgm:prSet presAssocID="{F2AF1364-EC85-4A36-B7F0-41B303082C3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Teamwork"/>
        </a:ext>
      </dgm:extLst>
    </dgm:pt>
    <dgm:pt modelId="{3B48A55E-510F-4F4E-9443-33CA1FEA42BD}" type="pres">
      <dgm:prSet presAssocID="{F2AF1364-EC85-4A36-B7F0-41B303082C31}" presName="spaceRect" presStyleCnt="0"/>
      <dgm:spPr/>
    </dgm:pt>
    <dgm:pt modelId="{350C6CDB-59FE-496A-85C6-C1722D4F0D59}" type="pres">
      <dgm:prSet presAssocID="{F2AF1364-EC85-4A36-B7F0-41B303082C31}" presName="parTx" presStyleLbl="revTx" presStyleIdx="0" presStyleCnt="4">
        <dgm:presLayoutVars>
          <dgm:chMax val="0"/>
          <dgm:chPref val="0"/>
        </dgm:presLayoutVars>
      </dgm:prSet>
      <dgm:spPr/>
      <dgm:t>
        <a:bodyPr/>
        <a:lstStyle/>
        <a:p>
          <a:endParaRPr lang="en-US"/>
        </a:p>
      </dgm:t>
    </dgm:pt>
    <dgm:pt modelId="{6801B95B-599B-42BF-A052-3A9F2255D93D}" type="pres">
      <dgm:prSet presAssocID="{AC9B3A55-7A96-4CA6-9095-3B8C761CD62B}" presName="sibTrans" presStyleCnt="0"/>
      <dgm:spPr/>
    </dgm:pt>
    <dgm:pt modelId="{F487F92E-32A7-4244-B8AA-B91FC3A96823}" type="pres">
      <dgm:prSet presAssocID="{4561C08A-4055-414C-BAF6-F6F84515EF09}" presName="compNode" presStyleCnt="0"/>
      <dgm:spPr/>
    </dgm:pt>
    <dgm:pt modelId="{1CDB6F40-01E4-4FB7-A22F-310CDC356472}" type="pres">
      <dgm:prSet presAssocID="{4561C08A-4055-414C-BAF6-F6F84515EF09}" presName="bgRect" presStyleLbl="bgShp" presStyleIdx="1" presStyleCnt="4"/>
      <dgm:spPr/>
    </dgm:pt>
    <dgm:pt modelId="{44AB20E6-4896-4E8D-850F-44F3216C852D}" type="pres">
      <dgm:prSet presAssocID="{4561C08A-4055-414C-BAF6-F6F84515EF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lipboardList"/>
        </a:ext>
      </dgm:extLst>
    </dgm:pt>
    <dgm:pt modelId="{A9073F70-6B57-43A8-8E8E-851791D9CCEF}" type="pres">
      <dgm:prSet presAssocID="{4561C08A-4055-414C-BAF6-F6F84515EF09}" presName="spaceRect" presStyleCnt="0"/>
      <dgm:spPr/>
    </dgm:pt>
    <dgm:pt modelId="{0E2046DF-E3D4-42A0-88D8-B63CAC14B0C6}" type="pres">
      <dgm:prSet presAssocID="{4561C08A-4055-414C-BAF6-F6F84515EF09}" presName="parTx" presStyleLbl="revTx" presStyleIdx="1" presStyleCnt="4">
        <dgm:presLayoutVars>
          <dgm:chMax val="0"/>
          <dgm:chPref val="0"/>
        </dgm:presLayoutVars>
      </dgm:prSet>
      <dgm:spPr/>
      <dgm:t>
        <a:bodyPr/>
        <a:lstStyle/>
        <a:p>
          <a:endParaRPr lang="en-US"/>
        </a:p>
      </dgm:t>
    </dgm:pt>
    <dgm:pt modelId="{29BCF5FF-9F31-43C4-A02A-E2E92CC644F3}" type="pres">
      <dgm:prSet presAssocID="{26EFECB7-1FD2-4D43-BB11-9BC7DBE8CA0B}" presName="sibTrans" presStyleCnt="0"/>
      <dgm:spPr/>
    </dgm:pt>
    <dgm:pt modelId="{8BE2BF9F-A64E-4111-AB43-F9AE21EB7F0B}" type="pres">
      <dgm:prSet presAssocID="{A60221B1-A0B6-4B9A-B87B-451623BD21B2}" presName="compNode" presStyleCnt="0"/>
      <dgm:spPr/>
    </dgm:pt>
    <dgm:pt modelId="{D6B68BEE-F0C2-4655-84A6-E185BEBDD66E}" type="pres">
      <dgm:prSet presAssocID="{A60221B1-A0B6-4B9A-B87B-451623BD21B2}" presName="bgRect" presStyleLbl="bgShp" presStyleIdx="2" presStyleCnt="4"/>
      <dgm:spPr/>
    </dgm:pt>
    <dgm:pt modelId="{0E764645-0916-4F59-8596-3E563BA3F292}" type="pres">
      <dgm:prSet presAssocID="{A60221B1-A0B6-4B9A-B87B-451623BD21B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Family"/>
        </a:ext>
      </dgm:extLst>
    </dgm:pt>
    <dgm:pt modelId="{BFA2C98B-9BBF-49A0-9DD7-82E9A8B83470}" type="pres">
      <dgm:prSet presAssocID="{A60221B1-A0B6-4B9A-B87B-451623BD21B2}" presName="spaceRect" presStyleCnt="0"/>
      <dgm:spPr/>
    </dgm:pt>
    <dgm:pt modelId="{2978EA96-90F9-40F2-964F-7A73A500FD75}" type="pres">
      <dgm:prSet presAssocID="{A60221B1-A0B6-4B9A-B87B-451623BD21B2}" presName="parTx" presStyleLbl="revTx" presStyleIdx="2" presStyleCnt="4">
        <dgm:presLayoutVars>
          <dgm:chMax val="0"/>
          <dgm:chPref val="0"/>
        </dgm:presLayoutVars>
      </dgm:prSet>
      <dgm:spPr/>
      <dgm:t>
        <a:bodyPr/>
        <a:lstStyle/>
        <a:p>
          <a:endParaRPr lang="en-US"/>
        </a:p>
      </dgm:t>
    </dgm:pt>
    <dgm:pt modelId="{76E9597B-A2BF-4B26-81BF-CA8581BF48C8}" type="pres">
      <dgm:prSet presAssocID="{A6733F4D-238E-435F-BC67-C9C64CDCF5E3}" presName="sibTrans" presStyleCnt="0"/>
      <dgm:spPr/>
    </dgm:pt>
    <dgm:pt modelId="{8CBEB5A0-6896-4BB3-98ED-FE14E7AE395C}" type="pres">
      <dgm:prSet presAssocID="{0BE24B4D-06D0-4AF8-8721-0B9E228DE8CF}" presName="compNode" presStyleCnt="0"/>
      <dgm:spPr/>
    </dgm:pt>
    <dgm:pt modelId="{8C0F3AC6-EE87-47E5-A658-63B3FE748404}" type="pres">
      <dgm:prSet presAssocID="{0BE24B4D-06D0-4AF8-8721-0B9E228DE8CF}" presName="bgRect" presStyleLbl="bgShp" presStyleIdx="3" presStyleCnt="4"/>
      <dgm:spPr/>
    </dgm:pt>
    <dgm:pt modelId="{812A6559-E3E9-46B4-B83E-C785001C5E1B}" type="pres">
      <dgm:prSet presAssocID="{0BE24B4D-06D0-4AF8-8721-0B9E228DE8C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Parameter"/>
        </a:ext>
      </dgm:extLst>
    </dgm:pt>
    <dgm:pt modelId="{2DC1E71D-978B-43A2-967E-0FBA6C64B7F9}" type="pres">
      <dgm:prSet presAssocID="{0BE24B4D-06D0-4AF8-8721-0B9E228DE8CF}" presName="spaceRect" presStyleCnt="0"/>
      <dgm:spPr/>
    </dgm:pt>
    <dgm:pt modelId="{C6BF8082-B1CD-4A33-9F99-87A004825179}" type="pres">
      <dgm:prSet presAssocID="{0BE24B4D-06D0-4AF8-8721-0B9E228DE8CF}" presName="parTx" presStyleLbl="revTx" presStyleIdx="3" presStyleCnt="4">
        <dgm:presLayoutVars>
          <dgm:chMax val="0"/>
          <dgm:chPref val="0"/>
        </dgm:presLayoutVars>
      </dgm:prSet>
      <dgm:spPr/>
      <dgm:t>
        <a:bodyPr/>
        <a:lstStyle/>
        <a:p>
          <a:endParaRPr lang="en-US"/>
        </a:p>
      </dgm:t>
    </dgm:pt>
  </dgm:ptLst>
  <dgm:cxnLst>
    <dgm:cxn modelId="{50F30AA3-655C-486D-BBF6-E94BC3C14C41}" srcId="{0A34639C-1337-43B4-A7A9-CB1954520B4E}" destId="{F2AF1364-EC85-4A36-B7F0-41B303082C31}" srcOrd="0" destOrd="0" parTransId="{100B4877-6144-4D12-8335-7048369F2378}" sibTransId="{AC9B3A55-7A96-4CA6-9095-3B8C761CD62B}"/>
    <dgm:cxn modelId="{3C45977D-32F0-4B79-89E0-DFFA6F689119}" type="presOf" srcId="{A60221B1-A0B6-4B9A-B87B-451623BD21B2}" destId="{2978EA96-90F9-40F2-964F-7A73A500FD75}" srcOrd="0" destOrd="0" presId="urn:microsoft.com/office/officeart/2018/2/layout/IconVerticalSolidList"/>
    <dgm:cxn modelId="{78CC6A99-8690-4708-B162-DF7785A61E71}" srcId="{0A34639C-1337-43B4-A7A9-CB1954520B4E}" destId="{4561C08A-4055-414C-BAF6-F6F84515EF09}" srcOrd="1" destOrd="0" parTransId="{A817EC9A-98B4-4C05-B16B-D13C849D476D}" sibTransId="{26EFECB7-1FD2-4D43-BB11-9BC7DBE8CA0B}"/>
    <dgm:cxn modelId="{B38D39DC-ADA0-44DE-A7B3-2B2F4A52730F}" type="presOf" srcId="{0A34639C-1337-43B4-A7A9-CB1954520B4E}" destId="{93C0F0F2-9A2B-4161-9C7B-3F6ABA4FF299}" srcOrd="0" destOrd="0" presId="urn:microsoft.com/office/officeart/2018/2/layout/IconVerticalSolidList"/>
    <dgm:cxn modelId="{3C78207C-906B-4AAD-AF14-9A1C0E2EC449}" srcId="{0A34639C-1337-43B4-A7A9-CB1954520B4E}" destId="{0BE24B4D-06D0-4AF8-8721-0B9E228DE8CF}" srcOrd="3" destOrd="0" parTransId="{9C761270-9D33-4795-97E2-A7EF2AF42D46}" sibTransId="{2858DFB6-720B-4653-8616-C3C90B40A9E5}"/>
    <dgm:cxn modelId="{948A252B-6288-4DBA-81AA-6E63853A06B9}" type="presOf" srcId="{F2AF1364-EC85-4A36-B7F0-41B303082C31}" destId="{350C6CDB-59FE-496A-85C6-C1722D4F0D59}" srcOrd="0" destOrd="0" presId="urn:microsoft.com/office/officeart/2018/2/layout/IconVerticalSolidList"/>
    <dgm:cxn modelId="{32796A9B-51C6-48C0-B8B7-4E4F1EB38C8D}" type="presOf" srcId="{4561C08A-4055-414C-BAF6-F6F84515EF09}" destId="{0E2046DF-E3D4-42A0-88D8-B63CAC14B0C6}" srcOrd="0" destOrd="0" presId="urn:microsoft.com/office/officeart/2018/2/layout/IconVerticalSolidList"/>
    <dgm:cxn modelId="{5FA82A76-FD7F-4A1F-8DA5-1A686414E07C}" srcId="{0A34639C-1337-43B4-A7A9-CB1954520B4E}" destId="{A60221B1-A0B6-4B9A-B87B-451623BD21B2}" srcOrd="2" destOrd="0" parTransId="{FA6FCF1B-B841-4670-A68F-D660E146A856}" sibTransId="{A6733F4D-238E-435F-BC67-C9C64CDCF5E3}"/>
    <dgm:cxn modelId="{45F1C63D-C4EF-475C-8FBD-621E9ED38C27}" type="presOf" srcId="{0BE24B4D-06D0-4AF8-8721-0B9E228DE8CF}" destId="{C6BF8082-B1CD-4A33-9F99-87A004825179}" srcOrd="0" destOrd="0" presId="urn:microsoft.com/office/officeart/2018/2/layout/IconVerticalSolidList"/>
    <dgm:cxn modelId="{81ECACC3-F7A8-42E7-AB9F-5191F1770FCC}" type="presParOf" srcId="{93C0F0F2-9A2B-4161-9C7B-3F6ABA4FF299}" destId="{C8F7ADFF-8DF3-4B15-925F-804295C83BF7}" srcOrd="0" destOrd="0" presId="urn:microsoft.com/office/officeart/2018/2/layout/IconVerticalSolidList"/>
    <dgm:cxn modelId="{FB854A21-B450-4E70-9DC4-4FD6DB86B61C}" type="presParOf" srcId="{C8F7ADFF-8DF3-4B15-925F-804295C83BF7}" destId="{B9A7EBD3-C429-45E0-9A77-15C3EC006270}" srcOrd="0" destOrd="0" presId="urn:microsoft.com/office/officeart/2018/2/layout/IconVerticalSolidList"/>
    <dgm:cxn modelId="{79A46478-6CA5-48EA-AC33-9D3060C45B2E}" type="presParOf" srcId="{C8F7ADFF-8DF3-4B15-925F-804295C83BF7}" destId="{80B57E87-95AD-4186-B3BD-F634DB20C9AC}" srcOrd="1" destOrd="0" presId="urn:microsoft.com/office/officeart/2018/2/layout/IconVerticalSolidList"/>
    <dgm:cxn modelId="{D5F75E7B-4DD3-409B-B760-FB2A2AD0ADE6}" type="presParOf" srcId="{C8F7ADFF-8DF3-4B15-925F-804295C83BF7}" destId="{3B48A55E-510F-4F4E-9443-33CA1FEA42BD}" srcOrd="2" destOrd="0" presId="urn:microsoft.com/office/officeart/2018/2/layout/IconVerticalSolidList"/>
    <dgm:cxn modelId="{7D62509B-F5B3-4E16-B3BB-00AC2A406E9E}" type="presParOf" srcId="{C8F7ADFF-8DF3-4B15-925F-804295C83BF7}" destId="{350C6CDB-59FE-496A-85C6-C1722D4F0D59}" srcOrd="3" destOrd="0" presId="urn:microsoft.com/office/officeart/2018/2/layout/IconVerticalSolidList"/>
    <dgm:cxn modelId="{C35078E3-7FC2-4AFC-96BB-3900AA78E3EB}" type="presParOf" srcId="{93C0F0F2-9A2B-4161-9C7B-3F6ABA4FF299}" destId="{6801B95B-599B-42BF-A052-3A9F2255D93D}" srcOrd="1" destOrd="0" presId="urn:microsoft.com/office/officeart/2018/2/layout/IconVerticalSolidList"/>
    <dgm:cxn modelId="{AFD9BC0C-478D-459F-88E5-ED353D0A85BD}" type="presParOf" srcId="{93C0F0F2-9A2B-4161-9C7B-3F6ABA4FF299}" destId="{F487F92E-32A7-4244-B8AA-B91FC3A96823}" srcOrd="2" destOrd="0" presId="urn:microsoft.com/office/officeart/2018/2/layout/IconVerticalSolidList"/>
    <dgm:cxn modelId="{C4C70049-60FF-4F5A-83E1-412B876003C3}" type="presParOf" srcId="{F487F92E-32A7-4244-B8AA-B91FC3A96823}" destId="{1CDB6F40-01E4-4FB7-A22F-310CDC356472}" srcOrd="0" destOrd="0" presId="urn:microsoft.com/office/officeart/2018/2/layout/IconVerticalSolidList"/>
    <dgm:cxn modelId="{3B135D06-A061-46B5-BBEF-D47D8F0CB882}" type="presParOf" srcId="{F487F92E-32A7-4244-B8AA-B91FC3A96823}" destId="{44AB20E6-4896-4E8D-850F-44F3216C852D}" srcOrd="1" destOrd="0" presId="urn:microsoft.com/office/officeart/2018/2/layout/IconVerticalSolidList"/>
    <dgm:cxn modelId="{E84F90A7-3695-4995-A213-F7D36FD39EFD}" type="presParOf" srcId="{F487F92E-32A7-4244-B8AA-B91FC3A96823}" destId="{A9073F70-6B57-43A8-8E8E-851791D9CCEF}" srcOrd="2" destOrd="0" presId="urn:microsoft.com/office/officeart/2018/2/layout/IconVerticalSolidList"/>
    <dgm:cxn modelId="{722D2160-D096-422E-8C16-F859834564C2}" type="presParOf" srcId="{F487F92E-32A7-4244-B8AA-B91FC3A96823}" destId="{0E2046DF-E3D4-42A0-88D8-B63CAC14B0C6}" srcOrd="3" destOrd="0" presId="urn:microsoft.com/office/officeart/2018/2/layout/IconVerticalSolidList"/>
    <dgm:cxn modelId="{B770B08A-1504-4138-B7AD-CE2A438290FB}" type="presParOf" srcId="{93C0F0F2-9A2B-4161-9C7B-3F6ABA4FF299}" destId="{29BCF5FF-9F31-43C4-A02A-E2E92CC644F3}" srcOrd="3" destOrd="0" presId="urn:microsoft.com/office/officeart/2018/2/layout/IconVerticalSolidList"/>
    <dgm:cxn modelId="{1B844A5D-FA5B-42F1-931D-963E69D880AF}" type="presParOf" srcId="{93C0F0F2-9A2B-4161-9C7B-3F6ABA4FF299}" destId="{8BE2BF9F-A64E-4111-AB43-F9AE21EB7F0B}" srcOrd="4" destOrd="0" presId="urn:microsoft.com/office/officeart/2018/2/layout/IconVerticalSolidList"/>
    <dgm:cxn modelId="{84D481E9-EFA4-4B32-B3D9-BE541C35A758}" type="presParOf" srcId="{8BE2BF9F-A64E-4111-AB43-F9AE21EB7F0B}" destId="{D6B68BEE-F0C2-4655-84A6-E185BEBDD66E}" srcOrd="0" destOrd="0" presId="urn:microsoft.com/office/officeart/2018/2/layout/IconVerticalSolidList"/>
    <dgm:cxn modelId="{D8952997-8779-4BBE-B2AF-10B76CFCB61A}" type="presParOf" srcId="{8BE2BF9F-A64E-4111-AB43-F9AE21EB7F0B}" destId="{0E764645-0916-4F59-8596-3E563BA3F292}" srcOrd="1" destOrd="0" presId="urn:microsoft.com/office/officeart/2018/2/layout/IconVerticalSolidList"/>
    <dgm:cxn modelId="{20187D67-D4E1-497C-B6D2-CA353865B71C}" type="presParOf" srcId="{8BE2BF9F-A64E-4111-AB43-F9AE21EB7F0B}" destId="{BFA2C98B-9BBF-49A0-9DD7-82E9A8B83470}" srcOrd="2" destOrd="0" presId="urn:microsoft.com/office/officeart/2018/2/layout/IconVerticalSolidList"/>
    <dgm:cxn modelId="{01EFAA1A-2D97-46A7-A526-02A99ADF3A6B}" type="presParOf" srcId="{8BE2BF9F-A64E-4111-AB43-F9AE21EB7F0B}" destId="{2978EA96-90F9-40F2-964F-7A73A500FD75}" srcOrd="3" destOrd="0" presId="urn:microsoft.com/office/officeart/2018/2/layout/IconVerticalSolidList"/>
    <dgm:cxn modelId="{57B5DCA7-8784-4020-B3DC-54C1A254E006}" type="presParOf" srcId="{93C0F0F2-9A2B-4161-9C7B-3F6ABA4FF299}" destId="{76E9597B-A2BF-4B26-81BF-CA8581BF48C8}" srcOrd="5" destOrd="0" presId="urn:microsoft.com/office/officeart/2018/2/layout/IconVerticalSolidList"/>
    <dgm:cxn modelId="{5C9BDFEA-A101-42FB-8A19-57500517C1BC}" type="presParOf" srcId="{93C0F0F2-9A2B-4161-9C7B-3F6ABA4FF299}" destId="{8CBEB5A0-6896-4BB3-98ED-FE14E7AE395C}" srcOrd="6" destOrd="0" presId="urn:microsoft.com/office/officeart/2018/2/layout/IconVerticalSolidList"/>
    <dgm:cxn modelId="{12BD7F7F-957A-40AC-AD42-A63B53BE225E}" type="presParOf" srcId="{8CBEB5A0-6896-4BB3-98ED-FE14E7AE395C}" destId="{8C0F3AC6-EE87-47E5-A658-63B3FE748404}" srcOrd="0" destOrd="0" presId="urn:microsoft.com/office/officeart/2018/2/layout/IconVerticalSolidList"/>
    <dgm:cxn modelId="{AB7EBC98-8020-4D9F-BA86-A3777A553744}" type="presParOf" srcId="{8CBEB5A0-6896-4BB3-98ED-FE14E7AE395C}" destId="{812A6559-E3E9-46B4-B83E-C785001C5E1B}" srcOrd="1" destOrd="0" presId="urn:microsoft.com/office/officeart/2018/2/layout/IconVerticalSolidList"/>
    <dgm:cxn modelId="{E0368A1E-1C10-4223-94C7-D04520B649D0}" type="presParOf" srcId="{8CBEB5A0-6896-4BB3-98ED-FE14E7AE395C}" destId="{2DC1E71D-978B-43A2-967E-0FBA6C64B7F9}" srcOrd="2" destOrd="0" presId="urn:microsoft.com/office/officeart/2018/2/layout/IconVerticalSolidList"/>
    <dgm:cxn modelId="{EA892235-7AA0-4022-B82E-ED0414E642EE}" type="presParOf" srcId="{8CBEB5A0-6896-4BB3-98ED-FE14E7AE395C}" destId="{C6BF8082-B1CD-4A33-9F99-87A0048251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99215F4-664E-491B-9419-D7B1462E553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A0A0771-B8CB-4613-80BE-671103FD8829}">
      <dgm:prSet/>
      <dgm:spPr/>
      <dgm:t>
        <a:bodyPr/>
        <a:lstStyle/>
        <a:p>
          <a:r>
            <a:rPr lang="en-US"/>
            <a:t>R functions are invoked by its name, then followed by the parenthesis, and including zero or more arguments</a:t>
          </a:r>
        </a:p>
      </dgm:t>
    </dgm:pt>
    <dgm:pt modelId="{612EB1EF-AFB4-459C-AA4F-2769388C14F8}" type="parTrans" cxnId="{025AD2D6-73FB-4AB5-A3E8-D22D455AE478}">
      <dgm:prSet/>
      <dgm:spPr/>
      <dgm:t>
        <a:bodyPr/>
        <a:lstStyle/>
        <a:p>
          <a:endParaRPr lang="en-US"/>
        </a:p>
      </dgm:t>
    </dgm:pt>
    <dgm:pt modelId="{E109E4CA-0F2A-4B6A-8A07-46EFDBC7E49D}" type="sibTrans" cxnId="{025AD2D6-73FB-4AB5-A3E8-D22D455AE478}">
      <dgm:prSet/>
      <dgm:spPr/>
      <dgm:t>
        <a:bodyPr/>
        <a:lstStyle/>
        <a:p>
          <a:endParaRPr lang="en-US"/>
        </a:p>
      </dgm:t>
    </dgm:pt>
    <dgm:pt modelId="{A31DED06-EF79-4EB4-982B-0C73D3112A9C}">
      <dgm:prSet/>
      <dgm:spPr/>
      <dgm:t>
        <a:bodyPr/>
        <a:lstStyle/>
        <a:p>
          <a:r>
            <a:rPr lang="en-US"/>
            <a:t>Using the combine function c() to merge three numeric values into a vector e.g. c(1,2,3)</a:t>
          </a:r>
        </a:p>
      </dgm:t>
    </dgm:pt>
    <dgm:pt modelId="{A33B5F52-5F84-4DA0-BBB6-11F6312CE326}" type="parTrans" cxnId="{EC9CEA56-05EA-4B80-AD0C-C5B89E88DC89}">
      <dgm:prSet/>
      <dgm:spPr/>
      <dgm:t>
        <a:bodyPr/>
        <a:lstStyle/>
        <a:p>
          <a:endParaRPr lang="en-US"/>
        </a:p>
      </dgm:t>
    </dgm:pt>
    <dgm:pt modelId="{6BFEC65C-BD04-4C76-B36E-56BD74E02174}" type="sibTrans" cxnId="{EC9CEA56-05EA-4B80-AD0C-C5B89E88DC89}">
      <dgm:prSet/>
      <dgm:spPr/>
      <dgm:t>
        <a:bodyPr/>
        <a:lstStyle/>
        <a:p>
          <a:endParaRPr lang="en-US"/>
        </a:p>
      </dgm:t>
    </dgm:pt>
    <dgm:pt modelId="{A60F02DC-2639-47FC-9BC2-1235671CAA73}">
      <dgm:prSet/>
      <dgm:spPr/>
      <dgm:t>
        <a:bodyPr/>
        <a:lstStyle/>
        <a:p>
          <a:r>
            <a:rPr lang="en-US"/>
            <a:t>Or using the sum() function as sum(1,2,3) or sum(c(1,2,3))</a:t>
          </a:r>
        </a:p>
      </dgm:t>
    </dgm:pt>
    <dgm:pt modelId="{61866088-3B5F-4D2C-B042-BBDBE89461C9}" type="parTrans" cxnId="{55FE21DE-532B-4B50-B6CF-F01D8686A095}">
      <dgm:prSet/>
      <dgm:spPr/>
      <dgm:t>
        <a:bodyPr/>
        <a:lstStyle/>
        <a:p>
          <a:endParaRPr lang="en-US"/>
        </a:p>
      </dgm:t>
    </dgm:pt>
    <dgm:pt modelId="{24C5713E-3D48-48E2-86E6-493039A852E4}" type="sibTrans" cxnId="{55FE21DE-532B-4B50-B6CF-F01D8686A095}">
      <dgm:prSet/>
      <dgm:spPr/>
      <dgm:t>
        <a:bodyPr/>
        <a:lstStyle/>
        <a:p>
          <a:endParaRPr lang="en-US"/>
        </a:p>
      </dgm:t>
    </dgm:pt>
    <dgm:pt modelId="{E078391A-4B55-437C-9594-C2252BCC9E24}" type="pres">
      <dgm:prSet presAssocID="{D99215F4-664E-491B-9419-D7B1462E553A}" presName="root" presStyleCnt="0">
        <dgm:presLayoutVars>
          <dgm:dir/>
          <dgm:resizeHandles val="exact"/>
        </dgm:presLayoutVars>
      </dgm:prSet>
      <dgm:spPr/>
      <dgm:t>
        <a:bodyPr/>
        <a:lstStyle/>
        <a:p>
          <a:endParaRPr lang="en-US"/>
        </a:p>
      </dgm:t>
    </dgm:pt>
    <dgm:pt modelId="{6C1405C7-3FCF-4264-A6F9-28CC8F543DAB}" type="pres">
      <dgm:prSet presAssocID="{DA0A0771-B8CB-4613-80BE-671103FD8829}" presName="compNode" presStyleCnt="0"/>
      <dgm:spPr/>
    </dgm:pt>
    <dgm:pt modelId="{02B14904-AE31-469B-8C3E-E977DC75C235}" type="pres">
      <dgm:prSet presAssocID="{DA0A0771-B8CB-4613-80BE-671103FD8829}" presName="bgRect" presStyleLbl="bgShp" presStyleIdx="0" presStyleCnt="3"/>
      <dgm:spPr/>
    </dgm:pt>
    <dgm:pt modelId="{27AD5C08-510D-4C82-8BC8-AED167CCCA40}" type="pres">
      <dgm:prSet presAssocID="{DA0A0771-B8CB-4613-80BE-671103FD88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Quotes"/>
        </a:ext>
      </dgm:extLst>
    </dgm:pt>
    <dgm:pt modelId="{5F231E46-F24B-458E-A4AB-C9CE2D362DCD}" type="pres">
      <dgm:prSet presAssocID="{DA0A0771-B8CB-4613-80BE-671103FD8829}" presName="spaceRect" presStyleCnt="0"/>
      <dgm:spPr/>
    </dgm:pt>
    <dgm:pt modelId="{1410867B-0540-4B13-BD89-E4E1F53B915D}" type="pres">
      <dgm:prSet presAssocID="{DA0A0771-B8CB-4613-80BE-671103FD8829}" presName="parTx" presStyleLbl="revTx" presStyleIdx="0" presStyleCnt="3">
        <dgm:presLayoutVars>
          <dgm:chMax val="0"/>
          <dgm:chPref val="0"/>
        </dgm:presLayoutVars>
      </dgm:prSet>
      <dgm:spPr/>
      <dgm:t>
        <a:bodyPr/>
        <a:lstStyle/>
        <a:p>
          <a:endParaRPr lang="en-US"/>
        </a:p>
      </dgm:t>
    </dgm:pt>
    <dgm:pt modelId="{46BAE7C2-AF4C-4661-94A1-12D6DC7C7C32}" type="pres">
      <dgm:prSet presAssocID="{E109E4CA-0F2A-4B6A-8A07-46EFDBC7E49D}" presName="sibTrans" presStyleCnt="0"/>
      <dgm:spPr/>
    </dgm:pt>
    <dgm:pt modelId="{248937D7-4DAB-4A2F-90C5-2384F0A6088E}" type="pres">
      <dgm:prSet presAssocID="{A31DED06-EF79-4EB4-982B-0C73D3112A9C}" presName="compNode" presStyleCnt="0"/>
      <dgm:spPr/>
    </dgm:pt>
    <dgm:pt modelId="{71BAEA00-2DB0-486F-AAD6-A1E6CBD48042}" type="pres">
      <dgm:prSet presAssocID="{A31DED06-EF79-4EB4-982B-0C73D3112A9C}" presName="bgRect" presStyleLbl="bgShp" presStyleIdx="1" presStyleCnt="3"/>
      <dgm:spPr/>
    </dgm:pt>
    <dgm:pt modelId="{F94DB990-12A6-4C50-8484-C34B10D898A2}" type="pres">
      <dgm:prSet presAssocID="{A31DED06-EF79-4EB4-982B-0C73D3112A9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heckmark"/>
        </a:ext>
      </dgm:extLst>
    </dgm:pt>
    <dgm:pt modelId="{771E80A3-7291-45C1-BBF7-1F8B4AF6D039}" type="pres">
      <dgm:prSet presAssocID="{A31DED06-EF79-4EB4-982B-0C73D3112A9C}" presName="spaceRect" presStyleCnt="0"/>
      <dgm:spPr/>
    </dgm:pt>
    <dgm:pt modelId="{E3A91E6E-3A23-4B73-BD9A-6F57F2C9017D}" type="pres">
      <dgm:prSet presAssocID="{A31DED06-EF79-4EB4-982B-0C73D3112A9C}" presName="parTx" presStyleLbl="revTx" presStyleIdx="1" presStyleCnt="3">
        <dgm:presLayoutVars>
          <dgm:chMax val="0"/>
          <dgm:chPref val="0"/>
        </dgm:presLayoutVars>
      </dgm:prSet>
      <dgm:spPr/>
      <dgm:t>
        <a:bodyPr/>
        <a:lstStyle/>
        <a:p>
          <a:endParaRPr lang="en-US"/>
        </a:p>
      </dgm:t>
    </dgm:pt>
    <dgm:pt modelId="{7CE753B9-2BF3-4F89-9D88-6BEE9BBE8B38}" type="pres">
      <dgm:prSet presAssocID="{6BFEC65C-BD04-4C76-B36E-56BD74E02174}" presName="sibTrans" presStyleCnt="0"/>
      <dgm:spPr/>
    </dgm:pt>
    <dgm:pt modelId="{685783E3-8B85-4CCC-8496-8EA6ED753151}" type="pres">
      <dgm:prSet presAssocID="{A60F02DC-2639-47FC-9BC2-1235671CAA73}" presName="compNode" presStyleCnt="0"/>
      <dgm:spPr/>
    </dgm:pt>
    <dgm:pt modelId="{F53C354F-9CA9-4F9B-8A20-E837559A4167}" type="pres">
      <dgm:prSet presAssocID="{A60F02DC-2639-47FC-9BC2-1235671CAA73}" presName="bgRect" presStyleLbl="bgShp" presStyleIdx="2" presStyleCnt="3"/>
      <dgm:spPr/>
    </dgm:pt>
    <dgm:pt modelId="{D079BB12-2340-4EE1-8C49-40FD0896B0EA}" type="pres">
      <dgm:prSet presAssocID="{A60F02DC-2639-47FC-9BC2-1235671CAA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itcoin"/>
        </a:ext>
      </dgm:extLst>
    </dgm:pt>
    <dgm:pt modelId="{3F4D6C39-FEA7-469C-B062-96672408165C}" type="pres">
      <dgm:prSet presAssocID="{A60F02DC-2639-47FC-9BC2-1235671CAA73}" presName="spaceRect" presStyleCnt="0"/>
      <dgm:spPr/>
    </dgm:pt>
    <dgm:pt modelId="{1D808DAF-82A4-458B-8363-810928C499E0}" type="pres">
      <dgm:prSet presAssocID="{A60F02DC-2639-47FC-9BC2-1235671CAA73}" presName="parTx" presStyleLbl="revTx" presStyleIdx="2" presStyleCnt="3">
        <dgm:presLayoutVars>
          <dgm:chMax val="0"/>
          <dgm:chPref val="0"/>
        </dgm:presLayoutVars>
      </dgm:prSet>
      <dgm:spPr/>
      <dgm:t>
        <a:bodyPr/>
        <a:lstStyle/>
        <a:p>
          <a:endParaRPr lang="en-US"/>
        </a:p>
      </dgm:t>
    </dgm:pt>
  </dgm:ptLst>
  <dgm:cxnLst>
    <dgm:cxn modelId="{025AD2D6-73FB-4AB5-A3E8-D22D455AE478}" srcId="{D99215F4-664E-491B-9419-D7B1462E553A}" destId="{DA0A0771-B8CB-4613-80BE-671103FD8829}" srcOrd="0" destOrd="0" parTransId="{612EB1EF-AFB4-459C-AA4F-2769388C14F8}" sibTransId="{E109E4CA-0F2A-4B6A-8A07-46EFDBC7E49D}"/>
    <dgm:cxn modelId="{08C7C4EB-B380-4FE4-999B-46BEB09238A6}" type="presOf" srcId="{A31DED06-EF79-4EB4-982B-0C73D3112A9C}" destId="{E3A91E6E-3A23-4B73-BD9A-6F57F2C9017D}" srcOrd="0" destOrd="0" presId="urn:microsoft.com/office/officeart/2018/2/layout/IconVerticalSolidList"/>
    <dgm:cxn modelId="{55FE21DE-532B-4B50-B6CF-F01D8686A095}" srcId="{D99215F4-664E-491B-9419-D7B1462E553A}" destId="{A60F02DC-2639-47FC-9BC2-1235671CAA73}" srcOrd="2" destOrd="0" parTransId="{61866088-3B5F-4D2C-B042-BBDBE89461C9}" sibTransId="{24C5713E-3D48-48E2-86E6-493039A852E4}"/>
    <dgm:cxn modelId="{7EA38C37-2DA0-4C13-9776-74D58EFC4293}" type="presOf" srcId="{A60F02DC-2639-47FC-9BC2-1235671CAA73}" destId="{1D808DAF-82A4-458B-8363-810928C499E0}" srcOrd="0" destOrd="0" presId="urn:microsoft.com/office/officeart/2018/2/layout/IconVerticalSolidList"/>
    <dgm:cxn modelId="{4543598C-9259-4105-8744-124A7F65E9CE}" type="presOf" srcId="{D99215F4-664E-491B-9419-D7B1462E553A}" destId="{E078391A-4B55-437C-9594-C2252BCC9E24}" srcOrd="0" destOrd="0" presId="urn:microsoft.com/office/officeart/2018/2/layout/IconVerticalSolidList"/>
    <dgm:cxn modelId="{EC9CEA56-05EA-4B80-AD0C-C5B89E88DC89}" srcId="{D99215F4-664E-491B-9419-D7B1462E553A}" destId="{A31DED06-EF79-4EB4-982B-0C73D3112A9C}" srcOrd="1" destOrd="0" parTransId="{A33B5F52-5F84-4DA0-BBB6-11F6312CE326}" sibTransId="{6BFEC65C-BD04-4C76-B36E-56BD74E02174}"/>
    <dgm:cxn modelId="{CE6CABDC-AAFA-4F16-A598-B37ACE476D73}" type="presOf" srcId="{DA0A0771-B8CB-4613-80BE-671103FD8829}" destId="{1410867B-0540-4B13-BD89-E4E1F53B915D}" srcOrd="0" destOrd="0" presId="urn:microsoft.com/office/officeart/2018/2/layout/IconVerticalSolidList"/>
    <dgm:cxn modelId="{E7358AF2-E428-4DDE-A9BF-B6EDE091F6B4}" type="presParOf" srcId="{E078391A-4B55-437C-9594-C2252BCC9E24}" destId="{6C1405C7-3FCF-4264-A6F9-28CC8F543DAB}" srcOrd="0" destOrd="0" presId="urn:microsoft.com/office/officeart/2018/2/layout/IconVerticalSolidList"/>
    <dgm:cxn modelId="{7808A5CE-CF26-4EEE-A3AC-35A5B0931CAC}" type="presParOf" srcId="{6C1405C7-3FCF-4264-A6F9-28CC8F543DAB}" destId="{02B14904-AE31-469B-8C3E-E977DC75C235}" srcOrd="0" destOrd="0" presId="urn:microsoft.com/office/officeart/2018/2/layout/IconVerticalSolidList"/>
    <dgm:cxn modelId="{7E6BFE91-EDF5-41C9-9A3D-2884243FC722}" type="presParOf" srcId="{6C1405C7-3FCF-4264-A6F9-28CC8F543DAB}" destId="{27AD5C08-510D-4C82-8BC8-AED167CCCA40}" srcOrd="1" destOrd="0" presId="urn:microsoft.com/office/officeart/2018/2/layout/IconVerticalSolidList"/>
    <dgm:cxn modelId="{1A40F29D-B39C-41AB-8938-67BE39D40168}" type="presParOf" srcId="{6C1405C7-3FCF-4264-A6F9-28CC8F543DAB}" destId="{5F231E46-F24B-458E-A4AB-C9CE2D362DCD}" srcOrd="2" destOrd="0" presId="urn:microsoft.com/office/officeart/2018/2/layout/IconVerticalSolidList"/>
    <dgm:cxn modelId="{D11716D2-1D1F-4FAD-A215-914B76CA8103}" type="presParOf" srcId="{6C1405C7-3FCF-4264-A6F9-28CC8F543DAB}" destId="{1410867B-0540-4B13-BD89-E4E1F53B915D}" srcOrd="3" destOrd="0" presId="urn:microsoft.com/office/officeart/2018/2/layout/IconVerticalSolidList"/>
    <dgm:cxn modelId="{F4E1A73C-9925-4B3B-BFA3-01490AD7DEA3}" type="presParOf" srcId="{E078391A-4B55-437C-9594-C2252BCC9E24}" destId="{46BAE7C2-AF4C-4661-94A1-12D6DC7C7C32}" srcOrd="1" destOrd="0" presId="urn:microsoft.com/office/officeart/2018/2/layout/IconVerticalSolidList"/>
    <dgm:cxn modelId="{EF9962C9-75FD-43B4-9B92-409DA6A5B251}" type="presParOf" srcId="{E078391A-4B55-437C-9594-C2252BCC9E24}" destId="{248937D7-4DAB-4A2F-90C5-2384F0A6088E}" srcOrd="2" destOrd="0" presId="urn:microsoft.com/office/officeart/2018/2/layout/IconVerticalSolidList"/>
    <dgm:cxn modelId="{7E3086B5-A60B-42E7-8848-62388F083EA2}" type="presParOf" srcId="{248937D7-4DAB-4A2F-90C5-2384F0A6088E}" destId="{71BAEA00-2DB0-486F-AAD6-A1E6CBD48042}" srcOrd="0" destOrd="0" presId="urn:microsoft.com/office/officeart/2018/2/layout/IconVerticalSolidList"/>
    <dgm:cxn modelId="{15974AAE-1348-430B-998A-53CDBB6B4A99}" type="presParOf" srcId="{248937D7-4DAB-4A2F-90C5-2384F0A6088E}" destId="{F94DB990-12A6-4C50-8484-C34B10D898A2}" srcOrd="1" destOrd="0" presId="urn:microsoft.com/office/officeart/2018/2/layout/IconVerticalSolidList"/>
    <dgm:cxn modelId="{D8269D47-2442-4256-A9BA-D08E2BCDA9A1}" type="presParOf" srcId="{248937D7-4DAB-4A2F-90C5-2384F0A6088E}" destId="{771E80A3-7291-45C1-BBF7-1F8B4AF6D039}" srcOrd="2" destOrd="0" presId="urn:microsoft.com/office/officeart/2018/2/layout/IconVerticalSolidList"/>
    <dgm:cxn modelId="{70280074-93F7-4E4C-A092-9C60835CD496}" type="presParOf" srcId="{248937D7-4DAB-4A2F-90C5-2384F0A6088E}" destId="{E3A91E6E-3A23-4B73-BD9A-6F57F2C9017D}" srcOrd="3" destOrd="0" presId="urn:microsoft.com/office/officeart/2018/2/layout/IconVerticalSolidList"/>
    <dgm:cxn modelId="{316A7A91-174A-4D34-8AD6-678DAA409F7D}" type="presParOf" srcId="{E078391A-4B55-437C-9594-C2252BCC9E24}" destId="{7CE753B9-2BF3-4F89-9D88-6BEE9BBE8B38}" srcOrd="3" destOrd="0" presId="urn:microsoft.com/office/officeart/2018/2/layout/IconVerticalSolidList"/>
    <dgm:cxn modelId="{DE3B8267-F1BB-4CDC-A363-E17350BCD16C}" type="presParOf" srcId="{E078391A-4B55-437C-9594-C2252BCC9E24}" destId="{685783E3-8B85-4CCC-8496-8EA6ED753151}" srcOrd="4" destOrd="0" presId="urn:microsoft.com/office/officeart/2018/2/layout/IconVerticalSolidList"/>
    <dgm:cxn modelId="{0F42837D-206D-4A8B-B34C-B47CBD6D6071}" type="presParOf" srcId="{685783E3-8B85-4CCC-8496-8EA6ED753151}" destId="{F53C354F-9CA9-4F9B-8A20-E837559A4167}" srcOrd="0" destOrd="0" presId="urn:microsoft.com/office/officeart/2018/2/layout/IconVerticalSolidList"/>
    <dgm:cxn modelId="{98BD498E-507B-41D9-A85A-C69BB95DD036}" type="presParOf" srcId="{685783E3-8B85-4CCC-8496-8EA6ED753151}" destId="{D079BB12-2340-4EE1-8C49-40FD0896B0EA}" srcOrd="1" destOrd="0" presId="urn:microsoft.com/office/officeart/2018/2/layout/IconVerticalSolidList"/>
    <dgm:cxn modelId="{7E811494-92DB-4795-A5A4-3669AFD46017}" type="presParOf" srcId="{685783E3-8B85-4CCC-8496-8EA6ED753151}" destId="{3F4D6C39-FEA7-469C-B062-96672408165C}" srcOrd="2" destOrd="0" presId="urn:microsoft.com/office/officeart/2018/2/layout/IconVerticalSolidList"/>
    <dgm:cxn modelId="{147D1F03-6592-4035-A7CC-C4CA3BDEA8DA}" type="presParOf" srcId="{685783E3-8B85-4CCC-8496-8EA6ED753151}" destId="{1D808DAF-82A4-458B-8363-810928C499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E76759D-1F15-4311-A174-36490287B92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BA4CF54-D7B8-4B1A-A945-28D9EBFEBB7A}">
      <dgm:prSet/>
      <dgm:spPr/>
      <dgm:t>
        <a:bodyPr/>
        <a:lstStyle/>
        <a:p>
          <a:r>
            <a:rPr lang="en-SG"/>
            <a:t>a </a:t>
          </a:r>
          <a:r>
            <a:rPr lang="en-SG" b="1"/>
            <a:t>comment</a:t>
          </a:r>
          <a:r>
            <a:rPr lang="en-SG"/>
            <a:t> is a programmer-readable explanation or annotation in the source </a:t>
          </a:r>
          <a:r>
            <a:rPr lang="en-SG" b="1"/>
            <a:t>code</a:t>
          </a:r>
          <a:r>
            <a:rPr lang="en-SG"/>
            <a:t> of a computer program. </a:t>
          </a:r>
          <a:endParaRPr lang="en-US"/>
        </a:p>
      </dgm:t>
    </dgm:pt>
    <dgm:pt modelId="{60403919-541B-45C1-AA5D-E4AF09978D1C}" type="parTrans" cxnId="{AB9C294B-F221-494E-AE58-316F207C03DB}">
      <dgm:prSet/>
      <dgm:spPr/>
      <dgm:t>
        <a:bodyPr/>
        <a:lstStyle/>
        <a:p>
          <a:endParaRPr lang="en-US"/>
        </a:p>
      </dgm:t>
    </dgm:pt>
    <dgm:pt modelId="{C158D5A9-99FA-473F-A56D-FB73A15FF91B}" type="sibTrans" cxnId="{AB9C294B-F221-494E-AE58-316F207C03DB}">
      <dgm:prSet/>
      <dgm:spPr/>
      <dgm:t>
        <a:bodyPr/>
        <a:lstStyle/>
        <a:p>
          <a:endParaRPr lang="en-US"/>
        </a:p>
      </dgm:t>
    </dgm:pt>
    <dgm:pt modelId="{E41F4CEA-C3F9-494A-89E6-93A73B9F5B9F}">
      <dgm:prSet/>
      <dgm:spPr/>
      <dgm:t>
        <a:bodyPr/>
        <a:lstStyle/>
        <a:p>
          <a:r>
            <a:rPr lang="en-SG"/>
            <a:t>They are added for the purpose of making the source </a:t>
          </a:r>
          <a:r>
            <a:rPr lang="en-SG" b="1"/>
            <a:t>code</a:t>
          </a:r>
          <a:r>
            <a:rPr lang="en-SG"/>
            <a:t> easier for humans to understand</a:t>
          </a:r>
          <a:endParaRPr lang="en-US"/>
        </a:p>
      </dgm:t>
    </dgm:pt>
    <dgm:pt modelId="{C95C01EE-A990-4395-B07F-3DB3B0D5480A}" type="parTrans" cxnId="{14C91D4D-58F1-4994-BE8A-F6FCDB33EAF2}">
      <dgm:prSet/>
      <dgm:spPr/>
      <dgm:t>
        <a:bodyPr/>
        <a:lstStyle/>
        <a:p>
          <a:endParaRPr lang="en-US"/>
        </a:p>
      </dgm:t>
    </dgm:pt>
    <dgm:pt modelId="{A48C0AC7-3698-4230-AC87-A1B34FBE33EF}" type="sibTrans" cxnId="{14C91D4D-58F1-4994-BE8A-F6FCDB33EAF2}">
      <dgm:prSet/>
      <dgm:spPr/>
      <dgm:t>
        <a:bodyPr/>
        <a:lstStyle/>
        <a:p>
          <a:endParaRPr lang="en-US"/>
        </a:p>
      </dgm:t>
    </dgm:pt>
    <dgm:pt modelId="{AFC84427-021B-48C7-8098-EEFAD8108444}">
      <dgm:prSet/>
      <dgm:spPr/>
      <dgm:t>
        <a:bodyPr/>
        <a:lstStyle/>
        <a:p>
          <a:r>
            <a:rPr lang="en-SG"/>
            <a:t>Comments are ignored by compilers and interpreters.</a:t>
          </a:r>
          <a:endParaRPr lang="en-US"/>
        </a:p>
      </dgm:t>
    </dgm:pt>
    <dgm:pt modelId="{2B69F0FA-FD83-4699-A5AD-F73161E79903}" type="parTrans" cxnId="{AA8B88E7-E44B-45DD-B9D4-F83CF1CAA4AB}">
      <dgm:prSet/>
      <dgm:spPr/>
      <dgm:t>
        <a:bodyPr/>
        <a:lstStyle/>
        <a:p>
          <a:endParaRPr lang="en-US"/>
        </a:p>
      </dgm:t>
    </dgm:pt>
    <dgm:pt modelId="{C35B46D3-845F-4F20-B39A-AD0FC1072BED}" type="sibTrans" cxnId="{AA8B88E7-E44B-45DD-B9D4-F83CF1CAA4AB}">
      <dgm:prSet/>
      <dgm:spPr/>
      <dgm:t>
        <a:bodyPr/>
        <a:lstStyle/>
        <a:p>
          <a:endParaRPr lang="en-US"/>
        </a:p>
      </dgm:t>
    </dgm:pt>
    <dgm:pt modelId="{FEAABE01-3DA9-4B5B-B233-380250495025}" type="pres">
      <dgm:prSet presAssocID="{4E76759D-1F15-4311-A174-36490287B92F}" presName="root" presStyleCnt="0">
        <dgm:presLayoutVars>
          <dgm:dir/>
          <dgm:resizeHandles val="exact"/>
        </dgm:presLayoutVars>
      </dgm:prSet>
      <dgm:spPr/>
      <dgm:t>
        <a:bodyPr/>
        <a:lstStyle/>
        <a:p>
          <a:endParaRPr lang="en-US"/>
        </a:p>
      </dgm:t>
    </dgm:pt>
    <dgm:pt modelId="{C8F1C0FD-DA31-48B5-ACDA-08FF7CD31875}" type="pres">
      <dgm:prSet presAssocID="{BBA4CF54-D7B8-4B1A-A945-28D9EBFEBB7A}" presName="compNode" presStyleCnt="0"/>
      <dgm:spPr/>
    </dgm:pt>
    <dgm:pt modelId="{4DF89403-DF0B-46D6-8D61-8EDCA3ED4041}" type="pres">
      <dgm:prSet presAssocID="{BBA4CF54-D7B8-4B1A-A945-28D9EBFEBB7A}" presName="bgRect" presStyleLbl="bgShp" presStyleIdx="0" presStyleCnt="3"/>
      <dgm:spPr/>
    </dgm:pt>
    <dgm:pt modelId="{CB8CBFB0-4EA2-4B7B-9137-5F11FBE937C5}" type="pres">
      <dgm:prSet presAssocID="{BBA4CF54-D7B8-4B1A-A945-28D9EBFEBB7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Annotation"/>
        </a:ext>
      </dgm:extLst>
    </dgm:pt>
    <dgm:pt modelId="{678E2AA1-F9B7-4AD2-B489-4A2417E064CC}" type="pres">
      <dgm:prSet presAssocID="{BBA4CF54-D7B8-4B1A-A945-28D9EBFEBB7A}" presName="spaceRect" presStyleCnt="0"/>
      <dgm:spPr/>
    </dgm:pt>
    <dgm:pt modelId="{A5BE4478-8867-446E-B572-C1C175D5CAC4}" type="pres">
      <dgm:prSet presAssocID="{BBA4CF54-D7B8-4B1A-A945-28D9EBFEBB7A}" presName="parTx" presStyleLbl="revTx" presStyleIdx="0" presStyleCnt="3">
        <dgm:presLayoutVars>
          <dgm:chMax val="0"/>
          <dgm:chPref val="0"/>
        </dgm:presLayoutVars>
      </dgm:prSet>
      <dgm:spPr/>
      <dgm:t>
        <a:bodyPr/>
        <a:lstStyle/>
        <a:p>
          <a:endParaRPr lang="en-US"/>
        </a:p>
      </dgm:t>
    </dgm:pt>
    <dgm:pt modelId="{C2D23291-BA19-4F89-AABE-7CA56A376E80}" type="pres">
      <dgm:prSet presAssocID="{C158D5A9-99FA-473F-A56D-FB73A15FF91B}" presName="sibTrans" presStyleCnt="0"/>
      <dgm:spPr/>
    </dgm:pt>
    <dgm:pt modelId="{D4B11DF1-6FBD-4E2D-94C4-4AD5CBAA50C3}" type="pres">
      <dgm:prSet presAssocID="{E41F4CEA-C3F9-494A-89E6-93A73B9F5B9F}" presName="compNode" presStyleCnt="0"/>
      <dgm:spPr/>
    </dgm:pt>
    <dgm:pt modelId="{9855085C-7D51-4072-BE4A-B17AF0A7E9B2}" type="pres">
      <dgm:prSet presAssocID="{E41F4CEA-C3F9-494A-89E6-93A73B9F5B9F}" presName="bgRect" presStyleLbl="bgShp" presStyleIdx="1" presStyleCnt="3"/>
      <dgm:spPr/>
    </dgm:pt>
    <dgm:pt modelId="{6756EF36-6DC2-4C44-AC91-16394B84F26E}" type="pres">
      <dgm:prSet presAssocID="{E41F4CEA-C3F9-494A-89E6-93A73B9F5B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odeEdit"/>
        </a:ext>
      </dgm:extLst>
    </dgm:pt>
    <dgm:pt modelId="{DADBCF40-74B5-4028-BD2E-AFB98F5F83BB}" type="pres">
      <dgm:prSet presAssocID="{E41F4CEA-C3F9-494A-89E6-93A73B9F5B9F}" presName="spaceRect" presStyleCnt="0"/>
      <dgm:spPr/>
    </dgm:pt>
    <dgm:pt modelId="{C25BEC93-6FDF-4996-9DA6-B3970C595980}" type="pres">
      <dgm:prSet presAssocID="{E41F4CEA-C3F9-494A-89E6-93A73B9F5B9F}" presName="parTx" presStyleLbl="revTx" presStyleIdx="1" presStyleCnt="3">
        <dgm:presLayoutVars>
          <dgm:chMax val="0"/>
          <dgm:chPref val="0"/>
        </dgm:presLayoutVars>
      </dgm:prSet>
      <dgm:spPr/>
      <dgm:t>
        <a:bodyPr/>
        <a:lstStyle/>
        <a:p>
          <a:endParaRPr lang="en-US"/>
        </a:p>
      </dgm:t>
    </dgm:pt>
    <dgm:pt modelId="{6D444124-76A5-4B2B-9753-F1F3DF0F955B}" type="pres">
      <dgm:prSet presAssocID="{A48C0AC7-3698-4230-AC87-A1B34FBE33EF}" presName="sibTrans" presStyleCnt="0"/>
      <dgm:spPr/>
    </dgm:pt>
    <dgm:pt modelId="{64A5E8FB-FE7C-4326-8EF9-BCC256C2FBB8}" type="pres">
      <dgm:prSet presAssocID="{AFC84427-021B-48C7-8098-EEFAD8108444}" presName="compNode" presStyleCnt="0"/>
      <dgm:spPr/>
    </dgm:pt>
    <dgm:pt modelId="{D8C0B349-6A6F-4A96-A812-694072FE7D51}" type="pres">
      <dgm:prSet presAssocID="{AFC84427-021B-48C7-8098-EEFAD8108444}" presName="bgRect" presStyleLbl="bgShp" presStyleIdx="2" presStyleCnt="3"/>
      <dgm:spPr/>
    </dgm:pt>
    <dgm:pt modelId="{780F1531-D19C-481A-99D3-90AF90D66E74}" type="pres">
      <dgm:prSet presAssocID="{AFC84427-021B-48C7-8098-EEFAD81084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Y"/>
        </a:ext>
      </dgm:extLst>
    </dgm:pt>
    <dgm:pt modelId="{2F7A5E35-F77A-47E4-9E75-00859EE75928}" type="pres">
      <dgm:prSet presAssocID="{AFC84427-021B-48C7-8098-EEFAD8108444}" presName="spaceRect" presStyleCnt="0"/>
      <dgm:spPr/>
    </dgm:pt>
    <dgm:pt modelId="{B7C76CB4-9DED-4471-B34E-D47D258B8D06}" type="pres">
      <dgm:prSet presAssocID="{AFC84427-021B-48C7-8098-EEFAD8108444}" presName="parTx" presStyleLbl="revTx" presStyleIdx="2" presStyleCnt="3">
        <dgm:presLayoutVars>
          <dgm:chMax val="0"/>
          <dgm:chPref val="0"/>
        </dgm:presLayoutVars>
      </dgm:prSet>
      <dgm:spPr/>
      <dgm:t>
        <a:bodyPr/>
        <a:lstStyle/>
        <a:p>
          <a:endParaRPr lang="en-US"/>
        </a:p>
      </dgm:t>
    </dgm:pt>
  </dgm:ptLst>
  <dgm:cxnLst>
    <dgm:cxn modelId="{02A44260-AB55-43F0-BFCC-D4940D8DDB92}" type="presOf" srcId="{AFC84427-021B-48C7-8098-EEFAD8108444}" destId="{B7C76CB4-9DED-4471-B34E-D47D258B8D06}" srcOrd="0" destOrd="0" presId="urn:microsoft.com/office/officeart/2018/2/layout/IconVerticalSolidList"/>
    <dgm:cxn modelId="{CB36BFCF-67DB-43F3-BA6F-19351FADB52E}" type="presOf" srcId="{4E76759D-1F15-4311-A174-36490287B92F}" destId="{FEAABE01-3DA9-4B5B-B233-380250495025}" srcOrd="0" destOrd="0" presId="urn:microsoft.com/office/officeart/2018/2/layout/IconVerticalSolidList"/>
    <dgm:cxn modelId="{AA8B88E7-E44B-45DD-B9D4-F83CF1CAA4AB}" srcId="{4E76759D-1F15-4311-A174-36490287B92F}" destId="{AFC84427-021B-48C7-8098-EEFAD8108444}" srcOrd="2" destOrd="0" parTransId="{2B69F0FA-FD83-4699-A5AD-F73161E79903}" sibTransId="{C35B46D3-845F-4F20-B39A-AD0FC1072BED}"/>
    <dgm:cxn modelId="{14C91D4D-58F1-4994-BE8A-F6FCDB33EAF2}" srcId="{4E76759D-1F15-4311-A174-36490287B92F}" destId="{E41F4CEA-C3F9-494A-89E6-93A73B9F5B9F}" srcOrd="1" destOrd="0" parTransId="{C95C01EE-A990-4395-B07F-3DB3B0D5480A}" sibTransId="{A48C0AC7-3698-4230-AC87-A1B34FBE33EF}"/>
    <dgm:cxn modelId="{8530F128-3B30-41B2-8741-CBFDBF3150F4}" type="presOf" srcId="{E41F4CEA-C3F9-494A-89E6-93A73B9F5B9F}" destId="{C25BEC93-6FDF-4996-9DA6-B3970C595980}" srcOrd="0" destOrd="0" presId="urn:microsoft.com/office/officeart/2018/2/layout/IconVerticalSolidList"/>
    <dgm:cxn modelId="{300B1C4B-A509-4AAC-ABC3-EE3D0E119EFA}" type="presOf" srcId="{BBA4CF54-D7B8-4B1A-A945-28D9EBFEBB7A}" destId="{A5BE4478-8867-446E-B572-C1C175D5CAC4}" srcOrd="0" destOrd="0" presId="urn:microsoft.com/office/officeart/2018/2/layout/IconVerticalSolidList"/>
    <dgm:cxn modelId="{AB9C294B-F221-494E-AE58-316F207C03DB}" srcId="{4E76759D-1F15-4311-A174-36490287B92F}" destId="{BBA4CF54-D7B8-4B1A-A945-28D9EBFEBB7A}" srcOrd="0" destOrd="0" parTransId="{60403919-541B-45C1-AA5D-E4AF09978D1C}" sibTransId="{C158D5A9-99FA-473F-A56D-FB73A15FF91B}"/>
    <dgm:cxn modelId="{88BD8AE5-1090-4294-9FD2-001485F85613}" type="presParOf" srcId="{FEAABE01-3DA9-4B5B-B233-380250495025}" destId="{C8F1C0FD-DA31-48B5-ACDA-08FF7CD31875}" srcOrd="0" destOrd="0" presId="urn:microsoft.com/office/officeart/2018/2/layout/IconVerticalSolidList"/>
    <dgm:cxn modelId="{B33E4E0D-7047-43CB-AF03-C44A9580369B}" type="presParOf" srcId="{C8F1C0FD-DA31-48B5-ACDA-08FF7CD31875}" destId="{4DF89403-DF0B-46D6-8D61-8EDCA3ED4041}" srcOrd="0" destOrd="0" presId="urn:microsoft.com/office/officeart/2018/2/layout/IconVerticalSolidList"/>
    <dgm:cxn modelId="{10E8506F-8A0F-4F9E-B934-C3BA163871C8}" type="presParOf" srcId="{C8F1C0FD-DA31-48B5-ACDA-08FF7CD31875}" destId="{CB8CBFB0-4EA2-4B7B-9137-5F11FBE937C5}" srcOrd="1" destOrd="0" presId="urn:microsoft.com/office/officeart/2018/2/layout/IconVerticalSolidList"/>
    <dgm:cxn modelId="{BE243C76-64BB-45BC-A385-89109F114E10}" type="presParOf" srcId="{C8F1C0FD-DA31-48B5-ACDA-08FF7CD31875}" destId="{678E2AA1-F9B7-4AD2-B489-4A2417E064CC}" srcOrd="2" destOrd="0" presId="urn:microsoft.com/office/officeart/2018/2/layout/IconVerticalSolidList"/>
    <dgm:cxn modelId="{9899E9EF-9416-43D0-A347-2EFAA87FDC27}" type="presParOf" srcId="{C8F1C0FD-DA31-48B5-ACDA-08FF7CD31875}" destId="{A5BE4478-8867-446E-B572-C1C175D5CAC4}" srcOrd="3" destOrd="0" presId="urn:microsoft.com/office/officeart/2018/2/layout/IconVerticalSolidList"/>
    <dgm:cxn modelId="{A414D452-2438-44BF-BC38-48478F5218C8}" type="presParOf" srcId="{FEAABE01-3DA9-4B5B-B233-380250495025}" destId="{C2D23291-BA19-4F89-AABE-7CA56A376E80}" srcOrd="1" destOrd="0" presId="urn:microsoft.com/office/officeart/2018/2/layout/IconVerticalSolidList"/>
    <dgm:cxn modelId="{E5A51761-E08C-4CD2-B395-79AC02278721}" type="presParOf" srcId="{FEAABE01-3DA9-4B5B-B233-380250495025}" destId="{D4B11DF1-6FBD-4E2D-94C4-4AD5CBAA50C3}" srcOrd="2" destOrd="0" presId="urn:microsoft.com/office/officeart/2018/2/layout/IconVerticalSolidList"/>
    <dgm:cxn modelId="{EB402462-EE00-44C1-96E8-20C2E187C70E}" type="presParOf" srcId="{D4B11DF1-6FBD-4E2D-94C4-4AD5CBAA50C3}" destId="{9855085C-7D51-4072-BE4A-B17AF0A7E9B2}" srcOrd="0" destOrd="0" presId="urn:microsoft.com/office/officeart/2018/2/layout/IconVerticalSolidList"/>
    <dgm:cxn modelId="{C1B754D7-9F4A-4E71-8E09-95079D370D60}" type="presParOf" srcId="{D4B11DF1-6FBD-4E2D-94C4-4AD5CBAA50C3}" destId="{6756EF36-6DC2-4C44-AC91-16394B84F26E}" srcOrd="1" destOrd="0" presId="urn:microsoft.com/office/officeart/2018/2/layout/IconVerticalSolidList"/>
    <dgm:cxn modelId="{73AE142E-640B-4320-BFAE-048FF8F1A8C3}" type="presParOf" srcId="{D4B11DF1-6FBD-4E2D-94C4-4AD5CBAA50C3}" destId="{DADBCF40-74B5-4028-BD2E-AFB98F5F83BB}" srcOrd="2" destOrd="0" presId="urn:microsoft.com/office/officeart/2018/2/layout/IconVerticalSolidList"/>
    <dgm:cxn modelId="{3BF8965E-1DC4-4017-97BE-2A45704FC3BB}" type="presParOf" srcId="{D4B11DF1-6FBD-4E2D-94C4-4AD5CBAA50C3}" destId="{C25BEC93-6FDF-4996-9DA6-B3970C595980}" srcOrd="3" destOrd="0" presId="urn:microsoft.com/office/officeart/2018/2/layout/IconVerticalSolidList"/>
    <dgm:cxn modelId="{49785522-0CA4-433E-9361-0F70BBB1A956}" type="presParOf" srcId="{FEAABE01-3DA9-4B5B-B233-380250495025}" destId="{6D444124-76A5-4B2B-9753-F1F3DF0F955B}" srcOrd="3" destOrd="0" presId="urn:microsoft.com/office/officeart/2018/2/layout/IconVerticalSolidList"/>
    <dgm:cxn modelId="{733E0BC7-2807-4363-A482-B100F6288BC3}" type="presParOf" srcId="{FEAABE01-3DA9-4B5B-B233-380250495025}" destId="{64A5E8FB-FE7C-4326-8EF9-BCC256C2FBB8}" srcOrd="4" destOrd="0" presId="urn:microsoft.com/office/officeart/2018/2/layout/IconVerticalSolidList"/>
    <dgm:cxn modelId="{8AD84629-3604-45E7-8276-E80AA40AD295}" type="presParOf" srcId="{64A5E8FB-FE7C-4326-8EF9-BCC256C2FBB8}" destId="{D8C0B349-6A6F-4A96-A812-694072FE7D51}" srcOrd="0" destOrd="0" presId="urn:microsoft.com/office/officeart/2018/2/layout/IconVerticalSolidList"/>
    <dgm:cxn modelId="{6CCAB971-3DAB-4CCF-B12E-5FB9B17F4C39}" type="presParOf" srcId="{64A5E8FB-FE7C-4326-8EF9-BCC256C2FBB8}" destId="{780F1531-D19C-481A-99D3-90AF90D66E74}" srcOrd="1" destOrd="0" presId="urn:microsoft.com/office/officeart/2018/2/layout/IconVerticalSolidList"/>
    <dgm:cxn modelId="{D8522D4B-AE8F-4E9B-BF85-206BC696BC56}" type="presParOf" srcId="{64A5E8FB-FE7C-4326-8EF9-BCC256C2FBB8}" destId="{2F7A5E35-F77A-47E4-9E75-00859EE75928}" srcOrd="2" destOrd="0" presId="urn:microsoft.com/office/officeart/2018/2/layout/IconVerticalSolidList"/>
    <dgm:cxn modelId="{00146F6D-D67A-4FEB-B02F-B91322F17CCF}" type="presParOf" srcId="{64A5E8FB-FE7C-4326-8EF9-BCC256C2FBB8}" destId="{B7C76CB4-9DED-4471-B34E-D47D258B8D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34CB23C-27BA-4481-BF59-EC5EC14EE80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E77874C-610F-4EFC-83D5-D6A824A57AE1}">
      <dgm:prSet/>
      <dgm:spPr/>
      <dgm:t>
        <a:bodyPr/>
        <a:lstStyle/>
        <a:p>
          <a:r>
            <a:rPr lang="en-US"/>
            <a:t>R comes with many useful prebuilt functions but sometimes you need more!</a:t>
          </a:r>
        </a:p>
      </dgm:t>
    </dgm:pt>
    <dgm:pt modelId="{570E7766-5588-4846-BEF0-7159BCA648A8}" type="parTrans" cxnId="{66B2D4C4-60DF-4C0A-9AB5-D186E6B00EB1}">
      <dgm:prSet/>
      <dgm:spPr/>
      <dgm:t>
        <a:bodyPr/>
        <a:lstStyle/>
        <a:p>
          <a:endParaRPr lang="en-US"/>
        </a:p>
      </dgm:t>
    </dgm:pt>
    <dgm:pt modelId="{3836F0AF-E573-497F-9353-2D6F7035FD5A}" type="sibTrans" cxnId="{66B2D4C4-60DF-4C0A-9AB5-D186E6B00EB1}">
      <dgm:prSet/>
      <dgm:spPr/>
      <dgm:t>
        <a:bodyPr/>
        <a:lstStyle/>
        <a:p>
          <a:endParaRPr lang="en-US"/>
        </a:p>
      </dgm:t>
    </dgm:pt>
    <dgm:pt modelId="{2CEB6456-E289-4520-87AC-96B15141B1AD}">
      <dgm:prSet/>
      <dgm:spPr/>
      <dgm:t>
        <a:bodyPr/>
        <a:lstStyle/>
        <a:p>
          <a:r>
            <a:rPr lang="en-US"/>
            <a:t>You do not always have to write your own functions each time something is not in the prebuilt library</a:t>
          </a:r>
        </a:p>
      </dgm:t>
    </dgm:pt>
    <dgm:pt modelId="{27623F96-C133-42F1-BB89-ADCF2873BCDB}" type="parTrans" cxnId="{15F36F19-0046-457E-AA05-F42C7793C28A}">
      <dgm:prSet/>
      <dgm:spPr/>
      <dgm:t>
        <a:bodyPr/>
        <a:lstStyle/>
        <a:p>
          <a:endParaRPr lang="en-US"/>
        </a:p>
      </dgm:t>
    </dgm:pt>
    <dgm:pt modelId="{E54F72DE-1C26-4132-9FAC-8CFE7E8361DD}" type="sibTrans" cxnId="{15F36F19-0046-457E-AA05-F42C7793C28A}">
      <dgm:prSet/>
      <dgm:spPr/>
      <dgm:t>
        <a:bodyPr/>
        <a:lstStyle/>
        <a:p>
          <a:endParaRPr lang="en-US"/>
        </a:p>
      </dgm:t>
    </dgm:pt>
    <dgm:pt modelId="{B367A6D5-7C02-4522-8F6B-AA853D67E6CC}">
      <dgm:prSet/>
      <dgm:spPr/>
      <dgm:t>
        <a:bodyPr/>
        <a:lstStyle/>
        <a:p>
          <a:r>
            <a:rPr lang="en-US"/>
            <a:t>You simply download and install!</a:t>
          </a:r>
        </a:p>
      </dgm:t>
    </dgm:pt>
    <dgm:pt modelId="{1B91DC79-E3F6-4189-8150-0B570758D9AB}" type="parTrans" cxnId="{F3F936FD-8F6E-4B97-BA37-29189B64C376}">
      <dgm:prSet/>
      <dgm:spPr/>
      <dgm:t>
        <a:bodyPr/>
        <a:lstStyle/>
        <a:p>
          <a:endParaRPr lang="en-US"/>
        </a:p>
      </dgm:t>
    </dgm:pt>
    <dgm:pt modelId="{2E886DE8-9756-470B-BB95-A4E30AF37203}" type="sibTrans" cxnId="{F3F936FD-8F6E-4B97-BA37-29189B64C376}">
      <dgm:prSet/>
      <dgm:spPr/>
      <dgm:t>
        <a:bodyPr/>
        <a:lstStyle/>
        <a:p>
          <a:endParaRPr lang="en-US"/>
        </a:p>
      </dgm:t>
    </dgm:pt>
    <dgm:pt modelId="{4C29168C-551E-45A0-BC2F-4266A9216E6F}">
      <dgm:prSet/>
      <dgm:spPr/>
      <dgm:t>
        <a:bodyPr/>
        <a:lstStyle/>
        <a:p>
          <a:r>
            <a:rPr lang="en-US"/>
            <a:t>To do this, you simply use the install.packages() function</a:t>
          </a:r>
        </a:p>
      </dgm:t>
    </dgm:pt>
    <dgm:pt modelId="{C70DAB38-4392-4B49-A75B-2C96B68C1B95}" type="parTrans" cxnId="{A8782645-B4E6-47AC-A8DE-157C7B7855C1}">
      <dgm:prSet/>
      <dgm:spPr/>
      <dgm:t>
        <a:bodyPr/>
        <a:lstStyle/>
        <a:p>
          <a:endParaRPr lang="en-US"/>
        </a:p>
      </dgm:t>
    </dgm:pt>
    <dgm:pt modelId="{65DDA9B5-9F6F-4985-9086-3F6559574C1F}" type="sibTrans" cxnId="{A8782645-B4E6-47AC-A8DE-157C7B7855C1}">
      <dgm:prSet/>
      <dgm:spPr/>
      <dgm:t>
        <a:bodyPr/>
        <a:lstStyle/>
        <a:p>
          <a:endParaRPr lang="en-US"/>
        </a:p>
      </dgm:t>
    </dgm:pt>
    <dgm:pt modelId="{F955A1B2-F7E8-4D75-B8A5-7AAEC827B6EE}" type="pres">
      <dgm:prSet presAssocID="{434CB23C-27BA-4481-BF59-EC5EC14EE801}" presName="root" presStyleCnt="0">
        <dgm:presLayoutVars>
          <dgm:dir/>
          <dgm:resizeHandles val="exact"/>
        </dgm:presLayoutVars>
      </dgm:prSet>
      <dgm:spPr/>
      <dgm:t>
        <a:bodyPr/>
        <a:lstStyle/>
        <a:p>
          <a:endParaRPr lang="en-US"/>
        </a:p>
      </dgm:t>
    </dgm:pt>
    <dgm:pt modelId="{8A9E926A-A33D-4293-A88D-904C22C24E57}" type="pres">
      <dgm:prSet presAssocID="{FE77874C-610F-4EFC-83D5-D6A824A57AE1}" presName="compNode" presStyleCnt="0"/>
      <dgm:spPr/>
    </dgm:pt>
    <dgm:pt modelId="{71933171-5DFE-4592-8BC8-0C1A1801E253}" type="pres">
      <dgm:prSet presAssocID="{FE77874C-610F-4EFC-83D5-D6A824A57AE1}" presName="bgRect" presStyleLbl="bgShp" presStyleIdx="0" presStyleCnt="4"/>
      <dgm:spPr/>
    </dgm:pt>
    <dgm:pt modelId="{6DC0E509-FA19-48EC-9187-8388078A8E31}" type="pres">
      <dgm:prSet presAssocID="{FE77874C-610F-4EFC-83D5-D6A824A57AE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C16141C2-AAE3-4C04-B9E8-876125161EBC}" type="pres">
      <dgm:prSet presAssocID="{FE77874C-610F-4EFC-83D5-D6A824A57AE1}" presName="spaceRect" presStyleCnt="0"/>
      <dgm:spPr/>
    </dgm:pt>
    <dgm:pt modelId="{F855A7EE-884B-465C-8DF1-80645D12C3AE}" type="pres">
      <dgm:prSet presAssocID="{FE77874C-610F-4EFC-83D5-D6A824A57AE1}" presName="parTx" presStyleLbl="revTx" presStyleIdx="0" presStyleCnt="4">
        <dgm:presLayoutVars>
          <dgm:chMax val="0"/>
          <dgm:chPref val="0"/>
        </dgm:presLayoutVars>
      </dgm:prSet>
      <dgm:spPr/>
      <dgm:t>
        <a:bodyPr/>
        <a:lstStyle/>
        <a:p>
          <a:endParaRPr lang="en-US"/>
        </a:p>
      </dgm:t>
    </dgm:pt>
    <dgm:pt modelId="{39567D04-3CCB-4E42-BC46-1F6E647731B0}" type="pres">
      <dgm:prSet presAssocID="{3836F0AF-E573-497F-9353-2D6F7035FD5A}" presName="sibTrans" presStyleCnt="0"/>
      <dgm:spPr/>
    </dgm:pt>
    <dgm:pt modelId="{E323E220-F4CB-4D59-94D2-48959E7C0AB6}" type="pres">
      <dgm:prSet presAssocID="{2CEB6456-E289-4520-87AC-96B15141B1AD}" presName="compNode" presStyleCnt="0"/>
      <dgm:spPr/>
    </dgm:pt>
    <dgm:pt modelId="{CDA220EB-C2D3-492C-913E-1194808C2F88}" type="pres">
      <dgm:prSet presAssocID="{2CEB6456-E289-4520-87AC-96B15141B1AD}" presName="bgRect" presStyleLbl="bgShp" presStyleIdx="1" presStyleCnt="4"/>
      <dgm:spPr/>
    </dgm:pt>
    <dgm:pt modelId="{3C2877ED-B43F-47F1-953F-3012896E0C81}" type="pres">
      <dgm:prSet presAssocID="{2CEB6456-E289-4520-87AC-96B15141B1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Open Book"/>
        </a:ext>
      </dgm:extLst>
    </dgm:pt>
    <dgm:pt modelId="{C2525FFB-5AFB-4974-BAD2-1DFC631D7A95}" type="pres">
      <dgm:prSet presAssocID="{2CEB6456-E289-4520-87AC-96B15141B1AD}" presName="spaceRect" presStyleCnt="0"/>
      <dgm:spPr/>
    </dgm:pt>
    <dgm:pt modelId="{CE88490F-BF5E-4BD9-8C62-D7644EECC62D}" type="pres">
      <dgm:prSet presAssocID="{2CEB6456-E289-4520-87AC-96B15141B1AD}" presName="parTx" presStyleLbl="revTx" presStyleIdx="1" presStyleCnt="4">
        <dgm:presLayoutVars>
          <dgm:chMax val="0"/>
          <dgm:chPref val="0"/>
        </dgm:presLayoutVars>
      </dgm:prSet>
      <dgm:spPr/>
      <dgm:t>
        <a:bodyPr/>
        <a:lstStyle/>
        <a:p>
          <a:endParaRPr lang="en-US"/>
        </a:p>
      </dgm:t>
    </dgm:pt>
    <dgm:pt modelId="{06DA4594-4799-41BA-A7FE-C3B8C4AC6EE0}" type="pres">
      <dgm:prSet presAssocID="{E54F72DE-1C26-4132-9FAC-8CFE7E8361DD}" presName="sibTrans" presStyleCnt="0"/>
      <dgm:spPr/>
    </dgm:pt>
    <dgm:pt modelId="{882AE18A-5BAB-451E-8572-5785D1D2992F}" type="pres">
      <dgm:prSet presAssocID="{B367A6D5-7C02-4522-8F6B-AA853D67E6CC}" presName="compNode" presStyleCnt="0"/>
      <dgm:spPr/>
    </dgm:pt>
    <dgm:pt modelId="{BDDF839C-5BFE-4971-9004-171B19473B5F}" type="pres">
      <dgm:prSet presAssocID="{B367A6D5-7C02-4522-8F6B-AA853D67E6CC}" presName="bgRect" presStyleLbl="bgShp" presStyleIdx="2" presStyleCnt="4"/>
      <dgm:spPr/>
    </dgm:pt>
    <dgm:pt modelId="{A2B1B4D3-0FBF-460C-ABE9-F7839E3F34CF}" type="pres">
      <dgm:prSet presAssocID="{B367A6D5-7C02-4522-8F6B-AA853D67E6C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yncing Cloud"/>
        </a:ext>
      </dgm:extLst>
    </dgm:pt>
    <dgm:pt modelId="{3D0D1519-E352-4B79-8AAE-D574C64B2155}" type="pres">
      <dgm:prSet presAssocID="{B367A6D5-7C02-4522-8F6B-AA853D67E6CC}" presName="spaceRect" presStyleCnt="0"/>
      <dgm:spPr/>
    </dgm:pt>
    <dgm:pt modelId="{8B4CF670-A2D6-4FE4-A972-71975FD21812}" type="pres">
      <dgm:prSet presAssocID="{B367A6D5-7C02-4522-8F6B-AA853D67E6CC}" presName="parTx" presStyleLbl="revTx" presStyleIdx="2" presStyleCnt="4">
        <dgm:presLayoutVars>
          <dgm:chMax val="0"/>
          <dgm:chPref val="0"/>
        </dgm:presLayoutVars>
      </dgm:prSet>
      <dgm:spPr/>
      <dgm:t>
        <a:bodyPr/>
        <a:lstStyle/>
        <a:p>
          <a:endParaRPr lang="en-US"/>
        </a:p>
      </dgm:t>
    </dgm:pt>
    <dgm:pt modelId="{7FFDCC31-2D89-4B64-AD27-B0721AD43AD1}" type="pres">
      <dgm:prSet presAssocID="{2E886DE8-9756-470B-BB95-A4E30AF37203}" presName="sibTrans" presStyleCnt="0"/>
      <dgm:spPr/>
    </dgm:pt>
    <dgm:pt modelId="{8C4BF4CA-5821-47EE-BB41-0FBFC4434913}" type="pres">
      <dgm:prSet presAssocID="{4C29168C-551E-45A0-BC2F-4266A9216E6F}" presName="compNode" presStyleCnt="0"/>
      <dgm:spPr/>
    </dgm:pt>
    <dgm:pt modelId="{ADC211BC-F5F1-40DD-BCDB-AB0EF3BB9CA1}" type="pres">
      <dgm:prSet presAssocID="{4C29168C-551E-45A0-BC2F-4266A9216E6F}" presName="bgRect" presStyleLbl="bgShp" presStyleIdx="3" presStyleCnt="4"/>
      <dgm:spPr/>
    </dgm:pt>
    <dgm:pt modelId="{B43B9F92-E9F4-4E6D-B890-6220CD63380B}" type="pres">
      <dgm:prSet presAssocID="{4C29168C-551E-45A0-BC2F-4266A9216E6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itcoin"/>
        </a:ext>
      </dgm:extLst>
    </dgm:pt>
    <dgm:pt modelId="{8909CA34-4A8E-4205-A056-4203192961CD}" type="pres">
      <dgm:prSet presAssocID="{4C29168C-551E-45A0-BC2F-4266A9216E6F}" presName="spaceRect" presStyleCnt="0"/>
      <dgm:spPr/>
    </dgm:pt>
    <dgm:pt modelId="{579D9472-8DC1-4317-B30B-D9BFC7730844}" type="pres">
      <dgm:prSet presAssocID="{4C29168C-551E-45A0-BC2F-4266A9216E6F}" presName="parTx" presStyleLbl="revTx" presStyleIdx="3" presStyleCnt="4">
        <dgm:presLayoutVars>
          <dgm:chMax val="0"/>
          <dgm:chPref val="0"/>
        </dgm:presLayoutVars>
      </dgm:prSet>
      <dgm:spPr/>
      <dgm:t>
        <a:bodyPr/>
        <a:lstStyle/>
        <a:p>
          <a:endParaRPr lang="en-US"/>
        </a:p>
      </dgm:t>
    </dgm:pt>
  </dgm:ptLst>
  <dgm:cxnLst>
    <dgm:cxn modelId="{3E39CAC8-41A4-473F-BE34-E52CD7875ACE}" type="presOf" srcId="{FE77874C-610F-4EFC-83D5-D6A824A57AE1}" destId="{F855A7EE-884B-465C-8DF1-80645D12C3AE}" srcOrd="0" destOrd="0" presId="urn:microsoft.com/office/officeart/2018/2/layout/IconVerticalSolidList"/>
    <dgm:cxn modelId="{15F36F19-0046-457E-AA05-F42C7793C28A}" srcId="{434CB23C-27BA-4481-BF59-EC5EC14EE801}" destId="{2CEB6456-E289-4520-87AC-96B15141B1AD}" srcOrd="1" destOrd="0" parTransId="{27623F96-C133-42F1-BB89-ADCF2873BCDB}" sibTransId="{E54F72DE-1C26-4132-9FAC-8CFE7E8361DD}"/>
    <dgm:cxn modelId="{6617D5D7-D84B-400E-B8D0-217E5D85520C}" type="presOf" srcId="{434CB23C-27BA-4481-BF59-EC5EC14EE801}" destId="{F955A1B2-F7E8-4D75-B8A5-7AAEC827B6EE}" srcOrd="0" destOrd="0" presId="urn:microsoft.com/office/officeart/2018/2/layout/IconVerticalSolidList"/>
    <dgm:cxn modelId="{66B2D4C4-60DF-4C0A-9AB5-D186E6B00EB1}" srcId="{434CB23C-27BA-4481-BF59-EC5EC14EE801}" destId="{FE77874C-610F-4EFC-83D5-D6A824A57AE1}" srcOrd="0" destOrd="0" parTransId="{570E7766-5588-4846-BEF0-7159BCA648A8}" sibTransId="{3836F0AF-E573-497F-9353-2D6F7035FD5A}"/>
    <dgm:cxn modelId="{F3F936FD-8F6E-4B97-BA37-29189B64C376}" srcId="{434CB23C-27BA-4481-BF59-EC5EC14EE801}" destId="{B367A6D5-7C02-4522-8F6B-AA853D67E6CC}" srcOrd="2" destOrd="0" parTransId="{1B91DC79-E3F6-4189-8150-0B570758D9AB}" sibTransId="{2E886DE8-9756-470B-BB95-A4E30AF37203}"/>
    <dgm:cxn modelId="{98527FE2-1D63-4EC5-8C80-564349EE8558}" type="presOf" srcId="{B367A6D5-7C02-4522-8F6B-AA853D67E6CC}" destId="{8B4CF670-A2D6-4FE4-A972-71975FD21812}" srcOrd="0" destOrd="0" presId="urn:microsoft.com/office/officeart/2018/2/layout/IconVerticalSolidList"/>
    <dgm:cxn modelId="{A8782645-B4E6-47AC-A8DE-157C7B7855C1}" srcId="{434CB23C-27BA-4481-BF59-EC5EC14EE801}" destId="{4C29168C-551E-45A0-BC2F-4266A9216E6F}" srcOrd="3" destOrd="0" parTransId="{C70DAB38-4392-4B49-A75B-2C96B68C1B95}" sibTransId="{65DDA9B5-9F6F-4985-9086-3F6559574C1F}"/>
    <dgm:cxn modelId="{127E6CBD-A08E-4726-824C-FCE0129C9413}" type="presOf" srcId="{2CEB6456-E289-4520-87AC-96B15141B1AD}" destId="{CE88490F-BF5E-4BD9-8C62-D7644EECC62D}" srcOrd="0" destOrd="0" presId="urn:microsoft.com/office/officeart/2018/2/layout/IconVerticalSolidList"/>
    <dgm:cxn modelId="{93B34928-2B46-4684-AF4C-43FB6F844399}" type="presOf" srcId="{4C29168C-551E-45A0-BC2F-4266A9216E6F}" destId="{579D9472-8DC1-4317-B30B-D9BFC7730844}" srcOrd="0" destOrd="0" presId="urn:microsoft.com/office/officeart/2018/2/layout/IconVerticalSolidList"/>
    <dgm:cxn modelId="{EFC15BE0-F211-4F19-9874-8653C24D0A0A}" type="presParOf" srcId="{F955A1B2-F7E8-4D75-B8A5-7AAEC827B6EE}" destId="{8A9E926A-A33D-4293-A88D-904C22C24E57}" srcOrd="0" destOrd="0" presId="urn:microsoft.com/office/officeart/2018/2/layout/IconVerticalSolidList"/>
    <dgm:cxn modelId="{695149E3-A09B-4BFB-BDFF-863B8C053B0A}" type="presParOf" srcId="{8A9E926A-A33D-4293-A88D-904C22C24E57}" destId="{71933171-5DFE-4592-8BC8-0C1A1801E253}" srcOrd="0" destOrd="0" presId="urn:microsoft.com/office/officeart/2018/2/layout/IconVerticalSolidList"/>
    <dgm:cxn modelId="{522F8636-F218-4F33-9C34-AEC8FFB27D46}" type="presParOf" srcId="{8A9E926A-A33D-4293-A88D-904C22C24E57}" destId="{6DC0E509-FA19-48EC-9187-8388078A8E31}" srcOrd="1" destOrd="0" presId="urn:microsoft.com/office/officeart/2018/2/layout/IconVerticalSolidList"/>
    <dgm:cxn modelId="{DF8EBB81-4EA8-479E-B301-12FE49599BAD}" type="presParOf" srcId="{8A9E926A-A33D-4293-A88D-904C22C24E57}" destId="{C16141C2-AAE3-4C04-B9E8-876125161EBC}" srcOrd="2" destOrd="0" presId="urn:microsoft.com/office/officeart/2018/2/layout/IconVerticalSolidList"/>
    <dgm:cxn modelId="{B3A5ECB7-24EC-49D7-884A-A48B0ABF1CCA}" type="presParOf" srcId="{8A9E926A-A33D-4293-A88D-904C22C24E57}" destId="{F855A7EE-884B-465C-8DF1-80645D12C3AE}" srcOrd="3" destOrd="0" presId="urn:microsoft.com/office/officeart/2018/2/layout/IconVerticalSolidList"/>
    <dgm:cxn modelId="{CEFE847C-129C-4D30-8C41-E1505680BFB9}" type="presParOf" srcId="{F955A1B2-F7E8-4D75-B8A5-7AAEC827B6EE}" destId="{39567D04-3CCB-4E42-BC46-1F6E647731B0}" srcOrd="1" destOrd="0" presId="urn:microsoft.com/office/officeart/2018/2/layout/IconVerticalSolidList"/>
    <dgm:cxn modelId="{FEC12041-7D30-44B6-9E1D-13A8B3D4A836}" type="presParOf" srcId="{F955A1B2-F7E8-4D75-B8A5-7AAEC827B6EE}" destId="{E323E220-F4CB-4D59-94D2-48959E7C0AB6}" srcOrd="2" destOrd="0" presId="urn:microsoft.com/office/officeart/2018/2/layout/IconVerticalSolidList"/>
    <dgm:cxn modelId="{461C9E7C-401F-444B-B1F2-54CDEBA83CB0}" type="presParOf" srcId="{E323E220-F4CB-4D59-94D2-48959E7C0AB6}" destId="{CDA220EB-C2D3-492C-913E-1194808C2F88}" srcOrd="0" destOrd="0" presId="urn:microsoft.com/office/officeart/2018/2/layout/IconVerticalSolidList"/>
    <dgm:cxn modelId="{62C8DD0C-683F-455E-81B3-A6C38E487A64}" type="presParOf" srcId="{E323E220-F4CB-4D59-94D2-48959E7C0AB6}" destId="{3C2877ED-B43F-47F1-953F-3012896E0C81}" srcOrd="1" destOrd="0" presId="urn:microsoft.com/office/officeart/2018/2/layout/IconVerticalSolidList"/>
    <dgm:cxn modelId="{015055FD-6F99-4D44-B37F-BF21C705AD53}" type="presParOf" srcId="{E323E220-F4CB-4D59-94D2-48959E7C0AB6}" destId="{C2525FFB-5AFB-4974-BAD2-1DFC631D7A95}" srcOrd="2" destOrd="0" presId="urn:microsoft.com/office/officeart/2018/2/layout/IconVerticalSolidList"/>
    <dgm:cxn modelId="{F1261C46-EC8F-4DF2-AFA0-68BAFC94AC47}" type="presParOf" srcId="{E323E220-F4CB-4D59-94D2-48959E7C0AB6}" destId="{CE88490F-BF5E-4BD9-8C62-D7644EECC62D}" srcOrd="3" destOrd="0" presId="urn:microsoft.com/office/officeart/2018/2/layout/IconVerticalSolidList"/>
    <dgm:cxn modelId="{109C9EB7-9872-4A67-A9C3-B5D9B525C886}" type="presParOf" srcId="{F955A1B2-F7E8-4D75-B8A5-7AAEC827B6EE}" destId="{06DA4594-4799-41BA-A7FE-C3B8C4AC6EE0}" srcOrd="3" destOrd="0" presId="urn:microsoft.com/office/officeart/2018/2/layout/IconVerticalSolidList"/>
    <dgm:cxn modelId="{E989B0AB-AAB0-41D1-81E4-0F14C889BF24}" type="presParOf" srcId="{F955A1B2-F7E8-4D75-B8A5-7AAEC827B6EE}" destId="{882AE18A-5BAB-451E-8572-5785D1D2992F}" srcOrd="4" destOrd="0" presId="urn:microsoft.com/office/officeart/2018/2/layout/IconVerticalSolidList"/>
    <dgm:cxn modelId="{50643F00-4A02-4BA9-B250-A1D59BD44DD4}" type="presParOf" srcId="{882AE18A-5BAB-451E-8572-5785D1D2992F}" destId="{BDDF839C-5BFE-4971-9004-171B19473B5F}" srcOrd="0" destOrd="0" presId="urn:microsoft.com/office/officeart/2018/2/layout/IconVerticalSolidList"/>
    <dgm:cxn modelId="{E2F911E3-92CE-4064-8235-10B296B47CE1}" type="presParOf" srcId="{882AE18A-5BAB-451E-8572-5785D1D2992F}" destId="{A2B1B4D3-0FBF-460C-ABE9-F7839E3F34CF}" srcOrd="1" destOrd="0" presId="urn:microsoft.com/office/officeart/2018/2/layout/IconVerticalSolidList"/>
    <dgm:cxn modelId="{59960CCB-8BBA-41BF-9283-AC759D9E00E6}" type="presParOf" srcId="{882AE18A-5BAB-451E-8572-5785D1D2992F}" destId="{3D0D1519-E352-4B79-8AAE-D574C64B2155}" srcOrd="2" destOrd="0" presId="urn:microsoft.com/office/officeart/2018/2/layout/IconVerticalSolidList"/>
    <dgm:cxn modelId="{49CB3541-1DB7-46B3-BC71-3588FB4313F5}" type="presParOf" srcId="{882AE18A-5BAB-451E-8572-5785D1D2992F}" destId="{8B4CF670-A2D6-4FE4-A972-71975FD21812}" srcOrd="3" destOrd="0" presId="urn:microsoft.com/office/officeart/2018/2/layout/IconVerticalSolidList"/>
    <dgm:cxn modelId="{5418D7D8-8AD1-456E-9D19-41B981D8E967}" type="presParOf" srcId="{F955A1B2-F7E8-4D75-B8A5-7AAEC827B6EE}" destId="{7FFDCC31-2D89-4B64-AD27-B0721AD43AD1}" srcOrd="5" destOrd="0" presId="urn:microsoft.com/office/officeart/2018/2/layout/IconVerticalSolidList"/>
    <dgm:cxn modelId="{2F6BCC60-3F29-419D-B640-6D81B17A3A44}" type="presParOf" srcId="{F955A1B2-F7E8-4D75-B8A5-7AAEC827B6EE}" destId="{8C4BF4CA-5821-47EE-BB41-0FBFC4434913}" srcOrd="6" destOrd="0" presId="urn:microsoft.com/office/officeart/2018/2/layout/IconVerticalSolidList"/>
    <dgm:cxn modelId="{05EAB6EF-5E1C-4134-8D16-4E7347F66CC9}" type="presParOf" srcId="{8C4BF4CA-5821-47EE-BB41-0FBFC4434913}" destId="{ADC211BC-F5F1-40DD-BCDB-AB0EF3BB9CA1}" srcOrd="0" destOrd="0" presId="urn:microsoft.com/office/officeart/2018/2/layout/IconVerticalSolidList"/>
    <dgm:cxn modelId="{6BA7DE47-4E10-43FC-BAA5-4F513DB6E18B}" type="presParOf" srcId="{8C4BF4CA-5821-47EE-BB41-0FBFC4434913}" destId="{B43B9F92-E9F4-4E6D-B890-6220CD63380B}" srcOrd="1" destOrd="0" presId="urn:microsoft.com/office/officeart/2018/2/layout/IconVerticalSolidList"/>
    <dgm:cxn modelId="{B951C2F0-F575-418F-AC0C-2D692AC4FBC4}" type="presParOf" srcId="{8C4BF4CA-5821-47EE-BB41-0FBFC4434913}" destId="{8909CA34-4A8E-4205-A056-4203192961CD}" srcOrd="2" destOrd="0" presId="urn:microsoft.com/office/officeart/2018/2/layout/IconVerticalSolidList"/>
    <dgm:cxn modelId="{93E3BCA8-859C-4D35-96F1-F511705BA292}" type="presParOf" srcId="{8C4BF4CA-5821-47EE-BB41-0FBFC4434913}" destId="{579D9472-8DC1-4317-B30B-D9BFC773084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C1EA08C-BE64-4BE7-A35F-5530BB39EBD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657FB9B-16FA-4106-8F2F-5E7C3E8318B4}">
      <dgm:prSet/>
      <dgm:spPr/>
      <dgm:t>
        <a:bodyPr/>
        <a:lstStyle/>
        <a:p>
          <a:r>
            <a:rPr lang="en-SG"/>
            <a:t>R is extensible via packages to supplement the base distribution</a:t>
          </a:r>
          <a:endParaRPr lang="en-US"/>
        </a:p>
      </dgm:t>
    </dgm:pt>
    <dgm:pt modelId="{2E91D154-86D3-4DD0-B83B-DFAB75460094}" type="parTrans" cxnId="{3BBBAFFB-ED33-466D-987A-6612BA0B5CA4}">
      <dgm:prSet/>
      <dgm:spPr/>
      <dgm:t>
        <a:bodyPr/>
        <a:lstStyle/>
        <a:p>
          <a:endParaRPr lang="en-US"/>
        </a:p>
      </dgm:t>
    </dgm:pt>
    <dgm:pt modelId="{147D1FF4-1172-405B-BDC5-58AFD0A839A2}" type="sibTrans" cxnId="{3BBBAFFB-ED33-466D-987A-6612BA0B5CA4}">
      <dgm:prSet/>
      <dgm:spPr/>
      <dgm:t>
        <a:bodyPr/>
        <a:lstStyle/>
        <a:p>
          <a:endParaRPr lang="en-US"/>
        </a:p>
      </dgm:t>
    </dgm:pt>
    <dgm:pt modelId="{0F11730B-DDE2-4629-8EAD-835CECDEF443}">
      <dgm:prSet/>
      <dgm:spPr/>
      <dgm:t>
        <a:bodyPr/>
        <a:lstStyle/>
        <a:p>
          <a:r>
            <a:rPr lang="en-SG"/>
            <a:t>This is supported via a worldwide repository system, the Comprehensive R Archive Network (CRAN)—</a:t>
          </a:r>
          <a:r>
            <a:rPr lang="en-SG" i="1"/>
            <a:t>http://cran.r-project.org </a:t>
          </a:r>
          <a:endParaRPr lang="en-US"/>
        </a:p>
      </dgm:t>
    </dgm:pt>
    <dgm:pt modelId="{9C50F9D2-0AE8-4852-AA3D-9CA661B5E42C}" type="parTrans" cxnId="{B0C42335-56D6-4A99-9645-5FF02BA38F40}">
      <dgm:prSet/>
      <dgm:spPr/>
      <dgm:t>
        <a:bodyPr/>
        <a:lstStyle/>
        <a:p>
          <a:endParaRPr lang="en-US"/>
        </a:p>
      </dgm:t>
    </dgm:pt>
    <dgm:pt modelId="{05FF408D-F36D-4284-8955-A0AF38EF1552}" type="sibTrans" cxnId="{B0C42335-56D6-4A99-9645-5FF02BA38F40}">
      <dgm:prSet/>
      <dgm:spPr/>
      <dgm:t>
        <a:bodyPr/>
        <a:lstStyle/>
        <a:p>
          <a:endParaRPr lang="en-US"/>
        </a:p>
      </dgm:t>
    </dgm:pt>
    <dgm:pt modelId="{353B353C-647E-4C55-A40A-80FA3C0ED146}">
      <dgm:prSet/>
      <dgm:spPr/>
      <dgm:t>
        <a:bodyPr/>
        <a:lstStyle/>
        <a:p>
          <a:r>
            <a:rPr lang="en-SG"/>
            <a:t>As of 2011, there were more than 3,000 such packages hosted on CRAN </a:t>
          </a:r>
          <a:endParaRPr lang="en-US"/>
        </a:p>
      </dgm:t>
    </dgm:pt>
    <dgm:pt modelId="{DB1D5E3F-EBCA-4583-8C8F-02E758F28C77}" type="parTrans" cxnId="{9CD39975-5E2B-4EB7-8EAF-1C3CD261EA1F}">
      <dgm:prSet/>
      <dgm:spPr/>
      <dgm:t>
        <a:bodyPr/>
        <a:lstStyle/>
        <a:p>
          <a:endParaRPr lang="en-US"/>
        </a:p>
      </dgm:t>
    </dgm:pt>
    <dgm:pt modelId="{5EC9FB15-0C85-4A48-A36E-B58B225DBF0F}" type="sibTrans" cxnId="{9CD39975-5E2B-4EB7-8EAF-1C3CD261EA1F}">
      <dgm:prSet/>
      <dgm:spPr/>
      <dgm:t>
        <a:bodyPr/>
        <a:lstStyle/>
        <a:p>
          <a:endParaRPr lang="en-US"/>
        </a:p>
      </dgm:t>
    </dgm:pt>
    <dgm:pt modelId="{A25778D2-4C1D-49A2-B082-1E3FC3596597}" type="pres">
      <dgm:prSet presAssocID="{1C1EA08C-BE64-4BE7-A35F-5530BB39EBDD}" presName="root" presStyleCnt="0">
        <dgm:presLayoutVars>
          <dgm:dir/>
          <dgm:resizeHandles val="exact"/>
        </dgm:presLayoutVars>
      </dgm:prSet>
      <dgm:spPr/>
      <dgm:t>
        <a:bodyPr/>
        <a:lstStyle/>
        <a:p>
          <a:endParaRPr lang="en-US"/>
        </a:p>
      </dgm:t>
    </dgm:pt>
    <dgm:pt modelId="{14F13539-CDFF-4A89-AE17-649908ED172A}" type="pres">
      <dgm:prSet presAssocID="{E657FB9B-16FA-4106-8F2F-5E7C3E8318B4}" presName="compNode" presStyleCnt="0"/>
      <dgm:spPr/>
    </dgm:pt>
    <dgm:pt modelId="{B31505E9-CD13-4F8B-A7BA-28949238C1CA}" type="pres">
      <dgm:prSet presAssocID="{E657FB9B-16FA-4106-8F2F-5E7C3E8318B4}" presName="bgRect" presStyleLbl="bgShp" presStyleIdx="0" presStyleCnt="3"/>
      <dgm:spPr/>
    </dgm:pt>
    <dgm:pt modelId="{B81DDE5B-1A12-4DF4-AE37-31DC17669C39}" type="pres">
      <dgm:prSet presAssocID="{E657FB9B-16FA-4106-8F2F-5E7C3E8318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x"/>
        </a:ext>
      </dgm:extLst>
    </dgm:pt>
    <dgm:pt modelId="{E58D4850-D6AF-4152-A6C8-61717C307600}" type="pres">
      <dgm:prSet presAssocID="{E657FB9B-16FA-4106-8F2F-5E7C3E8318B4}" presName="spaceRect" presStyleCnt="0"/>
      <dgm:spPr/>
    </dgm:pt>
    <dgm:pt modelId="{9BBEEC3C-DBF8-4638-945C-8F73F50ADCB4}" type="pres">
      <dgm:prSet presAssocID="{E657FB9B-16FA-4106-8F2F-5E7C3E8318B4}" presName="parTx" presStyleLbl="revTx" presStyleIdx="0" presStyleCnt="3">
        <dgm:presLayoutVars>
          <dgm:chMax val="0"/>
          <dgm:chPref val="0"/>
        </dgm:presLayoutVars>
      </dgm:prSet>
      <dgm:spPr/>
      <dgm:t>
        <a:bodyPr/>
        <a:lstStyle/>
        <a:p>
          <a:endParaRPr lang="en-US"/>
        </a:p>
      </dgm:t>
    </dgm:pt>
    <dgm:pt modelId="{452F25EA-8C59-4F4D-AACC-4C324083C912}" type="pres">
      <dgm:prSet presAssocID="{147D1FF4-1172-405B-BDC5-58AFD0A839A2}" presName="sibTrans" presStyleCnt="0"/>
      <dgm:spPr/>
    </dgm:pt>
    <dgm:pt modelId="{EE6C5EBB-6A33-4272-A02F-CEC48BDDB779}" type="pres">
      <dgm:prSet presAssocID="{0F11730B-DDE2-4629-8EAD-835CECDEF443}" presName="compNode" presStyleCnt="0"/>
      <dgm:spPr/>
    </dgm:pt>
    <dgm:pt modelId="{CE4465F1-CDC8-43CE-8739-3BA9DE3C2F0E}" type="pres">
      <dgm:prSet presAssocID="{0F11730B-DDE2-4629-8EAD-835CECDEF443}" presName="bgRect" presStyleLbl="bgShp" presStyleIdx="1" presStyleCnt="3"/>
      <dgm:spPr/>
    </dgm:pt>
    <dgm:pt modelId="{BFAEB07E-4992-4456-A599-FED565857936}" type="pres">
      <dgm:prSet presAssocID="{0F11730B-DDE2-4629-8EAD-835CECDEF4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atabase"/>
        </a:ext>
      </dgm:extLst>
    </dgm:pt>
    <dgm:pt modelId="{481FE200-EE13-4C36-9879-C1B76ECB0D55}" type="pres">
      <dgm:prSet presAssocID="{0F11730B-DDE2-4629-8EAD-835CECDEF443}" presName="spaceRect" presStyleCnt="0"/>
      <dgm:spPr/>
    </dgm:pt>
    <dgm:pt modelId="{0335D9AD-5D17-4F36-9F1C-F6AF780112A5}" type="pres">
      <dgm:prSet presAssocID="{0F11730B-DDE2-4629-8EAD-835CECDEF443}" presName="parTx" presStyleLbl="revTx" presStyleIdx="1" presStyleCnt="3">
        <dgm:presLayoutVars>
          <dgm:chMax val="0"/>
          <dgm:chPref val="0"/>
        </dgm:presLayoutVars>
      </dgm:prSet>
      <dgm:spPr/>
      <dgm:t>
        <a:bodyPr/>
        <a:lstStyle/>
        <a:p>
          <a:endParaRPr lang="en-US"/>
        </a:p>
      </dgm:t>
    </dgm:pt>
    <dgm:pt modelId="{ADF7D5CD-43CB-4FF3-B7BD-552161BBACCC}" type="pres">
      <dgm:prSet presAssocID="{05FF408D-F36D-4284-8955-A0AF38EF1552}" presName="sibTrans" presStyleCnt="0"/>
      <dgm:spPr/>
    </dgm:pt>
    <dgm:pt modelId="{9DCB6EE0-3F10-4C66-BFF6-4D97E302732D}" type="pres">
      <dgm:prSet presAssocID="{353B353C-647E-4C55-A40A-80FA3C0ED146}" presName="compNode" presStyleCnt="0"/>
      <dgm:spPr/>
    </dgm:pt>
    <dgm:pt modelId="{2CC7DC9F-2F39-4DA0-B268-F4B63937B372}" type="pres">
      <dgm:prSet presAssocID="{353B353C-647E-4C55-A40A-80FA3C0ED146}" presName="bgRect" presStyleLbl="bgShp" presStyleIdx="2" presStyleCnt="3"/>
      <dgm:spPr/>
    </dgm:pt>
    <dgm:pt modelId="{BB61250D-6D95-4093-B257-79959C52D8CB}" type="pres">
      <dgm:prSet presAssocID="{353B353C-647E-4C55-A40A-80FA3C0ED1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itcoin"/>
        </a:ext>
      </dgm:extLst>
    </dgm:pt>
    <dgm:pt modelId="{ED771C90-3929-4436-A912-4C05E3459C4C}" type="pres">
      <dgm:prSet presAssocID="{353B353C-647E-4C55-A40A-80FA3C0ED146}" presName="spaceRect" presStyleCnt="0"/>
      <dgm:spPr/>
    </dgm:pt>
    <dgm:pt modelId="{B5A7AD18-51B4-448E-AD62-EC4353DD9F30}" type="pres">
      <dgm:prSet presAssocID="{353B353C-647E-4C55-A40A-80FA3C0ED146}" presName="parTx" presStyleLbl="revTx" presStyleIdx="2" presStyleCnt="3">
        <dgm:presLayoutVars>
          <dgm:chMax val="0"/>
          <dgm:chPref val="0"/>
        </dgm:presLayoutVars>
      </dgm:prSet>
      <dgm:spPr/>
      <dgm:t>
        <a:bodyPr/>
        <a:lstStyle/>
        <a:p>
          <a:endParaRPr lang="en-US"/>
        </a:p>
      </dgm:t>
    </dgm:pt>
  </dgm:ptLst>
  <dgm:cxnLst>
    <dgm:cxn modelId="{45D2A3FF-0023-4FEA-8F7B-FBA2B4C61B66}" type="presOf" srcId="{E657FB9B-16FA-4106-8F2F-5E7C3E8318B4}" destId="{9BBEEC3C-DBF8-4638-945C-8F73F50ADCB4}" srcOrd="0" destOrd="0" presId="urn:microsoft.com/office/officeart/2018/2/layout/IconVerticalSolidList"/>
    <dgm:cxn modelId="{B0C42335-56D6-4A99-9645-5FF02BA38F40}" srcId="{1C1EA08C-BE64-4BE7-A35F-5530BB39EBDD}" destId="{0F11730B-DDE2-4629-8EAD-835CECDEF443}" srcOrd="1" destOrd="0" parTransId="{9C50F9D2-0AE8-4852-AA3D-9CA661B5E42C}" sibTransId="{05FF408D-F36D-4284-8955-A0AF38EF1552}"/>
    <dgm:cxn modelId="{3BBBAFFB-ED33-466D-987A-6612BA0B5CA4}" srcId="{1C1EA08C-BE64-4BE7-A35F-5530BB39EBDD}" destId="{E657FB9B-16FA-4106-8F2F-5E7C3E8318B4}" srcOrd="0" destOrd="0" parTransId="{2E91D154-86D3-4DD0-B83B-DFAB75460094}" sibTransId="{147D1FF4-1172-405B-BDC5-58AFD0A839A2}"/>
    <dgm:cxn modelId="{9CD39975-5E2B-4EB7-8EAF-1C3CD261EA1F}" srcId="{1C1EA08C-BE64-4BE7-A35F-5530BB39EBDD}" destId="{353B353C-647E-4C55-A40A-80FA3C0ED146}" srcOrd="2" destOrd="0" parTransId="{DB1D5E3F-EBCA-4583-8C8F-02E758F28C77}" sibTransId="{5EC9FB15-0C85-4A48-A36E-B58B225DBF0F}"/>
    <dgm:cxn modelId="{E1F0890D-A06E-4B32-A526-02990C8B144F}" type="presOf" srcId="{0F11730B-DDE2-4629-8EAD-835CECDEF443}" destId="{0335D9AD-5D17-4F36-9F1C-F6AF780112A5}" srcOrd="0" destOrd="0" presId="urn:microsoft.com/office/officeart/2018/2/layout/IconVerticalSolidList"/>
    <dgm:cxn modelId="{31950467-A660-48BF-AF24-D28D55CD370C}" type="presOf" srcId="{353B353C-647E-4C55-A40A-80FA3C0ED146}" destId="{B5A7AD18-51B4-448E-AD62-EC4353DD9F30}" srcOrd="0" destOrd="0" presId="urn:microsoft.com/office/officeart/2018/2/layout/IconVerticalSolidList"/>
    <dgm:cxn modelId="{F5064ABE-2AA6-4DA1-95E1-6C2EEF42C7DB}" type="presOf" srcId="{1C1EA08C-BE64-4BE7-A35F-5530BB39EBDD}" destId="{A25778D2-4C1D-49A2-B082-1E3FC3596597}" srcOrd="0" destOrd="0" presId="urn:microsoft.com/office/officeart/2018/2/layout/IconVerticalSolidList"/>
    <dgm:cxn modelId="{5B2588F5-0042-4615-8B05-417F2053C86A}" type="presParOf" srcId="{A25778D2-4C1D-49A2-B082-1E3FC3596597}" destId="{14F13539-CDFF-4A89-AE17-649908ED172A}" srcOrd="0" destOrd="0" presId="urn:microsoft.com/office/officeart/2018/2/layout/IconVerticalSolidList"/>
    <dgm:cxn modelId="{9515381D-9477-4524-8614-9C4450F336A1}" type="presParOf" srcId="{14F13539-CDFF-4A89-AE17-649908ED172A}" destId="{B31505E9-CD13-4F8B-A7BA-28949238C1CA}" srcOrd="0" destOrd="0" presId="urn:microsoft.com/office/officeart/2018/2/layout/IconVerticalSolidList"/>
    <dgm:cxn modelId="{3D54ED46-FF1C-436B-AA7E-B6B3534C75A4}" type="presParOf" srcId="{14F13539-CDFF-4A89-AE17-649908ED172A}" destId="{B81DDE5B-1A12-4DF4-AE37-31DC17669C39}" srcOrd="1" destOrd="0" presId="urn:microsoft.com/office/officeart/2018/2/layout/IconVerticalSolidList"/>
    <dgm:cxn modelId="{0979B1A5-4481-4634-91E3-79C550397FAE}" type="presParOf" srcId="{14F13539-CDFF-4A89-AE17-649908ED172A}" destId="{E58D4850-D6AF-4152-A6C8-61717C307600}" srcOrd="2" destOrd="0" presId="urn:microsoft.com/office/officeart/2018/2/layout/IconVerticalSolidList"/>
    <dgm:cxn modelId="{4DC4A604-C1D1-4087-B55E-AB14D7680BEA}" type="presParOf" srcId="{14F13539-CDFF-4A89-AE17-649908ED172A}" destId="{9BBEEC3C-DBF8-4638-945C-8F73F50ADCB4}" srcOrd="3" destOrd="0" presId="urn:microsoft.com/office/officeart/2018/2/layout/IconVerticalSolidList"/>
    <dgm:cxn modelId="{094BDAA8-BE5E-4EA1-BEFD-87A99EA3B189}" type="presParOf" srcId="{A25778D2-4C1D-49A2-B082-1E3FC3596597}" destId="{452F25EA-8C59-4F4D-AACC-4C324083C912}" srcOrd="1" destOrd="0" presId="urn:microsoft.com/office/officeart/2018/2/layout/IconVerticalSolidList"/>
    <dgm:cxn modelId="{787D318A-E603-466F-B5D3-9FD96F31FCE9}" type="presParOf" srcId="{A25778D2-4C1D-49A2-B082-1E3FC3596597}" destId="{EE6C5EBB-6A33-4272-A02F-CEC48BDDB779}" srcOrd="2" destOrd="0" presId="urn:microsoft.com/office/officeart/2018/2/layout/IconVerticalSolidList"/>
    <dgm:cxn modelId="{FCCB9CBA-764C-4C05-8D7C-8B00FEBD346E}" type="presParOf" srcId="{EE6C5EBB-6A33-4272-A02F-CEC48BDDB779}" destId="{CE4465F1-CDC8-43CE-8739-3BA9DE3C2F0E}" srcOrd="0" destOrd="0" presId="urn:microsoft.com/office/officeart/2018/2/layout/IconVerticalSolidList"/>
    <dgm:cxn modelId="{FAC6BD3D-0F70-419F-900A-3071643AF9E1}" type="presParOf" srcId="{EE6C5EBB-6A33-4272-A02F-CEC48BDDB779}" destId="{BFAEB07E-4992-4456-A599-FED565857936}" srcOrd="1" destOrd="0" presId="urn:microsoft.com/office/officeart/2018/2/layout/IconVerticalSolidList"/>
    <dgm:cxn modelId="{7D502130-A029-486F-BE4C-055EBE023674}" type="presParOf" srcId="{EE6C5EBB-6A33-4272-A02F-CEC48BDDB779}" destId="{481FE200-EE13-4C36-9879-C1B76ECB0D55}" srcOrd="2" destOrd="0" presId="urn:microsoft.com/office/officeart/2018/2/layout/IconVerticalSolidList"/>
    <dgm:cxn modelId="{35CF0141-08A0-48AD-BB52-D5CA5B4A8E3E}" type="presParOf" srcId="{EE6C5EBB-6A33-4272-A02F-CEC48BDDB779}" destId="{0335D9AD-5D17-4F36-9F1C-F6AF780112A5}" srcOrd="3" destOrd="0" presId="urn:microsoft.com/office/officeart/2018/2/layout/IconVerticalSolidList"/>
    <dgm:cxn modelId="{A87244DD-CA9F-4DDC-94BF-D411608EEED2}" type="presParOf" srcId="{A25778D2-4C1D-49A2-B082-1E3FC3596597}" destId="{ADF7D5CD-43CB-4FF3-B7BD-552161BBACCC}" srcOrd="3" destOrd="0" presId="urn:microsoft.com/office/officeart/2018/2/layout/IconVerticalSolidList"/>
    <dgm:cxn modelId="{EC12F3EA-6834-463C-9CBB-ECB82A5F8FB0}" type="presParOf" srcId="{A25778D2-4C1D-49A2-B082-1E3FC3596597}" destId="{9DCB6EE0-3F10-4C66-BFF6-4D97E302732D}" srcOrd="4" destOrd="0" presId="urn:microsoft.com/office/officeart/2018/2/layout/IconVerticalSolidList"/>
    <dgm:cxn modelId="{C9C6B522-9350-41E6-AE6B-8C382167F0DE}" type="presParOf" srcId="{9DCB6EE0-3F10-4C66-BFF6-4D97E302732D}" destId="{2CC7DC9F-2F39-4DA0-B268-F4B63937B372}" srcOrd="0" destOrd="0" presId="urn:microsoft.com/office/officeart/2018/2/layout/IconVerticalSolidList"/>
    <dgm:cxn modelId="{86AB114F-8C3B-4A28-9569-8017EAF4350B}" type="presParOf" srcId="{9DCB6EE0-3F10-4C66-BFF6-4D97E302732D}" destId="{BB61250D-6D95-4093-B257-79959C52D8CB}" srcOrd="1" destOrd="0" presId="urn:microsoft.com/office/officeart/2018/2/layout/IconVerticalSolidList"/>
    <dgm:cxn modelId="{A8A64E90-BAA6-4F8B-9006-F64EEC6662CB}" type="presParOf" srcId="{9DCB6EE0-3F10-4C66-BFF6-4D97E302732D}" destId="{ED771C90-3929-4436-A912-4C05E3459C4C}" srcOrd="2" destOrd="0" presId="urn:microsoft.com/office/officeart/2018/2/layout/IconVerticalSolidList"/>
    <dgm:cxn modelId="{89C7C07C-FFC3-4892-BAA5-81B856F02316}" type="presParOf" srcId="{9DCB6EE0-3F10-4C66-BFF6-4D97E302732D}" destId="{B5A7AD18-51B4-448E-AD62-EC4353DD9F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0DECB2-53BC-4505-9630-344688A7FE5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08F689-823D-4E8C-A3FE-A4EC13998D9A}">
      <dgm:prSet/>
      <dgm:spPr/>
      <dgm:t>
        <a:bodyPr/>
        <a:lstStyle/>
        <a:p>
          <a:pPr>
            <a:lnSpc>
              <a:spcPct val="100000"/>
            </a:lnSpc>
          </a:pPr>
          <a:r>
            <a:rPr lang="en-US"/>
            <a:t>Computers cannot solve problems. They only help solve well-posed problems</a:t>
          </a:r>
        </a:p>
      </dgm:t>
    </dgm:pt>
    <dgm:pt modelId="{787CA8CA-A4A0-4E0D-97CA-503415DCDFB3}" type="parTrans" cxnId="{2D14B998-1699-4286-BEFB-7ACF29125856}">
      <dgm:prSet/>
      <dgm:spPr/>
      <dgm:t>
        <a:bodyPr/>
        <a:lstStyle/>
        <a:p>
          <a:endParaRPr lang="en-US"/>
        </a:p>
      </dgm:t>
    </dgm:pt>
    <dgm:pt modelId="{78AF3195-F8EE-416D-92E1-98A1FE3D82E7}" type="sibTrans" cxnId="{2D14B998-1699-4286-BEFB-7ACF29125856}">
      <dgm:prSet/>
      <dgm:spPr/>
      <dgm:t>
        <a:bodyPr/>
        <a:lstStyle/>
        <a:p>
          <a:endParaRPr lang="en-US"/>
        </a:p>
      </dgm:t>
    </dgm:pt>
    <dgm:pt modelId="{A1F64713-CA3C-4BD2-A4AA-2D1413E5DF7F}">
      <dgm:prSet/>
      <dgm:spPr/>
      <dgm:t>
        <a:bodyPr/>
        <a:lstStyle/>
        <a:p>
          <a:pPr>
            <a:lnSpc>
              <a:spcPct val="100000"/>
            </a:lnSpc>
          </a:pPr>
          <a:r>
            <a:rPr lang="en-US"/>
            <a:t>Programming is the process of commanding the computer to solve problems. It is an elaborate process.</a:t>
          </a:r>
        </a:p>
      </dgm:t>
    </dgm:pt>
    <dgm:pt modelId="{BCA7D053-BBE4-47FA-A4F3-CAC466486BE9}" type="parTrans" cxnId="{5C22543B-54EC-409A-9CDF-DFD7432BED39}">
      <dgm:prSet/>
      <dgm:spPr/>
      <dgm:t>
        <a:bodyPr/>
        <a:lstStyle/>
        <a:p>
          <a:endParaRPr lang="en-US"/>
        </a:p>
      </dgm:t>
    </dgm:pt>
    <dgm:pt modelId="{E9C523B5-748F-45C7-9F3D-D67114D1F260}" type="sibTrans" cxnId="{5C22543B-54EC-409A-9CDF-DFD7432BED39}">
      <dgm:prSet/>
      <dgm:spPr/>
      <dgm:t>
        <a:bodyPr/>
        <a:lstStyle/>
        <a:p>
          <a:endParaRPr lang="en-US"/>
        </a:p>
      </dgm:t>
    </dgm:pt>
    <dgm:pt modelId="{DF7C1117-73E2-4585-AE27-88F68693B1A4}">
      <dgm:prSet/>
      <dgm:spPr/>
      <dgm:t>
        <a:bodyPr/>
        <a:lstStyle/>
        <a:p>
          <a:pPr>
            <a:lnSpc>
              <a:spcPct val="100000"/>
            </a:lnSpc>
          </a:pPr>
          <a:r>
            <a:rPr lang="en-US"/>
            <a:t>Involves:</a:t>
          </a:r>
        </a:p>
      </dgm:t>
    </dgm:pt>
    <dgm:pt modelId="{A0674B40-E02D-43F0-A2C7-76A0AE646CFB}" type="parTrans" cxnId="{62C2D8B1-78DE-4EB3-965F-222071E7C217}">
      <dgm:prSet/>
      <dgm:spPr/>
      <dgm:t>
        <a:bodyPr/>
        <a:lstStyle/>
        <a:p>
          <a:endParaRPr lang="en-US"/>
        </a:p>
      </dgm:t>
    </dgm:pt>
    <dgm:pt modelId="{694B3E7A-EEBE-4EAB-B88A-F7C887A44460}" type="sibTrans" cxnId="{62C2D8B1-78DE-4EB3-965F-222071E7C217}">
      <dgm:prSet/>
      <dgm:spPr/>
      <dgm:t>
        <a:bodyPr/>
        <a:lstStyle/>
        <a:p>
          <a:endParaRPr lang="en-US"/>
        </a:p>
      </dgm:t>
    </dgm:pt>
    <dgm:pt modelId="{32843328-B94B-4DCF-BF5D-45F2F139DA22}">
      <dgm:prSet/>
      <dgm:spPr/>
      <dgm:t>
        <a:bodyPr/>
        <a:lstStyle/>
        <a:p>
          <a:pPr>
            <a:lnSpc>
              <a:spcPct val="100000"/>
            </a:lnSpc>
          </a:pPr>
          <a:r>
            <a:rPr lang="en-US" b="1"/>
            <a:t>Specification</a:t>
          </a:r>
          <a:r>
            <a:rPr lang="en-US"/>
            <a:t>: Stating precisely the nature of the problem that needs to be solved </a:t>
          </a:r>
        </a:p>
      </dgm:t>
    </dgm:pt>
    <dgm:pt modelId="{BEE830A0-9283-48C5-B67D-94C767B897DC}" type="parTrans" cxnId="{88AECAB4-D73A-49CD-A208-18B3152247A3}">
      <dgm:prSet/>
      <dgm:spPr/>
      <dgm:t>
        <a:bodyPr/>
        <a:lstStyle/>
        <a:p>
          <a:endParaRPr lang="en-US"/>
        </a:p>
      </dgm:t>
    </dgm:pt>
    <dgm:pt modelId="{F0DAF939-217D-40A7-AEF0-13876BED5421}" type="sibTrans" cxnId="{88AECAB4-D73A-49CD-A208-18B3152247A3}">
      <dgm:prSet/>
      <dgm:spPr/>
      <dgm:t>
        <a:bodyPr/>
        <a:lstStyle/>
        <a:p>
          <a:endParaRPr lang="en-US"/>
        </a:p>
      </dgm:t>
    </dgm:pt>
    <dgm:pt modelId="{F21FCF3B-BA05-48E0-A2D8-C0CF55C75B24}">
      <dgm:prSet/>
      <dgm:spPr/>
      <dgm:t>
        <a:bodyPr/>
        <a:lstStyle/>
        <a:p>
          <a:pPr>
            <a:lnSpc>
              <a:spcPct val="100000"/>
            </a:lnSpc>
          </a:pPr>
          <a:r>
            <a:rPr lang="en-US" b="1" dirty="0"/>
            <a:t>Formulation</a:t>
          </a:r>
          <a:r>
            <a:rPr lang="en-US" dirty="0"/>
            <a:t>: Designing and implementing an appropriate solution </a:t>
          </a:r>
        </a:p>
      </dgm:t>
    </dgm:pt>
    <dgm:pt modelId="{1C5A787F-7FC1-4616-99A0-23B61D292D83}" type="parTrans" cxnId="{8FAFD452-A98D-425E-A261-E045351837B9}">
      <dgm:prSet/>
      <dgm:spPr/>
      <dgm:t>
        <a:bodyPr/>
        <a:lstStyle/>
        <a:p>
          <a:endParaRPr lang="en-US"/>
        </a:p>
      </dgm:t>
    </dgm:pt>
    <dgm:pt modelId="{4D3AD3E5-4E75-4306-B5E5-5E9A4DF4CE4D}" type="sibTrans" cxnId="{8FAFD452-A98D-425E-A261-E045351837B9}">
      <dgm:prSet/>
      <dgm:spPr/>
      <dgm:t>
        <a:bodyPr/>
        <a:lstStyle/>
        <a:p>
          <a:endParaRPr lang="en-US"/>
        </a:p>
      </dgm:t>
    </dgm:pt>
    <dgm:pt modelId="{84956836-5B53-4673-BA11-386FB6926C5E}">
      <dgm:prSet/>
      <dgm:spPr/>
      <dgm:t>
        <a:bodyPr/>
        <a:lstStyle/>
        <a:p>
          <a:pPr>
            <a:lnSpc>
              <a:spcPct val="100000"/>
            </a:lnSpc>
          </a:pPr>
          <a:r>
            <a:rPr lang="en-US" b="1"/>
            <a:t>Evaluation</a:t>
          </a:r>
          <a:r>
            <a:rPr lang="en-US"/>
            <a:t>: Check if the solution is appropriate. Are there bugs?</a:t>
          </a:r>
        </a:p>
      </dgm:t>
    </dgm:pt>
    <dgm:pt modelId="{1342643D-20BA-41D6-A7DC-61521A6D77CF}" type="parTrans" cxnId="{AA8736F3-AB17-49E6-8330-E1AE3F6F88FD}">
      <dgm:prSet/>
      <dgm:spPr/>
      <dgm:t>
        <a:bodyPr/>
        <a:lstStyle/>
        <a:p>
          <a:endParaRPr lang="en-US"/>
        </a:p>
      </dgm:t>
    </dgm:pt>
    <dgm:pt modelId="{CBDF6743-BCC4-412D-9A53-725F05FC67D7}" type="sibTrans" cxnId="{AA8736F3-AB17-49E6-8330-E1AE3F6F88FD}">
      <dgm:prSet/>
      <dgm:spPr/>
      <dgm:t>
        <a:bodyPr/>
        <a:lstStyle/>
        <a:p>
          <a:endParaRPr lang="en-US"/>
        </a:p>
      </dgm:t>
    </dgm:pt>
    <dgm:pt modelId="{DCC9AAC2-BDB9-43B8-AC22-27E6E60FAF89}" type="pres">
      <dgm:prSet presAssocID="{DF0DECB2-53BC-4505-9630-344688A7FE5C}" presName="root" presStyleCnt="0">
        <dgm:presLayoutVars>
          <dgm:dir/>
          <dgm:resizeHandles val="exact"/>
        </dgm:presLayoutVars>
      </dgm:prSet>
      <dgm:spPr/>
      <dgm:t>
        <a:bodyPr/>
        <a:lstStyle/>
        <a:p>
          <a:endParaRPr lang="en-US"/>
        </a:p>
      </dgm:t>
    </dgm:pt>
    <dgm:pt modelId="{7655CC03-0F04-4338-AD4A-851B11FEF40D}" type="pres">
      <dgm:prSet presAssocID="{6D08F689-823D-4E8C-A3FE-A4EC13998D9A}" presName="compNode" presStyleCnt="0"/>
      <dgm:spPr/>
    </dgm:pt>
    <dgm:pt modelId="{895B1695-985D-467E-ABCA-F47B533B8C6B}" type="pres">
      <dgm:prSet presAssocID="{6D08F689-823D-4E8C-A3FE-A4EC13998D9A}" presName="bgRect" presStyleLbl="bgShp" presStyleIdx="0" presStyleCnt="3"/>
      <dgm:spPr/>
    </dgm:pt>
    <dgm:pt modelId="{704A340A-F8D4-499F-8C17-A53749ED4545}" type="pres">
      <dgm:prSet presAssocID="{6D08F689-823D-4E8C-A3FE-A4EC13998D9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 with Gears"/>
        </a:ext>
      </dgm:extLst>
    </dgm:pt>
    <dgm:pt modelId="{86292D19-A8C4-44BF-9BE3-91EA9A9FD84D}" type="pres">
      <dgm:prSet presAssocID="{6D08F689-823D-4E8C-A3FE-A4EC13998D9A}" presName="spaceRect" presStyleCnt="0"/>
      <dgm:spPr/>
    </dgm:pt>
    <dgm:pt modelId="{2730D157-88E3-42BE-8977-36463CCFB6AB}" type="pres">
      <dgm:prSet presAssocID="{6D08F689-823D-4E8C-A3FE-A4EC13998D9A}" presName="parTx" presStyleLbl="revTx" presStyleIdx="0" presStyleCnt="4">
        <dgm:presLayoutVars>
          <dgm:chMax val="0"/>
          <dgm:chPref val="0"/>
        </dgm:presLayoutVars>
      </dgm:prSet>
      <dgm:spPr/>
      <dgm:t>
        <a:bodyPr/>
        <a:lstStyle/>
        <a:p>
          <a:endParaRPr lang="en-US"/>
        </a:p>
      </dgm:t>
    </dgm:pt>
    <dgm:pt modelId="{8B6856C5-1211-436D-B992-5562C7AF436F}" type="pres">
      <dgm:prSet presAssocID="{78AF3195-F8EE-416D-92E1-98A1FE3D82E7}" presName="sibTrans" presStyleCnt="0"/>
      <dgm:spPr/>
    </dgm:pt>
    <dgm:pt modelId="{3622DE79-4420-43D5-936E-74F74AEAC16B}" type="pres">
      <dgm:prSet presAssocID="{A1F64713-CA3C-4BD2-A4AA-2D1413E5DF7F}" presName="compNode" presStyleCnt="0"/>
      <dgm:spPr/>
    </dgm:pt>
    <dgm:pt modelId="{0E3CCEDE-6BCA-43FF-B5AA-A84AF398C138}" type="pres">
      <dgm:prSet presAssocID="{A1F64713-CA3C-4BD2-A4AA-2D1413E5DF7F}" presName="bgRect" presStyleLbl="bgShp" presStyleIdx="1" presStyleCnt="3"/>
      <dgm:spPr/>
    </dgm:pt>
    <dgm:pt modelId="{A9423191-A29C-43DA-BB2B-A635A7F3B870}" type="pres">
      <dgm:prSet presAssocID="{A1F64713-CA3C-4BD2-A4AA-2D1413E5DF7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Processor"/>
        </a:ext>
      </dgm:extLst>
    </dgm:pt>
    <dgm:pt modelId="{38CB5BEF-441B-419F-AE83-6F5C7D942361}" type="pres">
      <dgm:prSet presAssocID="{A1F64713-CA3C-4BD2-A4AA-2D1413E5DF7F}" presName="spaceRect" presStyleCnt="0"/>
      <dgm:spPr/>
    </dgm:pt>
    <dgm:pt modelId="{AF5C1500-6A0B-4F15-8B48-08E50A02B3B8}" type="pres">
      <dgm:prSet presAssocID="{A1F64713-CA3C-4BD2-A4AA-2D1413E5DF7F}" presName="parTx" presStyleLbl="revTx" presStyleIdx="1" presStyleCnt="4">
        <dgm:presLayoutVars>
          <dgm:chMax val="0"/>
          <dgm:chPref val="0"/>
        </dgm:presLayoutVars>
      </dgm:prSet>
      <dgm:spPr/>
      <dgm:t>
        <a:bodyPr/>
        <a:lstStyle/>
        <a:p>
          <a:endParaRPr lang="en-US"/>
        </a:p>
      </dgm:t>
    </dgm:pt>
    <dgm:pt modelId="{D7E3A23E-CFAE-42D4-B1D5-11E48D7D67F9}" type="pres">
      <dgm:prSet presAssocID="{E9C523B5-748F-45C7-9F3D-D67114D1F260}" presName="sibTrans" presStyleCnt="0"/>
      <dgm:spPr/>
    </dgm:pt>
    <dgm:pt modelId="{E5DC943C-A7EE-401E-B15E-B8373AD50EF2}" type="pres">
      <dgm:prSet presAssocID="{DF7C1117-73E2-4585-AE27-88F68693B1A4}" presName="compNode" presStyleCnt="0"/>
      <dgm:spPr/>
    </dgm:pt>
    <dgm:pt modelId="{C37E7A53-1858-4733-A6F8-D9C711884889}" type="pres">
      <dgm:prSet presAssocID="{DF7C1117-73E2-4585-AE27-88F68693B1A4}" presName="bgRect" presStyleLbl="bgShp" presStyleIdx="2" presStyleCnt="3"/>
      <dgm:spPr/>
    </dgm:pt>
    <dgm:pt modelId="{BAE187DF-3565-409B-9DA4-16ECC22C7D31}" type="pres">
      <dgm:prSet presAssocID="{DF7C1117-73E2-4585-AE27-88F68693B1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B607C0E9-4BFA-4E8C-B6B6-BAF9716B880A}" type="pres">
      <dgm:prSet presAssocID="{DF7C1117-73E2-4585-AE27-88F68693B1A4}" presName="spaceRect" presStyleCnt="0"/>
      <dgm:spPr/>
    </dgm:pt>
    <dgm:pt modelId="{C82F3E5F-DBCA-4C29-9FC3-B0E2593FB40E}" type="pres">
      <dgm:prSet presAssocID="{DF7C1117-73E2-4585-AE27-88F68693B1A4}" presName="parTx" presStyleLbl="revTx" presStyleIdx="2" presStyleCnt="4">
        <dgm:presLayoutVars>
          <dgm:chMax val="0"/>
          <dgm:chPref val="0"/>
        </dgm:presLayoutVars>
      </dgm:prSet>
      <dgm:spPr/>
      <dgm:t>
        <a:bodyPr/>
        <a:lstStyle/>
        <a:p>
          <a:endParaRPr lang="en-US"/>
        </a:p>
      </dgm:t>
    </dgm:pt>
    <dgm:pt modelId="{774FA4DA-AD24-4404-A4B4-F326F47309A0}" type="pres">
      <dgm:prSet presAssocID="{DF7C1117-73E2-4585-AE27-88F68693B1A4}" presName="desTx" presStyleLbl="revTx" presStyleIdx="3" presStyleCnt="4" custScaleX="153496" custLinFactNeighborX="-29158" custLinFactNeighborY="955">
        <dgm:presLayoutVars/>
      </dgm:prSet>
      <dgm:spPr/>
      <dgm:t>
        <a:bodyPr/>
        <a:lstStyle/>
        <a:p>
          <a:endParaRPr lang="en-US"/>
        </a:p>
      </dgm:t>
    </dgm:pt>
  </dgm:ptLst>
  <dgm:cxnLst>
    <dgm:cxn modelId="{3D7ED2BE-3726-2343-AFFB-07B83154D086}" type="presOf" srcId="{A1F64713-CA3C-4BD2-A4AA-2D1413E5DF7F}" destId="{AF5C1500-6A0B-4F15-8B48-08E50A02B3B8}" srcOrd="0" destOrd="0" presId="urn:microsoft.com/office/officeart/2018/2/layout/IconVerticalSolidList"/>
    <dgm:cxn modelId="{AA8736F3-AB17-49E6-8330-E1AE3F6F88FD}" srcId="{DF7C1117-73E2-4585-AE27-88F68693B1A4}" destId="{84956836-5B53-4673-BA11-386FB6926C5E}" srcOrd="2" destOrd="0" parTransId="{1342643D-20BA-41D6-A7DC-61521A6D77CF}" sibTransId="{CBDF6743-BCC4-412D-9A53-725F05FC67D7}"/>
    <dgm:cxn modelId="{1E4F62AD-1570-BA47-9B88-632DAAF32EEA}" type="presOf" srcId="{6D08F689-823D-4E8C-A3FE-A4EC13998D9A}" destId="{2730D157-88E3-42BE-8977-36463CCFB6AB}" srcOrd="0" destOrd="0" presId="urn:microsoft.com/office/officeart/2018/2/layout/IconVerticalSolidList"/>
    <dgm:cxn modelId="{0AF07489-4D4C-2640-AF2B-4E78422338C5}" type="presOf" srcId="{DF7C1117-73E2-4585-AE27-88F68693B1A4}" destId="{C82F3E5F-DBCA-4C29-9FC3-B0E2593FB40E}" srcOrd="0" destOrd="0" presId="urn:microsoft.com/office/officeart/2018/2/layout/IconVerticalSolidList"/>
    <dgm:cxn modelId="{8E7F8EF1-1EDF-F345-A1B5-1E1174B54E9C}" type="presOf" srcId="{84956836-5B53-4673-BA11-386FB6926C5E}" destId="{774FA4DA-AD24-4404-A4B4-F326F47309A0}" srcOrd="0" destOrd="2" presId="urn:microsoft.com/office/officeart/2018/2/layout/IconVerticalSolidList"/>
    <dgm:cxn modelId="{2D14B998-1699-4286-BEFB-7ACF29125856}" srcId="{DF0DECB2-53BC-4505-9630-344688A7FE5C}" destId="{6D08F689-823D-4E8C-A3FE-A4EC13998D9A}" srcOrd="0" destOrd="0" parTransId="{787CA8CA-A4A0-4E0D-97CA-503415DCDFB3}" sibTransId="{78AF3195-F8EE-416D-92E1-98A1FE3D82E7}"/>
    <dgm:cxn modelId="{7353379D-A893-8145-92CB-DB5EADE6722B}" type="presOf" srcId="{32843328-B94B-4DCF-BF5D-45F2F139DA22}" destId="{774FA4DA-AD24-4404-A4B4-F326F47309A0}" srcOrd="0" destOrd="0" presId="urn:microsoft.com/office/officeart/2018/2/layout/IconVerticalSolidList"/>
    <dgm:cxn modelId="{5C22543B-54EC-409A-9CDF-DFD7432BED39}" srcId="{DF0DECB2-53BC-4505-9630-344688A7FE5C}" destId="{A1F64713-CA3C-4BD2-A4AA-2D1413E5DF7F}" srcOrd="1" destOrd="0" parTransId="{BCA7D053-BBE4-47FA-A4F3-CAC466486BE9}" sibTransId="{E9C523B5-748F-45C7-9F3D-D67114D1F260}"/>
    <dgm:cxn modelId="{88AECAB4-D73A-49CD-A208-18B3152247A3}" srcId="{DF7C1117-73E2-4585-AE27-88F68693B1A4}" destId="{32843328-B94B-4DCF-BF5D-45F2F139DA22}" srcOrd="0" destOrd="0" parTransId="{BEE830A0-9283-48C5-B67D-94C767B897DC}" sibTransId="{F0DAF939-217D-40A7-AEF0-13876BED5421}"/>
    <dgm:cxn modelId="{0B51F59B-6991-C54D-92EA-EB153F31C8DC}" type="presOf" srcId="{F21FCF3B-BA05-48E0-A2D8-C0CF55C75B24}" destId="{774FA4DA-AD24-4404-A4B4-F326F47309A0}" srcOrd="0" destOrd="1" presId="urn:microsoft.com/office/officeart/2018/2/layout/IconVerticalSolidList"/>
    <dgm:cxn modelId="{B0485778-2282-0F4A-86DB-C703DAFE3C0B}" type="presOf" srcId="{DF0DECB2-53BC-4505-9630-344688A7FE5C}" destId="{DCC9AAC2-BDB9-43B8-AC22-27E6E60FAF89}" srcOrd="0" destOrd="0" presId="urn:microsoft.com/office/officeart/2018/2/layout/IconVerticalSolidList"/>
    <dgm:cxn modelId="{8FAFD452-A98D-425E-A261-E045351837B9}" srcId="{DF7C1117-73E2-4585-AE27-88F68693B1A4}" destId="{F21FCF3B-BA05-48E0-A2D8-C0CF55C75B24}" srcOrd="1" destOrd="0" parTransId="{1C5A787F-7FC1-4616-99A0-23B61D292D83}" sibTransId="{4D3AD3E5-4E75-4306-B5E5-5E9A4DF4CE4D}"/>
    <dgm:cxn modelId="{62C2D8B1-78DE-4EB3-965F-222071E7C217}" srcId="{DF0DECB2-53BC-4505-9630-344688A7FE5C}" destId="{DF7C1117-73E2-4585-AE27-88F68693B1A4}" srcOrd="2" destOrd="0" parTransId="{A0674B40-E02D-43F0-A2C7-76A0AE646CFB}" sibTransId="{694B3E7A-EEBE-4EAB-B88A-F7C887A44460}"/>
    <dgm:cxn modelId="{38438155-B770-5547-84DE-4B331BC3AA22}" type="presParOf" srcId="{DCC9AAC2-BDB9-43B8-AC22-27E6E60FAF89}" destId="{7655CC03-0F04-4338-AD4A-851B11FEF40D}" srcOrd="0" destOrd="0" presId="urn:microsoft.com/office/officeart/2018/2/layout/IconVerticalSolidList"/>
    <dgm:cxn modelId="{3951CBEB-8F31-864D-B930-5691E6EBC349}" type="presParOf" srcId="{7655CC03-0F04-4338-AD4A-851B11FEF40D}" destId="{895B1695-985D-467E-ABCA-F47B533B8C6B}" srcOrd="0" destOrd="0" presId="urn:microsoft.com/office/officeart/2018/2/layout/IconVerticalSolidList"/>
    <dgm:cxn modelId="{6D2E38C9-D092-5540-A88C-7803D0ADEA22}" type="presParOf" srcId="{7655CC03-0F04-4338-AD4A-851B11FEF40D}" destId="{704A340A-F8D4-499F-8C17-A53749ED4545}" srcOrd="1" destOrd="0" presId="urn:microsoft.com/office/officeart/2018/2/layout/IconVerticalSolidList"/>
    <dgm:cxn modelId="{D3269AE4-A248-1948-B1E2-F31A09C1D21E}" type="presParOf" srcId="{7655CC03-0F04-4338-AD4A-851B11FEF40D}" destId="{86292D19-A8C4-44BF-9BE3-91EA9A9FD84D}" srcOrd="2" destOrd="0" presId="urn:microsoft.com/office/officeart/2018/2/layout/IconVerticalSolidList"/>
    <dgm:cxn modelId="{5D5BD242-B8F2-0E47-9827-FE4CB119322B}" type="presParOf" srcId="{7655CC03-0F04-4338-AD4A-851B11FEF40D}" destId="{2730D157-88E3-42BE-8977-36463CCFB6AB}" srcOrd="3" destOrd="0" presId="urn:microsoft.com/office/officeart/2018/2/layout/IconVerticalSolidList"/>
    <dgm:cxn modelId="{60A083F1-4D13-854F-9B88-BF5DF129D2F4}" type="presParOf" srcId="{DCC9AAC2-BDB9-43B8-AC22-27E6E60FAF89}" destId="{8B6856C5-1211-436D-B992-5562C7AF436F}" srcOrd="1" destOrd="0" presId="urn:microsoft.com/office/officeart/2018/2/layout/IconVerticalSolidList"/>
    <dgm:cxn modelId="{69C59543-765A-D348-A71B-29F28C5FDDE6}" type="presParOf" srcId="{DCC9AAC2-BDB9-43B8-AC22-27E6E60FAF89}" destId="{3622DE79-4420-43D5-936E-74F74AEAC16B}" srcOrd="2" destOrd="0" presId="urn:microsoft.com/office/officeart/2018/2/layout/IconVerticalSolidList"/>
    <dgm:cxn modelId="{ADD1F728-D484-3544-B686-2435BCCD7D2C}" type="presParOf" srcId="{3622DE79-4420-43D5-936E-74F74AEAC16B}" destId="{0E3CCEDE-6BCA-43FF-B5AA-A84AF398C138}" srcOrd="0" destOrd="0" presId="urn:microsoft.com/office/officeart/2018/2/layout/IconVerticalSolidList"/>
    <dgm:cxn modelId="{93882481-3244-2E47-B1BF-84657813FDE0}" type="presParOf" srcId="{3622DE79-4420-43D5-936E-74F74AEAC16B}" destId="{A9423191-A29C-43DA-BB2B-A635A7F3B870}" srcOrd="1" destOrd="0" presId="urn:microsoft.com/office/officeart/2018/2/layout/IconVerticalSolidList"/>
    <dgm:cxn modelId="{3885A79E-6AD8-1249-A852-2DE50CFE949B}" type="presParOf" srcId="{3622DE79-4420-43D5-936E-74F74AEAC16B}" destId="{38CB5BEF-441B-419F-AE83-6F5C7D942361}" srcOrd="2" destOrd="0" presId="urn:microsoft.com/office/officeart/2018/2/layout/IconVerticalSolidList"/>
    <dgm:cxn modelId="{E9ED6E5F-CDA4-4F47-A60E-1C02BBFE8143}" type="presParOf" srcId="{3622DE79-4420-43D5-936E-74F74AEAC16B}" destId="{AF5C1500-6A0B-4F15-8B48-08E50A02B3B8}" srcOrd="3" destOrd="0" presId="urn:microsoft.com/office/officeart/2018/2/layout/IconVerticalSolidList"/>
    <dgm:cxn modelId="{879387C3-F944-DA4F-AC0D-0D3C0900F5F8}" type="presParOf" srcId="{DCC9AAC2-BDB9-43B8-AC22-27E6E60FAF89}" destId="{D7E3A23E-CFAE-42D4-B1D5-11E48D7D67F9}" srcOrd="3" destOrd="0" presId="urn:microsoft.com/office/officeart/2018/2/layout/IconVerticalSolidList"/>
    <dgm:cxn modelId="{C6FA4B60-D1CF-CF44-A7B7-E134A4AC2BB6}" type="presParOf" srcId="{DCC9AAC2-BDB9-43B8-AC22-27E6E60FAF89}" destId="{E5DC943C-A7EE-401E-B15E-B8373AD50EF2}" srcOrd="4" destOrd="0" presId="urn:microsoft.com/office/officeart/2018/2/layout/IconVerticalSolidList"/>
    <dgm:cxn modelId="{13DEA842-595D-6647-955F-C3EA8272DCF1}" type="presParOf" srcId="{E5DC943C-A7EE-401E-B15E-B8373AD50EF2}" destId="{C37E7A53-1858-4733-A6F8-D9C711884889}" srcOrd="0" destOrd="0" presId="urn:microsoft.com/office/officeart/2018/2/layout/IconVerticalSolidList"/>
    <dgm:cxn modelId="{A71912E7-A6F6-B041-8319-C113D0535CB0}" type="presParOf" srcId="{E5DC943C-A7EE-401E-B15E-B8373AD50EF2}" destId="{BAE187DF-3565-409B-9DA4-16ECC22C7D31}" srcOrd="1" destOrd="0" presId="urn:microsoft.com/office/officeart/2018/2/layout/IconVerticalSolidList"/>
    <dgm:cxn modelId="{D37FF3CC-2C7D-C147-8A6B-37400E9123BC}" type="presParOf" srcId="{E5DC943C-A7EE-401E-B15E-B8373AD50EF2}" destId="{B607C0E9-4BFA-4E8C-B6B6-BAF9716B880A}" srcOrd="2" destOrd="0" presId="urn:microsoft.com/office/officeart/2018/2/layout/IconVerticalSolidList"/>
    <dgm:cxn modelId="{A3ED7BD5-5CC3-124B-86BC-D7C1E761E357}" type="presParOf" srcId="{E5DC943C-A7EE-401E-B15E-B8373AD50EF2}" destId="{C82F3E5F-DBCA-4C29-9FC3-B0E2593FB40E}" srcOrd="3" destOrd="0" presId="urn:microsoft.com/office/officeart/2018/2/layout/IconVerticalSolidList"/>
    <dgm:cxn modelId="{60C49BB5-127D-F14F-B00D-D451D874D58C}" type="presParOf" srcId="{E5DC943C-A7EE-401E-B15E-B8373AD50EF2}" destId="{774FA4DA-AD24-4404-A4B4-F326F47309A0}"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A6A83F-C5D6-4E1D-9B27-60FBD2CAB28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FA16D51-F0F0-4965-BD43-279B8B2B1CE3}">
      <dgm:prSet/>
      <dgm:spPr/>
      <dgm:t>
        <a:bodyPr/>
        <a:lstStyle/>
        <a:p>
          <a:r>
            <a:rPr lang="en-US"/>
            <a:t>Examples:</a:t>
          </a:r>
        </a:p>
      </dgm:t>
    </dgm:pt>
    <dgm:pt modelId="{8805C8B4-D065-46B8-94CB-99FA46CEBEDD}" type="parTrans" cxnId="{215FB3E4-D623-4DB5-AE22-D205B8D664BA}">
      <dgm:prSet/>
      <dgm:spPr/>
      <dgm:t>
        <a:bodyPr/>
        <a:lstStyle/>
        <a:p>
          <a:endParaRPr lang="en-US"/>
        </a:p>
      </dgm:t>
    </dgm:pt>
    <dgm:pt modelId="{45226BBF-04F6-474D-9FAB-13EF9598B764}" type="sibTrans" cxnId="{215FB3E4-D623-4DB5-AE22-D205B8D664BA}">
      <dgm:prSet/>
      <dgm:spPr/>
      <dgm:t>
        <a:bodyPr/>
        <a:lstStyle/>
        <a:p>
          <a:endParaRPr lang="en-US"/>
        </a:p>
      </dgm:t>
    </dgm:pt>
    <dgm:pt modelId="{2E92598F-20B3-49AC-90A7-B3E2D8E94025}">
      <dgm:prSet/>
      <dgm:spPr/>
      <dgm:t>
        <a:bodyPr/>
        <a:lstStyle/>
        <a:p>
          <a:r>
            <a:rPr lang="en-US"/>
            <a:t>Does gene A cause disease X?</a:t>
          </a:r>
        </a:p>
      </dgm:t>
    </dgm:pt>
    <dgm:pt modelId="{6C17A397-2D54-41CD-976C-99591A05A699}" type="parTrans" cxnId="{15254BA4-7609-4C71-BAD3-DC7B239273EB}">
      <dgm:prSet/>
      <dgm:spPr/>
      <dgm:t>
        <a:bodyPr/>
        <a:lstStyle/>
        <a:p>
          <a:endParaRPr lang="en-US"/>
        </a:p>
      </dgm:t>
    </dgm:pt>
    <dgm:pt modelId="{462FA056-C7AA-4E7D-B5ED-CC01FFFAFB1A}" type="sibTrans" cxnId="{15254BA4-7609-4C71-BAD3-DC7B239273EB}">
      <dgm:prSet/>
      <dgm:spPr/>
      <dgm:t>
        <a:bodyPr/>
        <a:lstStyle/>
        <a:p>
          <a:endParaRPr lang="en-US"/>
        </a:p>
      </dgm:t>
    </dgm:pt>
    <dgm:pt modelId="{0F6C740B-5B53-4961-A508-C7C46024F561}">
      <dgm:prSet/>
      <dgm:spPr/>
      <dgm:t>
        <a:bodyPr/>
        <a:lstStyle/>
        <a:p>
          <a:r>
            <a:rPr lang="en-US"/>
            <a:t>I need a smart program that can select the best statistical test given my data</a:t>
          </a:r>
        </a:p>
      </dgm:t>
    </dgm:pt>
    <dgm:pt modelId="{8DE73004-221B-4E9E-AAA7-96C071FDF076}" type="parTrans" cxnId="{42443F93-4A94-4134-88AC-8BC530D705BA}">
      <dgm:prSet/>
      <dgm:spPr/>
      <dgm:t>
        <a:bodyPr/>
        <a:lstStyle/>
        <a:p>
          <a:endParaRPr lang="en-US"/>
        </a:p>
      </dgm:t>
    </dgm:pt>
    <dgm:pt modelId="{9A7CA8E3-DBC0-423B-9361-6C8FDA8326B8}" type="sibTrans" cxnId="{42443F93-4A94-4134-88AC-8BC530D705BA}">
      <dgm:prSet/>
      <dgm:spPr/>
      <dgm:t>
        <a:bodyPr/>
        <a:lstStyle/>
        <a:p>
          <a:endParaRPr lang="en-US"/>
        </a:p>
      </dgm:t>
    </dgm:pt>
    <dgm:pt modelId="{C9AFDFC9-11C3-42BF-9E35-3E5E0C683632}">
      <dgm:prSet/>
      <dgm:spPr/>
      <dgm:t>
        <a:bodyPr/>
        <a:lstStyle/>
        <a:p>
          <a:r>
            <a:rPr lang="en-US"/>
            <a:t>I need to compare two sequences to find out how similar they are</a:t>
          </a:r>
        </a:p>
      </dgm:t>
    </dgm:pt>
    <dgm:pt modelId="{31DB1EE8-EB95-447A-9048-391C9F413F1C}" type="parTrans" cxnId="{D20E536D-18CF-4914-A7F5-69A12BA5E75D}">
      <dgm:prSet/>
      <dgm:spPr/>
      <dgm:t>
        <a:bodyPr/>
        <a:lstStyle/>
        <a:p>
          <a:endParaRPr lang="en-US"/>
        </a:p>
      </dgm:t>
    </dgm:pt>
    <dgm:pt modelId="{64E95D30-1827-4363-BE2B-A0F9653CA2ED}" type="sibTrans" cxnId="{D20E536D-18CF-4914-A7F5-69A12BA5E75D}">
      <dgm:prSet/>
      <dgm:spPr/>
      <dgm:t>
        <a:bodyPr/>
        <a:lstStyle/>
        <a:p>
          <a:endParaRPr lang="en-US"/>
        </a:p>
      </dgm:t>
    </dgm:pt>
    <dgm:pt modelId="{0FDD8CB7-2C90-4002-8FA0-CBD544EFA5D7}">
      <dgm:prSet/>
      <dgm:spPr/>
      <dgm:t>
        <a:bodyPr/>
        <a:lstStyle/>
        <a:p>
          <a:r>
            <a:rPr lang="en-US"/>
            <a:t>The problem must be stated as specific as possible such that an appropriate</a:t>
          </a:r>
        </a:p>
      </dgm:t>
    </dgm:pt>
    <dgm:pt modelId="{6CC4FD86-8366-4D32-AFC0-7AC0DF76E6B1}" type="parTrans" cxnId="{8DA94A4D-8E03-40D8-B2BD-B4E827B5B142}">
      <dgm:prSet/>
      <dgm:spPr/>
      <dgm:t>
        <a:bodyPr/>
        <a:lstStyle/>
        <a:p>
          <a:endParaRPr lang="en-US"/>
        </a:p>
      </dgm:t>
    </dgm:pt>
    <dgm:pt modelId="{BB307BF3-04F9-4BAF-9F16-B9E9FD0AE09C}" type="sibTrans" cxnId="{8DA94A4D-8E03-40D8-B2BD-B4E827B5B142}">
      <dgm:prSet/>
      <dgm:spPr/>
      <dgm:t>
        <a:bodyPr/>
        <a:lstStyle/>
        <a:p>
          <a:endParaRPr lang="en-US"/>
        </a:p>
      </dgm:t>
    </dgm:pt>
    <dgm:pt modelId="{491CF9F1-1C23-0745-B82C-97E4B4230762}" type="pres">
      <dgm:prSet presAssocID="{40A6A83F-C5D6-4E1D-9B27-60FBD2CAB287}" presName="linear" presStyleCnt="0">
        <dgm:presLayoutVars>
          <dgm:animLvl val="lvl"/>
          <dgm:resizeHandles val="exact"/>
        </dgm:presLayoutVars>
      </dgm:prSet>
      <dgm:spPr/>
      <dgm:t>
        <a:bodyPr/>
        <a:lstStyle/>
        <a:p>
          <a:endParaRPr lang="en-US"/>
        </a:p>
      </dgm:t>
    </dgm:pt>
    <dgm:pt modelId="{4F34679C-1883-1A4B-BF1C-79F22893CA03}" type="pres">
      <dgm:prSet presAssocID="{FFA16D51-F0F0-4965-BD43-279B8B2B1CE3}" presName="parentText" presStyleLbl="node1" presStyleIdx="0" presStyleCnt="2">
        <dgm:presLayoutVars>
          <dgm:chMax val="0"/>
          <dgm:bulletEnabled val="1"/>
        </dgm:presLayoutVars>
      </dgm:prSet>
      <dgm:spPr/>
      <dgm:t>
        <a:bodyPr/>
        <a:lstStyle/>
        <a:p>
          <a:endParaRPr lang="en-US"/>
        </a:p>
      </dgm:t>
    </dgm:pt>
    <dgm:pt modelId="{50658631-EA36-6C47-A33F-EB811730D9D6}" type="pres">
      <dgm:prSet presAssocID="{FFA16D51-F0F0-4965-BD43-279B8B2B1CE3}" presName="childText" presStyleLbl="revTx" presStyleIdx="0" presStyleCnt="1">
        <dgm:presLayoutVars>
          <dgm:bulletEnabled val="1"/>
        </dgm:presLayoutVars>
      </dgm:prSet>
      <dgm:spPr/>
      <dgm:t>
        <a:bodyPr/>
        <a:lstStyle/>
        <a:p>
          <a:endParaRPr lang="en-US"/>
        </a:p>
      </dgm:t>
    </dgm:pt>
    <dgm:pt modelId="{ECC4E666-2450-5846-ABE2-5953EF9010E1}" type="pres">
      <dgm:prSet presAssocID="{0FDD8CB7-2C90-4002-8FA0-CBD544EFA5D7}" presName="parentText" presStyleLbl="node1" presStyleIdx="1" presStyleCnt="2">
        <dgm:presLayoutVars>
          <dgm:chMax val="0"/>
          <dgm:bulletEnabled val="1"/>
        </dgm:presLayoutVars>
      </dgm:prSet>
      <dgm:spPr/>
      <dgm:t>
        <a:bodyPr/>
        <a:lstStyle/>
        <a:p>
          <a:endParaRPr lang="en-US"/>
        </a:p>
      </dgm:t>
    </dgm:pt>
  </dgm:ptLst>
  <dgm:cxnLst>
    <dgm:cxn modelId="{15254BA4-7609-4C71-BAD3-DC7B239273EB}" srcId="{FFA16D51-F0F0-4965-BD43-279B8B2B1CE3}" destId="{2E92598F-20B3-49AC-90A7-B3E2D8E94025}" srcOrd="0" destOrd="0" parTransId="{6C17A397-2D54-41CD-976C-99591A05A699}" sibTransId="{462FA056-C7AA-4E7D-B5ED-CC01FFFAFB1A}"/>
    <dgm:cxn modelId="{634B7133-C17D-5F41-BCFE-940959C2F280}" type="presOf" srcId="{0FDD8CB7-2C90-4002-8FA0-CBD544EFA5D7}" destId="{ECC4E666-2450-5846-ABE2-5953EF9010E1}" srcOrd="0" destOrd="0" presId="urn:microsoft.com/office/officeart/2005/8/layout/vList2"/>
    <dgm:cxn modelId="{97E684BF-25AA-6F46-B51F-8AFC2858C076}" type="presOf" srcId="{40A6A83F-C5D6-4E1D-9B27-60FBD2CAB287}" destId="{491CF9F1-1C23-0745-B82C-97E4B4230762}" srcOrd="0" destOrd="0" presId="urn:microsoft.com/office/officeart/2005/8/layout/vList2"/>
    <dgm:cxn modelId="{D20E536D-18CF-4914-A7F5-69A12BA5E75D}" srcId="{FFA16D51-F0F0-4965-BD43-279B8B2B1CE3}" destId="{C9AFDFC9-11C3-42BF-9E35-3E5E0C683632}" srcOrd="2" destOrd="0" parTransId="{31DB1EE8-EB95-447A-9048-391C9F413F1C}" sibTransId="{64E95D30-1827-4363-BE2B-A0F9653CA2ED}"/>
    <dgm:cxn modelId="{42443F93-4A94-4134-88AC-8BC530D705BA}" srcId="{FFA16D51-F0F0-4965-BD43-279B8B2B1CE3}" destId="{0F6C740B-5B53-4961-A508-C7C46024F561}" srcOrd="1" destOrd="0" parTransId="{8DE73004-221B-4E9E-AAA7-96C071FDF076}" sibTransId="{9A7CA8E3-DBC0-423B-9361-6C8FDA8326B8}"/>
    <dgm:cxn modelId="{5C8EB653-E6BF-FE4F-B57E-AFBFA4013A7C}" type="presOf" srcId="{C9AFDFC9-11C3-42BF-9E35-3E5E0C683632}" destId="{50658631-EA36-6C47-A33F-EB811730D9D6}" srcOrd="0" destOrd="2" presId="urn:microsoft.com/office/officeart/2005/8/layout/vList2"/>
    <dgm:cxn modelId="{5E4B37D8-FF2F-824F-BEFC-E378453EDDD7}" type="presOf" srcId="{FFA16D51-F0F0-4965-BD43-279B8B2B1CE3}" destId="{4F34679C-1883-1A4B-BF1C-79F22893CA03}" srcOrd="0" destOrd="0" presId="urn:microsoft.com/office/officeart/2005/8/layout/vList2"/>
    <dgm:cxn modelId="{DFBE7523-F35F-3148-9DC3-3AC089D35B89}" type="presOf" srcId="{2E92598F-20B3-49AC-90A7-B3E2D8E94025}" destId="{50658631-EA36-6C47-A33F-EB811730D9D6}" srcOrd="0" destOrd="0" presId="urn:microsoft.com/office/officeart/2005/8/layout/vList2"/>
    <dgm:cxn modelId="{215FB3E4-D623-4DB5-AE22-D205B8D664BA}" srcId="{40A6A83F-C5D6-4E1D-9B27-60FBD2CAB287}" destId="{FFA16D51-F0F0-4965-BD43-279B8B2B1CE3}" srcOrd="0" destOrd="0" parTransId="{8805C8B4-D065-46B8-94CB-99FA46CEBEDD}" sibTransId="{45226BBF-04F6-474D-9FAB-13EF9598B764}"/>
    <dgm:cxn modelId="{238072E6-A1D6-1A45-BB6D-00D414BF23FE}" type="presOf" srcId="{0F6C740B-5B53-4961-A508-C7C46024F561}" destId="{50658631-EA36-6C47-A33F-EB811730D9D6}" srcOrd="0" destOrd="1" presId="urn:microsoft.com/office/officeart/2005/8/layout/vList2"/>
    <dgm:cxn modelId="{8DA94A4D-8E03-40D8-B2BD-B4E827B5B142}" srcId="{40A6A83F-C5D6-4E1D-9B27-60FBD2CAB287}" destId="{0FDD8CB7-2C90-4002-8FA0-CBD544EFA5D7}" srcOrd="1" destOrd="0" parTransId="{6CC4FD86-8366-4D32-AFC0-7AC0DF76E6B1}" sibTransId="{BB307BF3-04F9-4BAF-9F16-B9E9FD0AE09C}"/>
    <dgm:cxn modelId="{B067AF1D-BF3B-D64B-BBCE-B2296F33FF4F}" type="presParOf" srcId="{491CF9F1-1C23-0745-B82C-97E4B4230762}" destId="{4F34679C-1883-1A4B-BF1C-79F22893CA03}" srcOrd="0" destOrd="0" presId="urn:microsoft.com/office/officeart/2005/8/layout/vList2"/>
    <dgm:cxn modelId="{856D9C6B-C908-6347-9BDF-DE6FA5261A28}" type="presParOf" srcId="{491CF9F1-1C23-0745-B82C-97E4B4230762}" destId="{50658631-EA36-6C47-A33F-EB811730D9D6}" srcOrd="1" destOrd="0" presId="urn:microsoft.com/office/officeart/2005/8/layout/vList2"/>
    <dgm:cxn modelId="{F46991E5-10BD-454C-9B0B-D5C7465C73D3}" type="presParOf" srcId="{491CF9F1-1C23-0745-B82C-97E4B4230762}" destId="{ECC4E666-2450-5846-ABE2-5953EF9010E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101DDB-B162-4F23-A6EB-1C93A067B97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827A44D-113D-4B97-BAEC-1CFF95C0D464}">
      <dgm:prSet/>
      <dgm:spPr/>
      <dgm:t>
        <a:bodyPr/>
        <a:lstStyle/>
        <a:p>
          <a:pPr>
            <a:lnSpc>
              <a:spcPct val="100000"/>
            </a:lnSpc>
          </a:pPr>
          <a:r>
            <a:rPr lang="en-US"/>
            <a:t>Is the solution good enough?</a:t>
          </a:r>
        </a:p>
      </dgm:t>
    </dgm:pt>
    <dgm:pt modelId="{811DB64D-AEFB-4E3C-9D3A-EBC9F52DD340}" type="parTrans" cxnId="{0EE8E039-0D18-4EF3-B17B-35E216611A59}">
      <dgm:prSet/>
      <dgm:spPr/>
      <dgm:t>
        <a:bodyPr/>
        <a:lstStyle/>
        <a:p>
          <a:endParaRPr lang="en-US"/>
        </a:p>
      </dgm:t>
    </dgm:pt>
    <dgm:pt modelId="{63FFC84A-DD84-4C25-B7CF-99C287C8EF5F}" type="sibTrans" cxnId="{0EE8E039-0D18-4EF3-B17B-35E216611A59}">
      <dgm:prSet/>
      <dgm:spPr/>
      <dgm:t>
        <a:bodyPr/>
        <a:lstStyle/>
        <a:p>
          <a:endParaRPr lang="en-US"/>
        </a:p>
      </dgm:t>
    </dgm:pt>
    <dgm:pt modelId="{72FF3F8D-7D79-48C2-B016-2F8DB347BB3F}">
      <dgm:prSet/>
      <dgm:spPr/>
      <dgm:t>
        <a:bodyPr/>
        <a:lstStyle/>
        <a:p>
          <a:pPr>
            <a:lnSpc>
              <a:spcPct val="100000"/>
            </a:lnSpc>
          </a:pPr>
          <a:r>
            <a:rPr lang="en-US"/>
            <a:t>Is the solution correct?</a:t>
          </a:r>
        </a:p>
      </dgm:t>
    </dgm:pt>
    <dgm:pt modelId="{61A0A919-9F1D-4EB6-8D3C-68698D69D886}" type="parTrans" cxnId="{6DA38CCB-6C48-45BD-8162-AE96688105FE}">
      <dgm:prSet/>
      <dgm:spPr/>
      <dgm:t>
        <a:bodyPr/>
        <a:lstStyle/>
        <a:p>
          <a:endParaRPr lang="en-US"/>
        </a:p>
      </dgm:t>
    </dgm:pt>
    <dgm:pt modelId="{E6AE05B4-CC52-4566-8AD5-33A64A841C65}" type="sibTrans" cxnId="{6DA38CCB-6C48-45BD-8162-AE96688105FE}">
      <dgm:prSet/>
      <dgm:spPr/>
      <dgm:t>
        <a:bodyPr/>
        <a:lstStyle/>
        <a:p>
          <a:endParaRPr lang="en-US"/>
        </a:p>
      </dgm:t>
    </dgm:pt>
    <dgm:pt modelId="{0E294676-5988-4FED-A8F5-DF069CA7B8BA}">
      <dgm:prSet/>
      <dgm:spPr/>
      <dgm:t>
        <a:bodyPr/>
        <a:lstStyle/>
        <a:p>
          <a:pPr>
            <a:lnSpc>
              <a:spcPct val="100000"/>
            </a:lnSpc>
          </a:pPr>
          <a:r>
            <a:rPr lang="en-US"/>
            <a:t>Is the solution efficient?</a:t>
          </a:r>
        </a:p>
      </dgm:t>
    </dgm:pt>
    <dgm:pt modelId="{9FE94FD9-2B02-4477-88A9-2006C96A67DA}" type="parTrans" cxnId="{76E33E21-072C-4A1B-800B-301185DE34E9}">
      <dgm:prSet/>
      <dgm:spPr/>
      <dgm:t>
        <a:bodyPr/>
        <a:lstStyle/>
        <a:p>
          <a:endParaRPr lang="en-US"/>
        </a:p>
      </dgm:t>
    </dgm:pt>
    <dgm:pt modelId="{5D0AA4DE-C534-4D93-983B-BF69C0FE1073}" type="sibTrans" cxnId="{76E33E21-072C-4A1B-800B-301185DE34E9}">
      <dgm:prSet/>
      <dgm:spPr/>
      <dgm:t>
        <a:bodyPr/>
        <a:lstStyle/>
        <a:p>
          <a:endParaRPr lang="en-US"/>
        </a:p>
      </dgm:t>
    </dgm:pt>
    <dgm:pt modelId="{EB10B17B-3DA4-4809-83B0-A02AF7D995CC}">
      <dgm:prSet/>
      <dgm:spPr/>
      <dgm:t>
        <a:bodyPr/>
        <a:lstStyle/>
        <a:p>
          <a:pPr>
            <a:lnSpc>
              <a:spcPct val="100000"/>
            </a:lnSpc>
          </a:pPr>
          <a:r>
            <a:rPr lang="en-US"/>
            <a:t>Do we suspect bugs in the code?</a:t>
          </a:r>
        </a:p>
      </dgm:t>
    </dgm:pt>
    <dgm:pt modelId="{619D5477-B2B6-4504-A5FD-C6727D81D0B1}" type="parTrans" cxnId="{FCAF0F91-4751-48DC-81F2-7860426D5267}">
      <dgm:prSet/>
      <dgm:spPr/>
      <dgm:t>
        <a:bodyPr/>
        <a:lstStyle/>
        <a:p>
          <a:endParaRPr lang="en-US"/>
        </a:p>
      </dgm:t>
    </dgm:pt>
    <dgm:pt modelId="{2E9974EE-E967-4AEF-B1F1-FDBFBEDD965C}" type="sibTrans" cxnId="{FCAF0F91-4751-48DC-81F2-7860426D5267}">
      <dgm:prSet/>
      <dgm:spPr/>
      <dgm:t>
        <a:bodyPr/>
        <a:lstStyle/>
        <a:p>
          <a:endParaRPr lang="en-US"/>
        </a:p>
      </dgm:t>
    </dgm:pt>
    <dgm:pt modelId="{8F2928CB-51F2-4DCB-A74D-AD60822C4205}" type="pres">
      <dgm:prSet presAssocID="{BC101DDB-B162-4F23-A6EB-1C93A067B97F}" presName="root" presStyleCnt="0">
        <dgm:presLayoutVars>
          <dgm:dir/>
          <dgm:resizeHandles val="exact"/>
        </dgm:presLayoutVars>
      </dgm:prSet>
      <dgm:spPr/>
      <dgm:t>
        <a:bodyPr/>
        <a:lstStyle/>
        <a:p>
          <a:endParaRPr lang="en-US"/>
        </a:p>
      </dgm:t>
    </dgm:pt>
    <dgm:pt modelId="{E8CD5882-0D62-403E-BABC-3F3E24DFF790}" type="pres">
      <dgm:prSet presAssocID="{2827A44D-113D-4B97-BAEC-1CFF95C0D464}" presName="compNode" presStyleCnt="0"/>
      <dgm:spPr/>
    </dgm:pt>
    <dgm:pt modelId="{0E9B48D7-852B-4F26-9469-A89778FAEF3E}" type="pres">
      <dgm:prSet presAssocID="{2827A44D-113D-4B97-BAEC-1CFF95C0D464}" presName="bgRect" presStyleLbl="bgShp" presStyleIdx="0" presStyleCnt="4"/>
      <dgm:spPr/>
    </dgm:pt>
    <dgm:pt modelId="{D46838D8-24F2-4AD2-8088-077DEF7AB2EA}" type="pres">
      <dgm:prSet presAssocID="{2827A44D-113D-4B97-BAEC-1CFF95C0D46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eckmark"/>
        </a:ext>
      </dgm:extLst>
    </dgm:pt>
    <dgm:pt modelId="{9FEBEB3D-F38A-49B5-96A9-EC874462C077}" type="pres">
      <dgm:prSet presAssocID="{2827A44D-113D-4B97-BAEC-1CFF95C0D464}" presName="spaceRect" presStyleCnt="0"/>
      <dgm:spPr/>
    </dgm:pt>
    <dgm:pt modelId="{1CCEC0CE-CDD6-4A9C-96BD-12EE40770152}" type="pres">
      <dgm:prSet presAssocID="{2827A44D-113D-4B97-BAEC-1CFF95C0D464}" presName="parTx" presStyleLbl="revTx" presStyleIdx="0" presStyleCnt="4">
        <dgm:presLayoutVars>
          <dgm:chMax val="0"/>
          <dgm:chPref val="0"/>
        </dgm:presLayoutVars>
      </dgm:prSet>
      <dgm:spPr/>
      <dgm:t>
        <a:bodyPr/>
        <a:lstStyle/>
        <a:p>
          <a:endParaRPr lang="en-US"/>
        </a:p>
      </dgm:t>
    </dgm:pt>
    <dgm:pt modelId="{B04527B4-07A5-4396-95FF-69898EB4583B}" type="pres">
      <dgm:prSet presAssocID="{63FFC84A-DD84-4C25-B7CF-99C287C8EF5F}" presName="sibTrans" presStyleCnt="0"/>
      <dgm:spPr/>
    </dgm:pt>
    <dgm:pt modelId="{8A5BA337-FBBF-46F0-8F29-FBAD300ED4C2}" type="pres">
      <dgm:prSet presAssocID="{72FF3F8D-7D79-48C2-B016-2F8DB347BB3F}" presName="compNode" presStyleCnt="0"/>
      <dgm:spPr/>
    </dgm:pt>
    <dgm:pt modelId="{821CCE6D-8166-4724-9636-1D75C417BC2B}" type="pres">
      <dgm:prSet presAssocID="{72FF3F8D-7D79-48C2-B016-2F8DB347BB3F}" presName="bgRect" presStyleLbl="bgShp" presStyleIdx="1" presStyleCnt="4"/>
      <dgm:spPr/>
    </dgm:pt>
    <dgm:pt modelId="{BF31027D-5FDC-45C7-8708-522E4211B051}" type="pres">
      <dgm:prSet presAssocID="{72FF3F8D-7D79-48C2-B016-2F8DB347BB3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humbs Up Sign"/>
        </a:ext>
      </dgm:extLst>
    </dgm:pt>
    <dgm:pt modelId="{B0A5B0CB-AED1-4EC1-8573-F4080A3F2F64}" type="pres">
      <dgm:prSet presAssocID="{72FF3F8D-7D79-48C2-B016-2F8DB347BB3F}" presName="spaceRect" presStyleCnt="0"/>
      <dgm:spPr/>
    </dgm:pt>
    <dgm:pt modelId="{DEDC6289-79FF-4D88-8B06-8A425212378D}" type="pres">
      <dgm:prSet presAssocID="{72FF3F8D-7D79-48C2-B016-2F8DB347BB3F}" presName="parTx" presStyleLbl="revTx" presStyleIdx="1" presStyleCnt="4">
        <dgm:presLayoutVars>
          <dgm:chMax val="0"/>
          <dgm:chPref val="0"/>
        </dgm:presLayoutVars>
      </dgm:prSet>
      <dgm:spPr/>
      <dgm:t>
        <a:bodyPr/>
        <a:lstStyle/>
        <a:p>
          <a:endParaRPr lang="en-US"/>
        </a:p>
      </dgm:t>
    </dgm:pt>
    <dgm:pt modelId="{504D3E94-43F7-4895-AD32-93FB2AAF6CFF}" type="pres">
      <dgm:prSet presAssocID="{E6AE05B4-CC52-4566-8AD5-33A64A841C65}" presName="sibTrans" presStyleCnt="0"/>
      <dgm:spPr/>
    </dgm:pt>
    <dgm:pt modelId="{152AF4D9-08BF-4254-8293-35B31FC85B72}" type="pres">
      <dgm:prSet presAssocID="{0E294676-5988-4FED-A8F5-DF069CA7B8BA}" presName="compNode" presStyleCnt="0"/>
      <dgm:spPr/>
    </dgm:pt>
    <dgm:pt modelId="{423A0C99-A394-4F8C-A312-A9E1E122922E}" type="pres">
      <dgm:prSet presAssocID="{0E294676-5988-4FED-A8F5-DF069CA7B8BA}" presName="bgRect" presStyleLbl="bgShp" presStyleIdx="2" presStyleCnt="4"/>
      <dgm:spPr/>
    </dgm:pt>
    <dgm:pt modelId="{AEC4F1A6-A41A-40B6-AB6C-26D74700C269}" type="pres">
      <dgm:prSet presAssocID="{0E294676-5988-4FED-A8F5-DF069CA7B8B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Lightbulb"/>
        </a:ext>
      </dgm:extLst>
    </dgm:pt>
    <dgm:pt modelId="{BB8F92AD-F45A-47ED-8F62-60B8950D52ED}" type="pres">
      <dgm:prSet presAssocID="{0E294676-5988-4FED-A8F5-DF069CA7B8BA}" presName="spaceRect" presStyleCnt="0"/>
      <dgm:spPr/>
    </dgm:pt>
    <dgm:pt modelId="{8DED473C-5D26-4F4B-9EAE-10A0477BCCEB}" type="pres">
      <dgm:prSet presAssocID="{0E294676-5988-4FED-A8F5-DF069CA7B8BA}" presName="parTx" presStyleLbl="revTx" presStyleIdx="2" presStyleCnt="4">
        <dgm:presLayoutVars>
          <dgm:chMax val="0"/>
          <dgm:chPref val="0"/>
        </dgm:presLayoutVars>
      </dgm:prSet>
      <dgm:spPr/>
      <dgm:t>
        <a:bodyPr/>
        <a:lstStyle/>
        <a:p>
          <a:endParaRPr lang="en-US"/>
        </a:p>
      </dgm:t>
    </dgm:pt>
    <dgm:pt modelId="{E686B970-2F18-44D0-BCFA-BAF35FECBA90}" type="pres">
      <dgm:prSet presAssocID="{5D0AA4DE-C534-4D93-983B-BF69C0FE1073}" presName="sibTrans" presStyleCnt="0"/>
      <dgm:spPr/>
    </dgm:pt>
    <dgm:pt modelId="{87A9D236-935C-4F0B-ACBA-86F234B39602}" type="pres">
      <dgm:prSet presAssocID="{EB10B17B-3DA4-4809-83B0-A02AF7D995CC}" presName="compNode" presStyleCnt="0"/>
      <dgm:spPr/>
    </dgm:pt>
    <dgm:pt modelId="{A15AC14F-1D1B-4374-BAE9-589F18872EF6}" type="pres">
      <dgm:prSet presAssocID="{EB10B17B-3DA4-4809-83B0-A02AF7D995CC}" presName="bgRect" presStyleLbl="bgShp" presStyleIdx="3" presStyleCnt="4"/>
      <dgm:spPr/>
    </dgm:pt>
    <dgm:pt modelId="{B3D5DDC4-C763-47A6-908A-520779C5D397}" type="pres">
      <dgm:prSet presAssocID="{EB10B17B-3DA4-4809-83B0-A02AF7D995C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ug spray"/>
        </a:ext>
      </dgm:extLst>
    </dgm:pt>
    <dgm:pt modelId="{BAFB0D0A-59F2-480D-9A80-A9A6188144F8}" type="pres">
      <dgm:prSet presAssocID="{EB10B17B-3DA4-4809-83B0-A02AF7D995CC}" presName="spaceRect" presStyleCnt="0"/>
      <dgm:spPr/>
    </dgm:pt>
    <dgm:pt modelId="{1CA41CA1-6C45-4138-B5D9-D5EF03595550}" type="pres">
      <dgm:prSet presAssocID="{EB10B17B-3DA4-4809-83B0-A02AF7D995CC}" presName="parTx" presStyleLbl="revTx" presStyleIdx="3" presStyleCnt="4">
        <dgm:presLayoutVars>
          <dgm:chMax val="0"/>
          <dgm:chPref val="0"/>
        </dgm:presLayoutVars>
      </dgm:prSet>
      <dgm:spPr/>
      <dgm:t>
        <a:bodyPr/>
        <a:lstStyle/>
        <a:p>
          <a:endParaRPr lang="en-US"/>
        </a:p>
      </dgm:t>
    </dgm:pt>
  </dgm:ptLst>
  <dgm:cxnLst>
    <dgm:cxn modelId="{0EE8E039-0D18-4EF3-B17B-35E216611A59}" srcId="{BC101DDB-B162-4F23-A6EB-1C93A067B97F}" destId="{2827A44D-113D-4B97-BAEC-1CFF95C0D464}" srcOrd="0" destOrd="0" parTransId="{811DB64D-AEFB-4E3C-9D3A-EBC9F52DD340}" sibTransId="{63FFC84A-DD84-4C25-B7CF-99C287C8EF5F}"/>
    <dgm:cxn modelId="{3EA6B7EE-24F5-0945-9058-6DF0438D09C0}" type="presOf" srcId="{2827A44D-113D-4B97-BAEC-1CFF95C0D464}" destId="{1CCEC0CE-CDD6-4A9C-96BD-12EE40770152}" srcOrd="0" destOrd="0" presId="urn:microsoft.com/office/officeart/2018/2/layout/IconVerticalSolidList"/>
    <dgm:cxn modelId="{FCAF0F91-4751-48DC-81F2-7860426D5267}" srcId="{BC101DDB-B162-4F23-A6EB-1C93A067B97F}" destId="{EB10B17B-3DA4-4809-83B0-A02AF7D995CC}" srcOrd="3" destOrd="0" parTransId="{619D5477-B2B6-4504-A5FD-C6727D81D0B1}" sibTransId="{2E9974EE-E967-4AEF-B1F1-FDBFBEDD965C}"/>
    <dgm:cxn modelId="{6A8D56C6-E89D-9C42-B1B6-B5B4886A2BED}" type="presOf" srcId="{0E294676-5988-4FED-A8F5-DF069CA7B8BA}" destId="{8DED473C-5D26-4F4B-9EAE-10A0477BCCEB}" srcOrd="0" destOrd="0" presId="urn:microsoft.com/office/officeart/2018/2/layout/IconVerticalSolidList"/>
    <dgm:cxn modelId="{B236C644-FEB3-B049-A196-0A0FBB557DF9}" type="presOf" srcId="{EB10B17B-3DA4-4809-83B0-A02AF7D995CC}" destId="{1CA41CA1-6C45-4138-B5D9-D5EF03595550}" srcOrd="0" destOrd="0" presId="urn:microsoft.com/office/officeart/2018/2/layout/IconVerticalSolidList"/>
    <dgm:cxn modelId="{6DA38CCB-6C48-45BD-8162-AE96688105FE}" srcId="{BC101DDB-B162-4F23-A6EB-1C93A067B97F}" destId="{72FF3F8D-7D79-48C2-B016-2F8DB347BB3F}" srcOrd="1" destOrd="0" parTransId="{61A0A919-9F1D-4EB6-8D3C-68698D69D886}" sibTransId="{E6AE05B4-CC52-4566-8AD5-33A64A841C65}"/>
    <dgm:cxn modelId="{16FC336F-FABC-5E47-B32B-A5A681DE1652}" type="presOf" srcId="{72FF3F8D-7D79-48C2-B016-2F8DB347BB3F}" destId="{DEDC6289-79FF-4D88-8B06-8A425212378D}" srcOrd="0" destOrd="0" presId="urn:microsoft.com/office/officeart/2018/2/layout/IconVerticalSolidList"/>
    <dgm:cxn modelId="{AD38F838-BF0C-C346-9324-389DBCDCEB55}" type="presOf" srcId="{BC101DDB-B162-4F23-A6EB-1C93A067B97F}" destId="{8F2928CB-51F2-4DCB-A74D-AD60822C4205}" srcOrd="0" destOrd="0" presId="urn:microsoft.com/office/officeart/2018/2/layout/IconVerticalSolidList"/>
    <dgm:cxn modelId="{76E33E21-072C-4A1B-800B-301185DE34E9}" srcId="{BC101DDB-B162-4F23-A6EB-1C93A067B97F}" destId="{0E294676-5988-4FED-A8F5-DF069CA7B8BA}" srcOrd="2" destOrd="0" parTransId="{9FE94FD9-2B02-4477-88A9-2006C96A67DA}" sibTransId="{5D0AA4DE-C534-4D93-983B-BF69C0FE1073}"/>
    <dgm:cxn modelId="{94F528EC-745B-9B47-A843-D889087D5A61}" type="presParOf" srcId="{8F2928CB-51F2-4DCB-A74D-AD60822C4205}" destId="{E8CD5882-0D62-403E-BABC-3F3E24DFF790}" srcOrd="0" destOrd="0" presId="urn:microsoft.com/office/officeart/2018/2/layout/IconVerticalSolidList"/>
    <dgm:cxn modelId="{8D7C7960-DCA6-B44E-BA46-91C8AC917F56}" type="presParOf" srcId="{E8CD5882-0D62-403E-BABC-3F3E24DFF790}" destId="{0E9B48D7-852B-4F26-9469-A89778FAEF3E}" srcOrd="0" destOrd="0" presId="urn:microsoft.com/office/officeart/2018/2/layout/IconVerticalSolidList"/>
    <dgm:cxn modelId="{4F609EF9-2327-754C-95C5-CEE94A3DC1A5}" type="presParOf" srcId="{E8CD5882-0D62-403E-BABC-3F3E24DFF790}" destId="{D46838D8-24F2-4AD2-8088-077DEF7AB2EA}" srcOrd="1" destOrd="0" presId="urn:microsoft.com/office/officeart/2018/2/layout/IconVerticalSolidList"/>
    <dgm:cxn modelId="{EB69B463-3A1B-1941-BA48-014BED7719C7}" type="presParOf" srcId="{E8CD5882-0D62-403E-BABC-3F3E24DFF790}" destId="{9FEBEB3D-F38A-49B5-96A9-EC874462C077}" srcOrd="2" destOrd="0" presId="urn:microsoft.com/office/officeart/2018/2/layout/IconVerticalSolidList"/>
    <dgm:cxn modelId="{DB422B53-E2B7-DB48-A83B-CA585E7153F9}" type="presParOf" srcId="{E8CD5882-0D62-403E-BABC-3F3E24DFF790}" destId="{1CCEC0CE-CDD6-4A9C-96BD-12EE40770152}" srcOrd="3" destOrd="0" presId="urn:microsoft.com/office/officeart/2018/2/layout/IconVerticalSolidList"/>
    <dgm:cxn modelId="{7A9B3E3A-0392-FE45-B683-34E529784546}" type="presParOf" srcId="{8F2928CB-51F2-4DCB-A74D-AD60822C4205}" destId="{B04527B4-07A5-4396-95FF-69898EB4583B}" srcOrd="1" destOrd="0" presId="urn:microsoft.com/office/officeart/2018/2/layout/IconVerticalSolidList"/>
    <dgm:cxn modelId="{6CFB0656-0AD0-7B46-8DE9-CBBD247822D7}" type="presParOf" srcId="{8F2928CB-51F2-4DCB-A74D-AD60822C4205}" destId="{8A5BA337-FBBF-46F0-8F29-FBAD300ED4C2}" srcOrd="2" destOrd="0" presId="urn:microsoft.com/office/officeart/2018/2/layout/IconVerticalSolidList"/>
    <dgm:cxn modelId="{BFC07E8D-D369-F74A-9047-B94262AD4477}" type="presParOf" srcId="{8A5BA337-FBBF-46F0-8F29-FBAD300ED4C2}" destId="{821CCE6D-8166-4724-9636-1D75C417BC2B}" srcOrd="0" destOrd="0" presId="urn:microsoft.com/office/officeart/2018/2/layout/IconVerticalSolidList"/>
    <dgm:cxn modelId="{9A38F07F-D054-604D-B608-01794CCF5842}" type="presParOf" srcId="{8A5BA337-FBBF-46F0-8F29-FBAD300ED4C2}" destId="{BF31027D-5FDC-45C7-8708-522E4211B051}" srcOrd="1" destOrd="0" presId="urn:microsoft.com/office/officeart/2018/2/layout/IconVerticalSolidList"/>
    <dgm:cxn modelId="{9EA66656-EB54-CF4E-B9CC-7231899DFFEF}" type="presParOf" srcId="{8A5BA337-FBBF-46F0-8F29-FBAD300ED4C2}" destId="{B0A5B0CB-AED1-4EC1-8573-F4080A3F2F64}" srcOrd="2" destOrd="0" presId="urn:microsoft.com/office/officeart/2018/2/layout/IconVerticalSolidList"/>
    <dgm:cxn modelId="{4C4D0478-5CBA-DB4B-BBC4-B4F3B5AA074E}" type="presParOf" srcId="{8A5BA337-FBBF-46F0-8F29-FBAD300ED4C2}" destId="{DEDC6289-79FF-4D88-8B06-8A425212378D}" srcOrd="3" destOrd="0" presId="urn:microsoft.com/office/officeart/2018/2/layout/IconVerticalSolidList"/>
    <dgm:cxn modelId="{F776BAA6-7DDE-EB4F-A24D-572C77BED336}" type="presParOf" srcId="{8F2928CB-51F2-4DCB-A74D-AD60822C4205}" destId="{504D3E94-43F7-4895-AD32-93FB2AAF6CFF}" srcOrd="3" destOrd="0" presId="urn:microsoft.com/office/officeart/2018/2/layout/IconVerticalSolidList"/>
    <dgm:cxn modelId="{143CEFA8-8986-7B4E-9D51-B2E549509CC3}" type="presParOf" srcId="{8F2928CB-51F2-4DCB-A74D-AD60822C4205}" destId="{152AF4D9-08BF-4254-8293-35B31FC85B72}" srcOrd="4" destOrd="0" presId="urn:microsoft.com/office/officeart/2018/2/layout/IconVerticalSolidList"/>
    <dgm:cxn modelId="{70F2742F-02D9-8643-B4BC-DF606CCA84C6}" type="presParOf" srcId="{152AF4D9-08BF-4254-8293-35B31FC85B72}" destId="{423A0C99-A394-4F8C-A312-A9E1E122922E}" srcOrd="0" destOrd="0" presId="urn:microsoft.com/office/officeart/2018/2/layout/IconVerticalSolidList"/>
    <dgm:cxn modelId="{41B1555D-2842-A943-A48C-22551B8AC97F}" type="presParOf" srcId="{152AF4D9-08BF-4254-8293-35B31FC85B72}" destId="{AEC4F1A6-A41A-40B6-AB6C-26D74700C269}" srcOrd="1" destOrd="0" presId="urn:microsoft.com/office/officeart/2018/2/layout/IconVerticalSolidList"/>
    <dgm:cxn modelId="{51E0665A-E4FF-C043-92C4-B0500707D45A}" type="presParOf" srcId="{152AF4D9-08BF-4254-8293-35B31FC85B72}" destId="{BB8F92AD-F45A-47ED-8F62-60B8950D52ED}" srcOrd="2" destOrd="0" presId="urn:microsoft.com/office/officeart/2018/2/layout/IconVerticalSolidList"/>
    <dgm:cxn modelId="{C80088AC-0D0D-964B-8286-79D3EC588AA1}" type="presParOf" srcId="{152AF4D9-08BF-4254-8293-35B31FC85B72}" destId="{8DED473C-5D26-4F4B-9EAE-10A0477BCCEB}" srcOrd="3" destOrd="0" presId="urn:microsoft.com/office/officeart/2018/2/layout/IconVerticalSolidList"/>
    <dgm:cxn modelId="{53137C23-C2BE-BA4A-91BA-E37796F01A20}" type="presParOf" srcId="{8F2928CB-51F2-4DCB-A74D-AD60822C4205}" destId="{E686B970-2F18-44D0-BCFA-BAF35FECBA90}" srcOrd="5" destOrd="0" presId="urn:microsoft.com/office/officeart/2018/2/layout/IconVerticalSolidList"/>
    <dgm:cxn modelId="{51583108-D573-9E43-822F-7ED85C1D7628}" type="presParOf" srcId="{8F2928CB-51F2-4DCB-A74D-AD60822C4205}" destId="{87A9D236-935C-4F0B-ACBA-86F234B39602}" srcOrd="6" destOrd="0" presId="urn:microsoft.com/office/officeart/2018/2/layout/IconVerticalSolidList"/>
    <dgm:cxn modelId="{D5BA3295-AF62-5B47-B4E4-E50F6AE45FD5}" type="presParOf" srcId="{87A9D236-935C-4F0B-ACBA-86F234B39602}" destId="{A15AC14F-1D1B-4374-BAE9-589F18872EF6}" srcOrd="0" destOrd="0" presId="urn:microsoft.com/office/officeart/2018/2/layout/IconVerticalSolidList"/>
    <dgm:cxn modelId="{69522864-086D-2B4E-88FC-C32D5AF9533E}" type="presParOf" srcId="{87A9D236-935C-4F0B-ACBA-86F234B39602}" destId="{B3D5DDC4-C763-47A6-908A-520779C5D397}" srcOrd="1" destOrd="0" presId="urn:microsoft.com/office/officeart/2018/2/layout/IconVerticalSolidList"/>
    <dgm:cxn modelId="{9B9BA043-EEA3-CB4B-9C08-81631EE75616}" type="presParOf" srcId="{87A9D236-935C-4F0B-ACBA-86F234B39602}" destId="{BAFB0D0A-59F2-480D-9A80-A9A6188144F8}" srcOrd="2" destOrd="0" presId="urn:microsoft.com/office/officeart/2018/2/layout/IconVerticalSolidList"/>
    <dgm:cxn modelId="{62D69BF6-3DF1-824E-860A-D3C1F4D2EFFF}" type="presParOf" srcId="{87A9D236-935C-4F0B-ACBA-86F234B39602}" destId="{1CA41CA1-6C45-4138-B5D9-D5EF035955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810644-6C5F-43E3-A6EC-590E89B2F67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8552E93-B184-499C-8B16-BB3F469900BB}">
      <dgm:prSet/>
      <dgm:spPr/>
      <dgm:t>
        <a:bodyPr/>
        <a:lstStyle/>
        <a:p>
          <a:pPr>
            <a:lnSpc>
              <a:spcPct val="100000"/>
            </a:lnSpc>
          </a:pPr>
          <a:r>
            <a:rPr lang="en-US"/>
            <a:t>Good for connecting to databases</a:t>
          </a:r>
        </a:p>
      </dgm:t>
    </dgm:pt>
    <dgm:pt modelId="{9091D8CC-A808-4238-8C09-3B76456CB1DB}" type="parTrans" cxnId="{A636528D-AB7D-4B41-8033-19C69243495F}">
      <dgm:prSet/>
      <dgm:spPr/>
      <dgm:t>
        <a:bodyPr/>
        <a:lstStyle/>
        <a:p>
          <a:endParaRPr lang="en-US"/>
        </a:p>
      </dgm:t>
    </dgm:pt>
    <dgm:pt modelId="{11CEC620-92DC-4534-93D1-B9BD657BBF63}" type="sibTrans" cxnId="{A636528D-AB7D-4B41-8033-19C69243495F}">
      <dgm:prSet/>
      <dgm:spPr/>
      <dgm:t>
        <a:bodyPr/>
        <a:lstStyle/>
        <a:p>
          <a:endParaRPr lang="en-US"/>
        </a:p>
      </dgm:t>
    </dgm:pt>
    <dgm:pt modelId="{3747A2E3-28D5-4C61-B54E-3EDF6D382934}">
      <dgm:prSet/>
      <dgm:spPr/>
      <dgm:t>
        <a:bodyPr/>
        <a:lstStyle/>
        <a:p>
          <a:pPr>
            <a:lnSpc>
              <a:spcPct val="100000"/>
            </a:lnSpc>
          </a:pPr>
          <a:r>
            <a:rPr lang="en-US"/>
            <a:t>Interfacing between user and database</a:t>
          </a:r>
        </a:p>
      </dgm:t>
    </dgm:pt>
    <dgm:pt modelId="{B4A0BC37-DDCE-4A01-97A8-D13500DB9942}" type="parTrans" cxnId="{F0E50B7B-7B56-4EA9-B262-7F68E67B9E43}">
      <dgm:prSet/>
      <dgm:spPr/>
      <dgm:t>
        <a:bodyPr/>
        <a:lstStyle/>
        <a:p>
          <a:endParaRPr lang="en-US"/>
        </a:p>
      </dgm:t>
    </dgm:pt>
    <dgm:pt modelId="{0FD7F230-FBA2-46F0-8788-C020F761510C}" type="sibTrans" cxnId="{F0E50B7B-7B56-4EA9-B262-7F68E67B9E43}">
      <dgm:prSet/>
      <dgm:spPr/>
      <dgm:t>
        <a:bodyPr/>
        <a:lstStyle/>
        <a:p>
          <a:endParaRPr lang="en-US"/>
        </a:p>
      </dgm:t>
    </dgm:pt>
    <dgm:pt modelId="{F46F82B0-246A-48BC-9B2B-B72BC6E1BAF3}">
      <dgm:prSet/>
      <dgm:spPr/>
      <dgm:t>
        <a:bodyPr/>
        <a:lstStyle/>
        <a:p>
          <a:pPr>
            <a:lnSpc>
              <a:spcPct val="100000"/>
            </a:lnSpc>
          </a:pPr>
          <a:r>
            <a:rPr lang="en-US"/>
            <a:t>Extremely fast development</a:t>
          </a:r>
        </a:p>
      </dgm:t>
    </dgm:pt>
    <dgm:pt modelId="{CDFEDF51-0887-41D5-B66A-11944EA02BC1}" type="parTrans" cxnId="{606C8915-6B64-4842-A4EA-BBB9256FE4A0}">
      <dgm:prSet/>
      <dgm:spPr/>
      <dgm:t>
        <a:bodyPr/>
        <a:lstStyle/>
        <a:p>
          <a:endParaRPr lang="en-US"/>
        </a:p>
      </dgm:t>
    </dgm:pt>
    <dgm:pt modelId="{66380508-1C63-4BF0-9343-5A55A7DFC76E}" type="sibTrans" cxnId="{606C8915-6B64-4842-A4EA-BBB9256FE4A0}">
      <dgm:prSet/>
      <dgm:spPr/>
      <dgm:t>
        <a:bodyPr/>
        <a:lstStyle/>
        <a:p>
          <a:endParaRPr lang="en-US"/>
        </a:p>
      </dgm:t>
    </dgm:pt>
    <dgm:pt modelId="{2BE8DBC2-705D-4294-9119-0F5AA7E42F3B}">
      <dgm:prSet/>
      <dgm:spPr/>
      <dgm:t>
        <a:bodyPr/>
        <a:lstStyle/>
        <a:p>
          <a:pPr>
            <a:lnSpc>
              <a:spcPct val="100000"/>
            </a:lnSpc>
          </a:pPr>
          <a:r>
            <a:rPr lang="en-US"/>
            <a:t>Programmers are freed from the low-level details (e.g. memory allocation) that you have to contend with when working with architectural and system level languages.</a:t>
          </a:r>
        </a:p>
      </dgm:t>
    </dgm:pt>
    <dgm:pt modelId="{622AB963-9C1D-4594-B2B8-91DC51EEB477}" type="parTrans" cxnId="{92FAFE80-DD29-461F-915A-DEF0BE1C5CDA}">
      <dgm:prSet/>
      <dgm:spPr/>
      <dgm:t>
        <a:bodyPr/>
        <a:lstStyle/>
        <a:p>
          <a:endParaRPr lang="en-US"/>
        </a:p>
      </dgm:t>
    </dgm:pt>
    <dgm:pt modelId="{721DBCF7-5783-4501-8D32-FDD8C3ADA504}" type="sibTrans" cxnId="{92FAFE80-DD29-461F-915A-DEF0BE1C5CDA}">
      <dgm:prSet/>
      <dgm:spPr/>
      <dgm:t>
        <a:bodyPr/>
        <a:lstStyle/>
        <a:p>
          <a:endParaRPr lang="en-US"/>
        </a:p>
      </dgm:t>
    </dgm:pt>
    <dgm:pt modelId="{FF600359-D43C-4DAC-A459-614AF29D8B8B}">
      <dgm:prSet/>
      <dgm:spPr/>
      <dgm:t>
        <a:bodyPr/>
        <a:lstStyle/>
        <a:p>
          <a:pPr>
            <a:lnSpc>
              <a:spcPct val="100000"/>
            </a:lnSpc>
          </a:pPr>
          <a:r>
            <a:rPr lang="en-US"/>
            <a:t>Scripting languages (that don’t need to be compiled,) adds to the ease of use and speed of development</a:t>
          </a:r>
        </a:p>
      </dgm:t>
    </dgm:pt>
    <dgm:pt modelId="{B55DCBC7-4BF2-43D4-9610-9074D217D8F2}" type="parTrans" cxnId="{B40AF5D9-4B31-412F-AAA0-0FEB72859843}">
      <dgm:prSet/>
      <dgm:spPr/>
      <dgm:t>
        <a:bodyPr/>
        <a:lstStyle/>
        <a:p>
          <a:endParaRPr lang="en-US"/>
        </a:p>
      </dgm:t>
    </dgm:pt>
    <dgm:pt modelId="{899BF000-9D15-4F8A-9979-0608A8DCDD9B}" type="sibTrans" cxnId="{B40AF5D9-4B31-412F-AAA0-0FEB72859843}">
      <dgm:prSet/>
      <dgm:spPr/>
      <dgm:t>
        <a:bodyPr/>
        <a:lstStyle/>
        <a:p>
          <a:endParaRPr lang="en-US"/>
        </a:p>
      </dgm:t>
    </dgm:pt>
    <dgm:pt modelId="{E2113E2B-DD9D-4EF6-AD0D-B378C3B1CA0D}">
      <dgm:prSet/>
      <dgm:spPr/>
      <dgm:t>
        <a:bodyPr/>
        <a:lstStyle/>
        <a:p>
          <a:pPr>
            <a:lnSpc>
              <a:spcPct val="100000"/>
            </a:lnSpc>
          </a:pPr>
          <a:r>
            <a:rPr lang="en-US"/>
            <a:t>E.g. Python, PHP, PERL</a:t>
          </a:r>
        </a:p>
      </dgm:t>
    </dgm:pt>
    <dgm:pt modelId="{CBFECB2D-3E6A-4792-8263-807B9365A40E}" type="parTrans" cxnId="{59A9F77C-38C3-4F5B-BE31-398FAB319518}">
      <dgm:prSet/>
      <dgm:spPr/>
      <dgm:t>
        <a:bodyPr/>
        <a:lstStyle/>
        <a:p>
          <a:endParaRPr lang="en-US"/>
        </a:p>
      </dgm:t>
    </dgm:pt>
    <dgm:pt modelId="{558987E6-62C7-4C7C-815B-5F95B5759287}" type="sibTrans" cxnId="{59A9F77C-38C3-4F5B-BE31-398FAB319518}">
      <dgm:prSet/>
      <dgm:spPr/>
      <dgm:t>
        <a:bodyPr/>
        <a:lstStyle/>
        <a:p>
          <a:endParaRPr lang="en-US"/>
        </a:p>
      </dgm:t>
    </dgm:pt>
    <dgm:pt modelId="{54F79FF6-1803-4AB2-90BE-4B1C37DC7D0C}" type="pres">
      <dgm:prSet presAssocID="{63810644-6C5F-43E3-A6EC-590E89B2F676}" presName="root" presStyleCnt="0">
        <dgm:presLayoutVars>
          <dgm:dir/>
          <dgm:resizeHandles val="exact"/>
        </dgm:presLayoutVars>
      </dgm:prSet>
      <dgm:spPr/>
      <dgm:t>
        <a:bodyPr/>
        <a:lstStyle/>
        <a:p>
          <a:endParaRPr lang="en-US"/>
        </a:p>
      </dgm:t>
    </dgm:pt>
    <dgm:pt modelId="{5FFEAA1A-BBBA-4E40-A684-5BA12B157C68}" type="pres">
      <dgm:prSet presAssocID="{48552E93-B184-499C-8B16-BB3F469900BB}" presName="compNode" presStyleCnt="0"/>
      <dgm:spPr/>
    </dgm:pt>
    <dgm:pt modelId="{5254DD09-5870-4949-B21F-1E8BC0AC823C}" type="pres">
      <dgm:prSet presAssocID="{48552E93-B184-499C-8B16-BB3F469900BB}" presName="bgRect" presStyleLbl="bgShp" presStyleIdx="0" presStyleCnt="6"/>
      <dgm:spPr/>
    </dgm:pt>
    <dgm:pt modelId="{1EA9FED9-1BB4-40E8-B579-2635C7D05DB8}" type="pres">
      <dgm:prSet presAssocID="{48552E93-B184-499C-8B16-BB3F469900B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onnected"/>
        </a:ext>
      </dgm:extLst>
    </dgm:pt>
    <dgm:pt modelId="{E6052E0C-A103-437B-92ED-0EDB6F291132}" type="pres">
      <dgm:prSet presAssocID="{48552E93-B184-499C-8B16-BB3F469900BB}" presName="spaceRect" presStyleCnt="0"/>
      <dgm:spPr/>
    </dgm:pt>
    <dgm:pt modelId="{57F4DD1C-E0A8-4B73-B636-5656A42B1217}" type="pres">
      <dgm:prSet presAssocID="{48552E93-B184-499C-8B16-BB3F469900BB}" presName="parTx" presStyleLbl="revTx" presStyleIdx="0" presStyleCnt="6">
        <dgm:presLayoutVars>
          <dgm:chMax val="0"/>
          <dgm:chPref val="0"/>
        </dgm:presLayoutVars>
      </dgm:prSet>
      <dgm:spPr/>
      <dgm:t>
        <a:bodyPr/>
        <a:lstStyle/>
        <a:p>
          <a:endParaRPr lang="en-US"/>
        </a:p>
      </dgm:t>
    </dgm:pt>
    <dgm:pt modelId="{5817D19F-C116-47A8-8A47-0E020CED95AD}" type="pres">
      <dgm:prSet presAssocID="{11CEC620-92DC-4534-93D1-B9BD657BBF63}" presName="sibTrans" presStyleCnt="0"/>
      <dgm:spPr/>
    </dgm:pt>
    <dgm:pt modelId="{FCBC7E26-ADD0-4F04-AEAF-D42F9A86235D}" type="pres">
      <dgm:prSet presAssocID="{3747A2E3-28D5-4C61-B54E-3EDF6D382934}" presName="compNode" presStyleCnt="0"/>
      <dgm:spPr/>
    </dgm:pt>
    <dgm:pt modelId="{2EE7B451-7B89-47FC-B5FE-FF92D2A852BF}" type="pres">
      <dgm:prSet presAssocID="{3747A2E3-28D5-4C61-B54E-3EDF6D382934}" presName="bgRect" presStyleLbl="bgShp" presStyleIdx="1" presStyleCnt="6"/>
      <dgm:spPr/>
    </dgm:pt>
    <dgm:pt modelId="{3A837C6F-C896-4E9C-9846-0B7BCA16B346}" type="pres">
      <dgm:prSet presAssocID="{3747A2E3-28D5-4C61-B54E-3EDF6D38293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atabase"/>
        </a:ext>
      </dgm:extLst>
    </dgm:pt>
    <dgm:pt modelId="{BF6C2278-FBB7-4741-899D-14D335B2F23A}" type="pres">
      <dgm:prSet presAssocID="{3747A2E3-28D5-4C61-B54E-3EDF6D382934}" presName="spaceRect" presStyleCnt="0"/>
      <dgm:spPr/>
    </dgm:pt>
    <dgm:pt modelId="{87A6741F-A2D3-4C74-902F-D49F30A43C5D}" type="pres">
      <dgm:prSet presAssocID="{3747A2E3-28D5-4C61-B54E-3EDF6D382934}" presName="parTx" presStyleLbl="revTx" presStyleIdx="1" presStyleCnt="6">
        <dgm:presLayoutVars>
          <dgm:chMax val="0"/>
          <dgm:chPref val="0"/>
        </dgm:presLayoutVars>
      </dgm:prSet>
      <dgm:spPr/>
      <dgm:t>
        <a:bodyPr/>
        <a:lstStyle/>
        <a:p>
          <a:endParaRPr lang="en-US"/>
        </a:p>
      </dgm:t>
    </dgm:pt>
    <dgm:pt modelId="{D07C2279-77E1-46F5-89E1-E04FD5564E16}" type="pres">
      <dgm:prSet presAssocID="{0FD7F230-FBA2-46F0-8788-C020F761510C}" presName="sibTrans" presStyleCnt="0"/>
      <dgm:spPr/>
    </dgm:pt>
    <dgm:pt modelId="{D9E86125-A366-4AF0-BF49-2F95D464460E}" type="pres">
      <dgm:prSet presAssocID="{F46F82B0-246A-48BC-9B2B-B72BC6E1BAF3}" presName="compNode" presStyleCnt="0"/>
      <dgm:spPr/>
    </dgm:pt>
    <dgm:pt modelId="{6763E9E3-4D06-447D-9877-950C67DD18E7}" type="pres">
      <dgm:prSet presAssocID="{F46F82B0-246A-48BC-9B2B-B72BC6E1BAF3}" presName="bgRect" presStyleLbl="bgShp" presStyleIdx="2" presStyleCnt="6"/>
      <dgm:spPr/>
    </dgm:pt>
    <dgm:pt modelId="{889E1702-DFFC-48B7-AD2E-D6CE14B7D9A4}" type="pres">
      <dgm:prSet presAssocID="{F46F82B0-246A-48BC-9B2B-B72BC6E1BAF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DNA"/>
        </a:ext>
      </dgm:extLst>
    </dgm:pt>
    <dgm:pt modelId="{52272C2D-FEBE-4B46-85D9-FB4B55E9BD7F}" type="pres">
      <dgm:prSet presAssocID="{F46F82B0-246A-48BC-9B2B-B72BC6E1BAF3}" presName="spaceRect" presStyleCnt="0"/>
      <dgm:spPr/>
    </dgm:pt>
    <dgm:pt modelId="{DC5D6047-A0E6-4B11-8400-A11B51A60A23}" type="pres">
      <dgm:prSet presAssocID="{F46F82B0-246A-48BC-9B2B-B72BC6E1BAF3}" presName="parTx" presStyleLbl="revTx" presStyleIdx="2" presStyleCnt="6">
        <dgm:presLayoutVars>
          <dgm:chMax val="0"/>
          <dgm:chPref val="0"/>
        </dgm:presLayoutVars>
      </dgm:prSet>
      <dgm:spPr/>
      <dgm:t>
        <a:bodyPr/>
        <a:lstStyle/>
        <a:p>
          <a:endParaRPr lang="en-US"/>
        </a:p>
      </dgm:t>
    </dgm:pt>
    <dgm:pt modelId="{53A80D62-63A5-45DB-89AE-4AC888C08FCD}" type="pres">
      <dgm:prSet presAssocID="{66380508-1C63-4BF0-9343-5A55A7DFC76E}" presName="sibTrans" presStyleCnt="0"/>
      <dgm:spPr/>
    </dgm:pt>
    <dgm:pt modelId="{481686CD-8D58-460F-844C-BF09C3D9CAE2}" type="pres">
      <dgm:prSet presAssocID="{2BE8DBC2-705D-4294-9119-0F5AA7E42F3B}" presName="compNode" presStyleCnt="0"/>
      <dgm:spPr/>
    </dgm:pt>
    <dgm:pt modelId="{A5E793EF-7E99-4597-8CC0-55514CC5328B}" type="pres">
      <dgm:prSet presAssocID="{2BE8DBC2-705D-4294-9119-0F5AA7E42F3B}" presName="bgRect" presStyleLbl="bgShp" presStyleIdx="3" presStyleCnt="6"/>
      <dgm:spPr/>
    </dgm:pt>
    <dgm:pt modelId="{42DD6B86-F4D4-4C96-89CF-EA8E7C83DDAF}" type="pres">
      <dgm:prSet presAssocID="{2BE8DBC2-705D-4294-9119-0F5AA7E42F3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ierarchy"/>
        </a:ext>
      </dgm:extLst>
    </dgm:pt>
    <dgm:pt modelId="{80D867B7-616A-4231-A55A-C3F2ADC24F1D}" type="pres">
      <dgm:prSet presAssocID="{2BE8DBC2-705D-4294-9119-0F5AA7E42F3B}" presName="spaceRect" presStyleCnt="0"/>
      <dgm:spPr/>
    </dgm:pt>
    <dgm:pt modelId="{CFDF25BA-6844-4A2C-93E2-E733927754CB}" type="pres">
      <dgm:prSet presAssocID="{2BE8DBC2-705D-4294-9119-0F5AA7E42F3B}" presName="parTx" presStyleLbl="revTx" presStyleIdx="3" presStyleCnt="6">
        <dgm:presLayoutVars>
          <dgm:chMax val="0"/>
          <dgm:chPref val="0"/>
        </dgm:presLayoutVars>
      </dgm:prSet>
      <dgm:spPr/>
      <dgm:t>
        <a:bodyPr/>
        <a:lstStyle/>
        <a:p>
          <a:endParaRPr lang="en-US"/>
        </a:p>
      </dgm:t>
    </dgm:pt>
    <dgm:pt modelId="{0A065615-132E-4A28-AC85-E9750F822562}" type="pres">
      <dgm:prSet presAssocID="{721DBCF7-5783-4501-8D32-FDD8C3ADA504}" presName="sibTrans" presStyleCnt="0"/>
      <dgm:spPr/>
    </dgm:pt>
    <dgm:pt modelId="{BCA68E7F-A483-4825-94C9-5EC949D7E954}" type="pres">
      <dgm:prSet presAssocID="{FF600359-D43C-4DAC-A459-614AF29D8B8B}" presName="compNode" presStyleCnt="0"/>
      <dgm:spPr/>
    </dgm:pt>
    <dgm:pt modelId="{AA1ECC97-F4E3-46E0-9350-15A12A924BC5}" type="pres">
      <dgm:prSet presAssocID="{FF600359-D43C-4DAC-A459-614AF29D8B8B}" presName="bgRect" presStyleLbl="bgShp" presStyleIdx="4" presStyleCnt="6"/>
      <dgm:spPr/>
    </dgm:pt>
    <dgm:pt modelId="{18E8BF5E-5FD1-46FA-A223-568A01A4ABAF}" type="pres">
      <dgm:prSet presAssocID="{FF600359-D43C-4DAC-A459-614AF29D8B8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Quotes"/>
        </a:ext>
      </dgm:extLst>
    </dgm:pt>
    <dgm:pt modelId="{15101111-E590-431A-958C-C38D794EE7E8}" type="pres">
      <dgm:prSet presAssocID="{FF600359-D43C-4DAC-A459-614AF29D8B8B}" presName="spaceRect" presStyleCnt="0"/>
      <dgm:spPr/>
    </dgm:pt>
    <dgm:pt modelId="{873AAAC5-E966-43E9-A9A2-AB4700B04024}" type="pres">
      <dgm:prSet presAssocID="{FF600359-D43C-4DAC-A459-614AF29D8B8B}" presName="parTx" presStyleLbl="revTx" presStyleIdx="4" presStyleCnt="6">
        <dgm:presLayoutVars>
          <dgm:chMax val="0"/>
          <dgm:chPref val="0"/>
        </dgm:presLayoutVars>
      </dgm:prSet>
      <dgm:spPr/>
      <dgm:t>
        <a:bodyPr/>
        <a:lstStyle/>
        <a:p>
          <a:endParaRPr lang="en-US"/>
        </a:p>
      </dgm:t>
    </dgm:pt>
    <dgm:pt modelId="{4D351EFA-84F1-4071-885F-F0E04BF356C4}" type="pres">
      <dgm:prSet presAssocID="{899BF000-9D15-4F8A-9979-0608A8DCDD9B}" presName="sibTrans" presStyleCnt="0"/>
      <dgm:spPr/>
    </dgm:pt>
    <dgm:pt modelId="{ADBC8A6E-777D-4AB7-A748-8EADEF100C5D}" type="pres">
      <dgm:prSet presAssocID="{E2113E2B-DD9D-4EF6-AD0D-B378C3B1CA0D}" presName="compNode" presStyleCnt="0"/>
      <dgm:spPr/>
    </dgm:pt>
    <dgm:pt modelId="{3199384D-B597-4FE8-8E03-5968BF4AE4C6}" type="pres">
      <dgm:prSet presAssocID="{E2113E2B-DD9D-4EF6-AD0D-B378C3B1CA0D}" presName="bgRect" presStyleLbl="bgShp" presStyleIdx="5" presStyleCnt="6"/>
      <dgm:spPr/>
    </dgm:pt>
    <dgm:pt modelId="{EFD0CBB9-2586-4BCB-9D1C-ED82D06C8707}" type="pres">
      <dgm:prSet presAssocID="{E2113E2B-DD9D-4EF6-AD0D-B378C3B1CA0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Dog"/>
        </a:ext>
      </dgm:extLst>
    </dgm:pt>
    <dgm:pt modelId="{F850166D-7433-4A64-87A3-11EBF9126F5E}" type="pres">
      <dgm:prSet presAssocID="{E2113E2B-DD9D-4EF6-AD0D-B378C3B1CA0D}" presName="spaceRect" presStyleCnt="0"/>
      <dgm:spPr/>
    </dgm:pt>
    <dgm:pt modelId="{36C184E0-D6CE-4C3D-880A-BA7CD80CEFD0}" type="pres">
      <dgm:prSet presAssocID="{E2113E2B-DD9D-4EF6-AD0D-B378C3B1CA0D}" presName="parTx" presStyleLbl="revTx" presStyleIdx="5" presStyleCnt="6">
        <dgm:presLayoutVars>
          <dgm:chMax val="0"/>
          <dgm:chPref val="0"/>
        </dgm:presLayoutVars>
      </dgm:prSet>
      <dgm:spPr/>
      <dgm:t>
        <a:bodyPr/>
        <a:lstStyle/>
        <a:p>
          <a:endParaRPr lang="en-US"/>
        </a:p>
      </dgm:t>
    </dgm:pt>
  </dgm:ptLst>
  <dgm:cxnLst>
    <dgm:cxn modelId="{B214C001-73B3-E045-8DBF-610284A60D44}" type="presOf" srcId="{48552E93-B184-499C-8B16-BB3F469900BB}" destId="{57F4DD1C-E0A8-4B73-B636-5656A42B1217}" srcOrd="0" destOrd="0" presId="urn:microsoft.com/office/officeart/2018/2/layout/IconVerticalSolidList"/>
    <dgm:cxn modelId="{F0E50B7B-7B56-4EA9-B262-7F68E67B9E43}" srcId="{63810644-6C5F-43E3-A6EC-590E89B2F676}" destId="{3747A2E3-28D5-4C61-B54E-3EDF6D382934}" srcOrd="1" destOrd="0" parTransId="{B4A0BC37-DDCE-4A01-97A8-D13500DB9942}" sibTransId="{0FD7F230-FBA2-46F0-8788-C020F761510C}"/>
    <dgm:cxn modelId="{92FAFE80-DD29-461F-915A-DEF0BE1C5CDA}" srcId="{63810644-6C5F-43E3-A6EC-590E89B2F676}" destId="{2BE8DBC2-705D-4294-9119-0F5AA7E42F3B}" srcOrd="3" destOrd="0" parTransId="{622AB963-9C1D-4594-B2B8-91DC51EEB477}" sibTransId="{721DBCF7-5783-4501-8D32-FDD8C3ADA504}"/>
    <dgm:cxn modelId="{C3E1E08F-68CB-3C49-B764-2CF828CD456B}" type="presOf" srcId="{E2113E2B-DD9D-4EF6-AD0D-B378C3B1CA0D}" destId="{36C184E0-D6CE-4C3D-880A-BA7CD80CEFD0}" srcOrd="0" destOrd="0" presId="urn:microsoft.com/office/officeart/2018/2/layout/IconVerticalSolidList"/>
    <dgm:cxn modelId="{EFCF7621-3959-6C49-A706-7DA52113ADDA}" type="presOf" srcId="{FF600359-D43C-4DAC-A459-614AF29D8B8B}" destId="{873AAAC5-E966-43E9-A9A2-AB4700B04024}" srcOrd="0" destOrd="0" presId="urn:microsoft.com/office/officeart/2018/2/layout/IconVerticalSolidList"/>
    <dgm:cxn modelId="{D7913EEA-EB03-3249-99B9-765C1D7575B0}" type="presOf" srcId="{3747A2E3-28D5-4C61-B54E-3EDF6D382934}" destId="{87A6741F-A2D3-4C74-902F-D49F30A43C5D}" srcOrd="0" destOrd="0" presId="urn:microsoft.com/office/officeart/2018/2/layout/IconVerticalSolidList"/>
    <dgm:cxn modelId="{758456B3-44E6-1E46-A9BE-45CD0D75FD82}" type="presOf" srcId="{2BE8DBC2-705D-4294-9119-0F5AA7E42F3B}" destId="{CFDF25BA-6844-4A2C-93E2-E733927754CB}" srcOrd="0" destOrd="0" presId="urn:microsoft.com/office/officeart/2018/2/layout/IconVerticalSolidList"/>
    <dgm:cxn modelId="{60932B1F-4CDE-454D-A001-EC140AE518DB}" type="presOf" srcId="{F46F82B0-246A-48BC-9B2B-B72BC6E1BAF3}" destId="{DC5D6047-A0E6-4B11-8400-A11B51A60A23}" srcOrd="0" destOrd="0" presId="urn:microsoft.com/office/officeart/2018/2/layout/IconVerticalSolidList"/>
    <dgm:cxn modelId="{B40AF5D9-4B31-412F-AAA0-0FEB72859843}" srcId="{63810644-6C5F-43E3-A6EC-590E89B2F676}" destId="{FF600359-D43C-4DAC-A459-614AF29D8B8B}" srcOrd="4" destOrd="0" parTransId="{B55DCBC7-4BF2-43D4-9610-9074D217D8F2}" sibTransId="{899BF000-9D15-4F8A-9979-0608A8DCDD9B}"/>
    <dgm:cxn modelId="{59A9F77C-38C3-4F5B-BE31-398FAB319518}" srcId="{63810644-6C5F-43E3-A6EC-590E89B2F676}" destId="{E2113E2B-DD9D-4EF6-AD0D-B378C3B1CA0D}" srcOrd="5" destOrd="0" parTransId="{CBFECB2D-3E6A-4792-8263-807B9365A40E}" sibTransId="{558987E6-62C7-4C7C-815B-5F95B5759287}"/>
    <dgm:cxn modelId="{B5424EBD-41FD-B445-8D6A-2AC5318F78E6}" type="presOf" srcId="{63810644-6C5F-43E3-A6EC-590E89B2F676}" destId="{54F79FF6-1803-4AB2-90BE-4B1C37DC7D0C}" srcOrd="0" destOrd="0" presId="urn:microsoft.com/office/officeart/2018/2/layout/IconVerticalSolidList"/>
    <dgm:cxn modelId="{606C8915-6B64-4842-A4EA-BBB9256FE4A0}" srcId="{63810644-6C5F-43E3-A6EC-590E89B2F676}" destId="{F46F82B0-246A-48BC-9B2B-B72BC6E1BAF3}" srcOrd="2" destOrd="0" parTransId="{CDFEDF51-0887-41D5-B66A-11944EA02BC1}" sibTransId="{66380508-1C63-4BF0-9343-5A55A7DFC76E}"/>
    <dgm:cxn modelId="{A636528D-AB7D-4B41-8033-19C69243495F}" srcId="{63810644-6C5F-43E3-A6EC-590E89B2F676}" destId="{48552E93-B184-499C-8B16-BB3F469900BB}" srcOrd="0" destOrd="0" parTransId="{9091D8CC-A808-4238-8C09-3B76456CB1DB}" sibTransId="{11CEC620-92DC-4534-93D1-B9BD657BBF63}"/>
    <dgm:cxn modelId="{55EB4B2E-C23B-B04F-96CD-28060EFC320B}" type="presParOf" srcId="{54F79FF6-1803-4AB2-90BE-4B1C37DC7D0C}" destId="{5FFEAA1A-BBBA-4E40-A684-5BA12B157C68}" srcOrd="0" destOrd="0" presId="urn:microsoft.com/office/officeart/2018/2/layout/IconVerticalSolidList"/>
    <dgm:cxn modelId="{1EE1FC0A-9B45-BE4D-9661-C0844F79A9D6}" type="presParOf" srcId="{5FFEAA1A-BBBA-4E40-A684-5BA12B157C68}" destId="{5254DD09-5870-4949-B21F-1E8BC0AC823C}" srcOrd="0" destOrd="0" presId="urn:microsoft.com/office/officeart/2018/2/layout/IconVerticalSolidList"/>
    <dgm:cxn modelId="{92F1E10A-7B51-7D48-96F5-2588DAD87D63}" type="presParOf" srcId="{5FFEAA1A-BBBA-4E40-A684-5BA12B157C68}" destId="{1EA9FED9-1BB4-40E8-B579-2635C7D05DB8}" srcOrd="1" destOrd="0" presId="urn:microsoft.com/office/officeart/2018/2/layout/IconVerticalSolidList"/>
    <dgm:cxn modelId="{C177A1ED-EF5C-4D45-8B40-4730B52E0048}" type="presParOf" srcId="{5FFEAA1A-BBBA-4E40-A684-5BA12B157C68}" destId="{E6052E0C-A103-437B-92ED-0EDB6F291132}" srcOrd="2" destOrd="0" presId="urn:microsoft.com/office/officeart/2018/2/layout/IconVerticalSolidList"/>
    <dgm:cxn modelId="{DDC615DF-7F63-6D4A-98BA-3256761B2935}" type="presParOf" srcId="{5FFEAA1A-BBBA-4E40-A684-5BA12B157C68}" destId="{57F4DD1C-E0A8-4B73-B636-5656A42B1217}" srcOrd="3" destOrd="0" presId="urn:microsoft.com/office/officeart/2018/2/layout/IconVerticalSolidList"/>
    <dgm:cxn modelId="{C057DD39-C080-3C44-80B6-01344C0DA32F}" type="presParOf" srcId="{54F79FF6-1803-4AB2-90BE-4B1C37DC7D0C}" destId="{5817D19F-C116-47A8-8A47-0E020CED95AD}" srcOrd="1" destOrd="0" presId="urn:microsoft.com/office/officeart/2018/2/layout/IconVerticalSolidList"/>
    <dgm:cxn modelId="{35A6B86E-B872-C143-A56C-92484FA9E86D}" type="presParOf" srcId="{54F79FF6-1803-4AB2-90BE-4B1C37DC7D0C}" destId="{FCBC7E26-ADD0-4F04-AEAF-D42F9A86235D}" srcOrd="2" destOrd="0" presId="urn:microsoft.com/office/officeart/2018/2/layout/IconVerticalSolidList"/>
    <dgm:cxn modelId="{D812299E-007D-544E-8AC6-DB4EBC079C50}" type="presParOf" srcId="{FCBC7E26-ADD0-4F04-AEAF-D42F9A86235D}" destId="{2EE7B451-7B89-47FC-B5FE-FF92D2A852BF}" srcOrd="0" destOrd="0" presId="urn:microsoft.com/office/officeart/2018/2/layout/IconVerticalSolidList"/>
    <dgm:cxn modelId="{2E45B04A-668D-FC4F-85A2-5C827080EF5C}" type="presParOf" srcId="{FCBC7E26-ADD0-4F04-AEAF-D42F9A86235D}" destId="{3A837C6F-C896-4E9C-9846-0B7BCA16B346}" srcOrd="1" destOrd="0" presId="urn:microsoft.com/office/officeart/2018/2/layout/IconVerticalSolidList"/>
    <dgm:cxn modelId="{52896DED-0CEE-E041-90F1-76C5CA80816A}" type="presParOf" srcId="{FCBC7E26-ADD0-4F04-AEAF-D42F9A86235D}" destId="{BF6C2278-FBB7-4741-899D-14D335B2F23A}" srcOrd="2" destOrd="0" presId="urn:microsoft.com/office/officeart/2018/2/layout/IconVerticalSolidList"/>
    <dgm:cxn modelId="{CF10E523-A7C5-6942-8B4B-AE94503C5454}" type="presParOf" srcId="{FCBC7E26-ADD0-4F04-AEAF-D42F9A86235D}" destId="{87A6741F-A2D3-4C74-902F-D49F30A43C5D}" srcOrd="3" destOrd="0" presId="urn:microsoft.com/office/officeart/2018/2/layout/IconVerticalSolidList"/>
    <dgm:cxn modelId="{03387ED4-8847-EF43-9FEE-25EE07694AFA}" type="presParOf" srcId="{54F79FF6-1803-4AB2-90BE-4B1C37DC7D0C}" destId="{D07C2279-77E1-46F5-89E1-E04FD5564E16}" srcOrd="3" destOrd="0" presId="urn:microsoft.com/office/officeart/2018/2/layout/IconVerticalSolidList"/>
    <dgm:cxn modelId="{294702F7-BD9D-1C40-9245-CF7D433F57C6}" type="presParOf" srcId="{54F79FF6-1803-4AB2-90BE-4B1C37DC7D0C}" destId="{D9E86125-A366-4AF0-BF49-2F95D464460E}" srcOrd="4" destOrd="0" presId="urn:microsoft.com/office/officeart/2018/2/layout/IconVerticalSolidList"/>
    <dgm:cxn modelId="{8BD919AF-8D04-7F4A-BCEE-6D49CAB67CC9}" type="presParOf" srcId="{D9E86125-A366-4AF0-BF49-2F95D464460E}" destId="{6763E9E3-4D06-447D-9877-950C67DD18E7}" srcOrd="0" destOrd="0" presId="urn:microsoft.com/office/officeart/2018/2/layout/IconVerticalSolidList"/>
    <dgm:cxn modelId="{F89DF42B-925F-C343-8C46-19D7F206CEC4}" type="presParOf" srcId="{D9E86125-A366-4AF0-BF49-2F95D464460E}" destId="{889E1702-DFFC-48B7-AD2E-D6CE14B7D9A4}" srcOrd="1" destOrd="0" presId="urn:microsoft.com/office/officeart/2018/2/layout/IconVerticalSolidList"/>
    <dgm:cxn modelId="{B4E31930-6F71-3241-B699-1975ABE53495}" type="presParOf" srcId="{D9E86125-A366-4AF0-BF49-2F95D464460E}" destId="{52272C2D-FEBE-4B46-85D9-FB4B55E9BD7F}" srcOrd="2" destOrd="0" presId="urn:microsoft.com/office/officeart/2018/2/layout/IconVerticalSolidList"/>
    <dgm:cxn modelId="{02CC12AB-DC3D-9B4D-9916-D54E097D761E}" type="presParOf" srcId="{D9E86125-A366-4AF0-BF49-2F95D464460E}" destId="{DC5D6047-A0E6-4B11-8400-A11B51A60A23}" srcOrd="3" destOrd="0" presId="urn:microsoft.com/office/officeart/2018/2/layout/IconVerticalSolidList"/>
    <dgm:cxn modelId="{F09AC554-4FC2-5449-BA0E-25C211BCE93D}" type="presParOf" srcId="{54F79FF6-1803-4AB2-90BE-4B1C37DC7D0C}" destId="{53A80D62-63A5-45DB-89AE-4AC888C08FCD}" srcOrd="5" destOrd="0" presId="urn:microsoft.com/office/officeart/2018/2/layout/IconVerticalSolidList"/>
    <dgm:cxn modelId="{EB48304E-48C6-4B4A-9EAC-63D8C7B53036}" type="presParOf" srcId="{54F79FF6-1803-4AB2-90BE-4B1C37DC7D0C}" destId="{481686CD-8D58-460F-844C-BF09C3D9CAE2}" srcOrd="6" destOrd="0" presId="urn:microsoft.com/office/officeart/2018/2/layout/IconVerticalSolidList"/>
    <dgm:cxn modelId="{DA6BD8FC-FE66-A941-9F77-987B2CCBF506}" type="presParOf" srcId="{481686CD-8D58-460F-844C-BF09C3D9CAE2}" destId="{A5E793EF-7E99-4597-8CC0-55514CC5328B}" srcOrd="0" destOrd="0" presId="urn:microsoft.com/office/officeart/2018/2/layout/IconVerticalSolidList"/>
    <dgm:cxn modelId="{A486ABEC-9E3C-134A-8D37-8EEC0E25BD6E}" type="presParOf" srcId="{481686CD-8D58-460F-844C-BF09C3D9CAE2}" destId="{42DD6B86-F4D4-4C96-89CF-EA8E7C83DDAF}" srcOrd="1" destOrd="0" presId="urn:microsoft.com/office/officeart/2018/2/layout/IconVerticalSolidList"/>
    <dgm:cxn modelId="{6700DB4E-5C15-1648-A38F-28D7F63505F7}" type="presParOf" srcId="{481686CD-8D58-460F-844C-BF09C3D9CAE2}" destId="{80D867B7-616A-4231-A55A-C3F2ADC24F1D}" srcOrd="2" destOrd="0" presId="urn:microsoft.com/office/officeart/2018/2/layout/IconVerticalSolidList"/>
    <dgm:cxn modelId="{253450BB-993C-6643-847E-01E93C7A4C7D}" type="presParOf" srcId="{481686CD-8D58-460F-844C-BF09C3D9CAE2}" destId="{CFDF25BA-6844-4A2C-93E2-E733927754CB}" srcOrd="3" destOrd="0" presId="urn:microsoft.com/office/officeart/2018/2/layout/IconVerticalSolidList"/>
    <dgm:cxn modelId="{62888EE5-2016-7547-A44B-6ED5EFB9391C}" type="presParOf" srcId="{54F79FF6-1803-4AB2-90BE-4B1C37DC7D0C}" destId="{0A065615-132E-4A28-AC85-E9750F822562}" srcOrd="7" destOrd="0" presId="urn:microsoft.com/office/officeart/2018/2/layout/IconVerticalSolidList"/>
    <dgm:cxn modelId="{C9911E0D-09BC-6449-AB8D-A371D02343EA}" type="presParOf" srcId="{54F79FF6-1803-4AB2-90BE-4B1C37DC7D0C}" destId="{BCA68E7F-A483-4825-94C9-5EC949D7E954}" srcOrd="8" destOrd="0" presId="urn:microsoft.com/office/officeart/2018/2/layout/IconVerticalSolidList"/>
    <dgm:cxn modelId="{0C7E37EF-5DB2-1F42-9D85-26DFAEBD9467}" type="presParOf" srcId="{BCA68E7F-A483-4825-94C9-5EC949D7E954}" destId="{AA1ECC97-F4E3-46E0-9350-15A12A924BC5}" srcOrd="0" destOrd="0" presId="urn:microsoft.com/office/officeart/2018/2/layout/IconVerticalSolidList"/>
    <dgm:cxn modelId="{9C5B3B7D-2EA0-D646-9F0A-C61C52DC64FA}" type="presParOf" srcId="{BCA68E7F-A483-4825-94C9-5EC949D7E954}" destId="{18E8BF5E-5FD1-46FA-A223-568A01A4ABAF}" srcOrd="1" destOrd="0" presId="urn:microsoft.com/office/officeart/2018/2/layout/IconVerticalSolidList"/>
    <dgm:cxn modelId="{FF1E29A3-772D-D14C-BCA7-26D31EB02F23}" type="presParOf" srcId="{BCA68E7F-A483-4825-94C9-5EC949D7E954}" destId="{15101111-E590-431A-958C-C38D794EE7E8}" srcOrd="2" destOrd="0" presId="urn:microsoft.com/office/officeart/2018/2/layout/IconVerticalSolidList"/>
    <dgm:cxn modelId="{69777A4B-58F6-DA45-B684-EE88EBA0F5AF}" type="presParOf" srcId="{BCA68E7F-A483-4825-94C9-5EC949D7E954}" destId="{873AAAC5-E966-43E9-A9A2-AB4700B04024}" srcOrd="3" destOrd="0" presId="urn:microsoft.com/office/officeart/2018/2/layout/IconVerticalSolidList"/>
    <dgm:cxn modelId="{09297B31-0CDA-214D-AB47-E7BA7E554581}" type="presParOf" srcId="{54F79FF6-1803-4AB2-90BE-4B1C37DC7D0C}" destId="{4D351EFA-84F1-4071-885F-F0E04BF356C4}" srcOrd="9" destOrd="0" presId="urn:microsoft.com/office/officeart/2018/2/layout/IconVerticalSolidList"/>
    <dgm:cxn modelId="{BD438001-E777-8747-9ECB-7DAD643FFFE9}" type="presParOf" srcId="{54F79FF6-1803-4AB2-90BE-4B1C37DC7D0C}" destId="{ADBC8A6E-777D-4AB7-A748-8EADEF100C5D}" srcOrd="10" destOrd="0" presId="urn:microsoft.com/office/officeart/2018/2/layout/IconVerticalSolidList"/>
    <dgm:cxn modelId="{6FB952BC-4EAE-FB4E-BA54-70F0B5E6E85E}" type="presParOf" srcId="{ADBC8A6E-777D-4AB7-A748-8EADEF100C5D}" destId="{3199384D-B597-4FE8-8E03-5968BF4AE4C6}" srcOrd="0" destOrd="0" presId="urn:microsoft.com/office/officeart/2018/2/layout/IconVerticalSolidList"/>
    <dgm:cxn modelId="{734B1A63-82B8-B243-A46E-FB8356944724}" type="presParOf" srcId="{ADBC8A6E-777D-4AB7-A748-8EADEF100C5D}" destId="{EFD0CBB9-2586-4BCB-9D1C-ED82D06C8707}" srcOrd="1" destOrd="0" presId="urn:microsoft.com/office/officeart/2018/2/layout/IconVerticalSolidList"/>
    <dgm:cxn modelId="{5B0BCFCE-8623-6E4C-B54E-A1A109D85668}" type="presParOf" srcId="{ADBC8A6E-777D-4AB7-A748-8EADEF100C5D}" destId="{F850166D-7433-4A64-87A3-11EBF9126F5E}" srcOrd="2" destOrd="0" presId="urn:microsoft.com/office/officeart/2018/2/layout/IconVerticalSolidList"/>
    <dgm:cxn modelId="{66E27C31-23B4-9C48-8C2E-BDC16A1980CD}" type="presParOf" srcId="{ADBC8A6E-777D-4AB7-A748-8EADEF100C5D}" destId="{36C184E0-D6CE-4C3D-880A-BA7CD80CEFD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B16E36-CD57-4C6A-9B72-CCF5ABE35AF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0921A4F-140B-4454-BC24-E7FDC58FE198}">
      <dgm:prSet/>
      <dgm:spPr/>
      <dgm:t>
        <a:bodyPr/>
        <a:lstStyle/>
        <a:p>
          <a:pPr>
            <a:lnSpc>
              <a:spcPct val="100000"/>
            </a:lnSpc>
          </a:pPr>
          <a:r>
            <a:rPr lang="en-US"/>
            <a:t>Not considered serious programming languages</a:t>
          </a:r>
        </a:p>
      </dgm:t>
    </dgm:pt>
    <dgm:pt modelId="{4DE035A9-00B5-4ABC-8716-2AE5936F878A}" type="parTrans" cxnId="{0218EF4D-6498-43D0-9D71-5A735156BC49}">
      <dgm:prSet/>
      <dgm:spPr/>
      <dgm:t>
        <a:bodyPr/>
        <a:lstStyle/>
        <a:p>
          <a:endParaRPr lang="en-US"/>
        </a:p>
      </dgm:t>
    </dgm:pt>
    <dgm:pt modelId="{078CA727-EA9F-4286-A44F-D2AAC847BECD}" type="sibTrans" cxnId="{0218EF4D-6498-43D0-9D71-5A735156BC49}">
      <dgm:prSet/>
      <dgm:spPr/>
      <dgm:t>
        <a:bodyPr/>
        <a:lstStyle/>
        <a:p>
          <a:endParaRPr lang="en-US"/>
        </a:p>
      </dgm:t>
    </dgm:pt>
    <dgm:pt modelId="{5BEDD1D9-73BD-469E-8D54-3E8EF800B54C}">
      <dgm:prSet/>
      <dgm:spPr/>
      <dgm:t>
        <a:bodyPr/>
        <a:lstStyle/>
        <a:p>
          <a:pPr>
            <a:lnSpc>
              <a:spcPct val="100000"/>
            </a:lnSpc>
          </a:pPr>
          <a:r>
            <a:rPr lang="en-US"/>
            <a:t>Combines ease of computation with graphical output</a:t>
          </a:r>
        </a:p>
      </dgm:t>
    </dgm:pt>
    <dgm:pt modelId="{6D81B40E-C428-4B7F-BADE-D1AF2628166C}" type="parTrans" cxnId="{D9BF6045-A332-4CA2-A898-185A4DDBAEC4}">
      <dgm:prSet/>
      <dgm:spPr/>
      <dgm:t>
        <a:bodyPr/>
        <a:lstStyle/>
        <a:p>
          <a:endParaRPr lang="en-US"/>
        </a:p>
      </dgm:t>
    </dgm:pt>
    <dgm:pt modelId="{EC6D4FC5-0EC6-4E0C-8986-441CD92BA735}" type="sibTrans" cxnId="{D9BF6045-A332-4CA2-A898-185A4DDBAEC4}">
      <dgm:prSet/>
      <dgm:spPr/>
      <dgm:t>
        <a:bodyPr/>
        <a:lstStyle/>
        <a:p>
          <a:endParaRPr lang="en-US"/>
        </a:p>
      </dgm:t>
    </dgm:pt>
    <dgm:pt modelId="{ACAB29B8-3099-4688-9CE8-388B424AEC0C}">
      <dgm:prSet/>
      <dgm:spPr/>
      <dgm:t>
        <a:bodyPr/>
        <a:lstStyle/>
        <a:p>
          <a:pPr>
            <a:lnSpc>
              <a:spcPct val="100000"/>
            </a:lnSpc>
          </a:pPr>
          <a:r>
            <a:rPr lang="en-US"/>
            <a:t>Also considered scripting language as they also do not need to be compiled</a:t>
          </a:r>
        </a:p>
      </dgm:t>
    </dgm:pt>
    <dgm:pt modelId="{E435E8EF-71A4-4198-B242-2FF7A182D690}" type="parTrans" cxnId="{F412D7A0-440C-48D7-B529-EF2902DF6E84}">
      <dgm:prSet/>
      <dgm:spPr/>
      <dgm:t>
        <a:bodyPr/>
        <a:lstStyle/>
        <a:p>
          <a:endParaRPr lang="en-US"/>
        </a:p>
      </dgm:t>
    </dgm:pt>
    <dgm:pt modelId="{4D4F7481-4B6E-4EC0-8D56-1D0E317A2D5E}" type="sibTrans" cxnId="{F412D7A0-440C-48D7-B529-EF2902DF6E84}">
      <dgm:prSet/>
      <dgm:spPr/>
      <dgm:t>
        <a:bodyPr/>
        <a:lstStyle/>
        <a:p>
          <a:endParaRPr lang="en-US"/>
        </a:p>
      </dgm:t>
    </dgm:pt>
    <dgm:pt modelId="{771E8257-E692-4124-B67A-5ACDFEC9B58B}">
      <dgm:prSet/>
      <dgm:spPr/>
      <dgm:t>
        <a:bodyPr/>
        <a:lstStyle/>
        <a:p>
          <a:pPr>
            <a:lnSpc>
              <a:spcPct val="100000"/>
            </a:lnSpc>
          </a:pPr>
          <a:r>
            <a:rPr lang="en-US"/>
            <a:t>E.g. R, Mathematica</a:t>
          </a:r>
        </a:p>
      </dgm:t>
    </dgm:pt>
    <dgm:pt modelId="{F7FFF57D-BC72-4456-BDF9-765859B71CBD}" type="parTrans" cxnId="{EA8F3559-DCA4-45CA-86AF-E4452156E194}">
      <dgm:prSet/>
      <dgm:spPr/>
      <dgm:t>
        <a:bodyPr/>
        <a:lstStyle/>
        <a:p>
          <a:endParaRPr lang="en-US"/>
        </a:p>
      </dgm:t>
    </dgm:pt>
    <dgm:pt modelId="{F5299C87-4C7E-4A41-B975-E137177FD27A}" type="sibTrans" cxnId="{EA8F3559-DCA4-45CA-86AF-E4452156E194}">
      <dgm:prSet/>
      <dgm:spPr/>
      <dgm:t>
        <a:bodyPr/>
        <a:lstStyle/>
        <a:p>
          <a:endParaRPr lang="en-US"/>
        </a:p>
      </dgm:t>
    </dgm:pt>
    <dgm:pt modelId="{2C9EAC9C-72C8-4A5F-9AB9-E558A31D750C}" type="pres">
      <dgm:prSet presAssocID="{BCB16E36-CD57-4C6A-9B72-CCF5ABE35AFB}" presName="root" presStyleCnt="0">
        <dgm:presLayoutVars>
          <dgm:dir/>
          <dgm:resizeHandles val="exact"/>
        </dgm:presLayoutVars>
      </dgm:prSet>
      <dgm:spPr/>
      <dgm:t>
        <a:bodyPr/>
        <a:lstStyle/>
        <a:p>
          <a:endParaRPr lang="en-US"/>
        </a:p>
      </dgm:t>
    </dgm:pt>
    <dgm:pt modelId="{40877ED1-2333-411D-9B83-307352B98E8E}" type="pres">
      <dgm:prSet presAssocID="{00921A4F-140B-4454-BC24-E7FDC58FE198}" presName="compNode" presStyleCnt="0"/>
      <dgm:spPr/>
    </dgm:pt>
    <dgm:pt modelId="{2ED7BA92-95F5-4BC0-BC64-FD71B5F4BB9C}" type="pres">
      <dgm:prSet presAssocID="{00921A4F-140B-4454-BC24-E7FDC58FE198}" presName="bgRect" presStyleLbl="bgShp" presStyleIdx="0" presStyleCnt="4"/>
      <dgm:spPr/>
    </dgm:pt>
    <dgm:pt modelId="{AB3537F2-C642-4C8C-AAB6-A4ECCC18F80D}" type="pres">
      <dgm:prSet presAssocID="{00921A4F-140B-4454-BC24-E7FDC58FE19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lose"/>
        </a:ext>
      </dgm:extLst>
    </dgm:pt>
    <dgm:pt modelId="{B0C7C4E0-D605-492B-BEA3-7D491148304D}" type="pres">
      <dgm:prSet presAssocID="{00921A4F-140B-4454-BC24-E7FDC58FE198}" presName="spaceRect" presStyleCnt="0"/>
      <dgm:spPr/>
    </dgm:pt>
    <dgm:pt modelId="{5DE20CBE-CBDD-4204-9289-97191F699C1F}" type="pres">
      <dgm:prSet presAssocID="{00921A4F-140B-4454-BC24-E7FDC58FE198}" presName="parTx" presStyleLbl="revTx" presStyleIdx="0" presStyleCnt="4">
        <dgm:presLayoutVars>
          <dgm:chMax val="0"/>
          <dgm:chPref val="0"/>
        </dgm:presLayoutVars>
      </dgm:prSet>
      <dgm:spPr/>
      <dgm:t>
        <a:bodyPr/>
        <a:lstStyle/>
        <a:p>
          <a:endParaRPr lang="en-US"/>
        </a:p>
      </dgm:t>
    </dgm:pt>
    <dgm:pt modelId="{60C14374-F4CC-4A83-A49B-960C4FFF1823}" type="pres">
      <dgm:prSet presAssocID="{078CA727-EA9F-4286-A44F-D2AAC847BECD}" presName="sibTrans" presStyleCnt="0"/>
      <dgm:spPr/>
    </dgm:pt>
    <dgm:pt modelId="{E89054C5-717E-4656-AAE6-7B2E6335D168}" type="pres">
      <dgm:prSet presAssocID="{5BEDD1D9-73BD-469E-8D54-3E8EF800B54C}" presName="compNode" presStyleCnt="0"/>
      <dgm:spPr/>
    </dgm:pt>
    <dgm:pt modelId="{017B40A3-A450-43C3-B610-503C76DD1FFF}" type="pres">
      <dgm:prSet presAssocID="{5BEDD1D9-73BD-469E-8D54-3E8EF800B54C}" presName="bgRect" presStyleLbl="bgShp" presStyleIdx="1" presStyleCnt="4"/>
      <dgm:spPr/>
    </dgm:pt>
    <dgm:pt modelId="{E4F3662B-44F1-4859-93D4-EF2DCAD3FE81}" type="pres">
      <dgm:prSet presAssocID="{5BEDD1D9-73BD-469E-8D54-3E8EF800B5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Gears"/>
        </a:ext>
      </dgm:extLst>
    </dgm:pt>
    <dgm:pt modelId="{948D9702-DAE9-43D4-9E5A-EB41DDC8CD87}" type="pres">
      <dgm:prSet presAssocID="{5BEDD1D9-73BD-469E-8D54-3E8EF800B54C}" presName="spaceRect" presStyleCnt="0"/>
      <dgm:spPr/>
    </dgm:pt>
    <dgm:pt modelId="{A3529E71-20CE-448B-A797-40836871F11E}" type="pres">
      <dgm:prSet presAssocID="{5BEDD1D9-73BD-469E-8D54-3E8EF800B54C}" presName="parTx" presStyleLbl="revTx" presStyleIdx="1" presStyleCnt="4">
        <dgm:presLayoutVars>
          <dgm:chMax val="0"/>
          <dgm:chPref val="0"/>
        </dgm:presLayoutVars>
      </dgm:prSet>
      <dgm:spPr/>
      <dgm:t>
        <a:bodyPr/>
        <a:lstStyle/>
        <a:p>
          <a:endParaRPr lang="en-US"/>
        </a:p>
      </dgm:t>
    </dgm:pt>
    <dgm:pt modelId="{C65DC061-0A48-40FD-A610-F9E857731E52}" type="pres">
      <dgm:prSet presAssocID="{EC6D4FC5-0EC6-4E0C-8986-441CD92BA735}" presName="sibTrans" presStyleCnt="0"/>
      <dgm:spPr/>
    </dgm:pt>
    <dgm:pt modelId="{D0FA9304-7B97-4FE7-9850-EFA89EC204DC}" type="pres">
      <dgm:prSet presAssocID="{ACAB29B8-3099-4688-9CE8-388B424AEC0C}" presName="compNode" presStyleCnt="0"/>
      <dgm:spPr/>
    </dgm:pt>
    <dgm:pt modelId="{51066F99-D102-4E3B-BA38-3F7FE3C39823}" type="pres">
      <dgm:prSet presAssocID="{ACAB29B8-3099-4688-9CE8-388B424AEC0C}" presName="bgRect" presStyleLbl="bgShp" presStyleIdx="2" presStyleCnt="4"/>
      <dgm:spPr/>
    </dgm:pt>
    <dgm:pt modelId="{43005AB0-B1A1-4D4B-8B86-EA92BDC27E52}" type="pres">
      <dgm:prSet presAssocID="{ACAB29B8-3099-4688-9CE8-388B424AEC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d with Gears"/>
        </a:ext>
      </dgm:extLst>
    </dgm:pt>
    <dgm:pt modelId="{8C544BBB-C901-438D-A710-3FD8CE0B4BFF}" type="pres">
      <dgm:prSet presAssocID="{ACAB29B8-3099-4688-9CE8-388B424AEC0C}" presName="spaceRect" presStyleCnt="0"/>
      <dgm:spPr/>
    </dgm:pt>
    <dgm:pt modelId="{B3482F9B-03A1-413E-9A78-164EEFDA79FE}" type="pres">
      <dgm:prSet presAssocID="{ACAB29B8-3099-4688-9CE8-388B424AEC0C}" presName="parTx" presStyleLbl="revTx" presStyleIdx="2" presStyleCnt="4">
        <dgm:presLayoutVars>
          <dgm:chMax val="0"/>
          <dgm:chPref val="0"/>
        </dgm:presLayoutVars>
      </dgm:prSet>
      <dgm:spPr/>
      <dgm:t>
        <a:bodyPr/>
        <a:lstStyle/>
        <a:p>
          <a:endParaRPr lang="en-US"/>
        </a:p>
      </dgm:t>
    </dgm:pt>
    <dgm:pt modelId="{BCF4CC53-DE2F-4787-A91C-E7F614BC5D3F}" type="pres">
      <dgm:prSet presAssocID="{4D4F7481-4B6E-4EC0-8D56-1D0E317A2D5E}" presName="sibTrans" presStyleCnt="0"/>
      <dgm:spPr/>
    </dgm:pt>
    <dgm:pt modelId="{7FDEC1A9-846B-4395-92C3-C39AD815CE0C}" type="pres">
      <dgm:prSet presAssocID="{771E8257-E692-4124-B67A-5ACDFEC9B58B}" presName="compNode" presStyleCnt="0"/>
      <dgm:spPr/>
    </dgm:pt>
    <dgm:pt modelId="{9A2CAF5B-59AA-4690-A656-08BF131C0D11}" type="pres">
      <dgm:prSet presAssocID="{771E8257-E692-4124-B67A-5ACDFEC9B58B}" presName="bgRect" presStyleLbl="bgShp" presStyleIdx="3" presStyleCnt="4"/>
      <dgm:spPr/>
    </dgm:pt>
    <dgm:pt modelId="{071B0A42-5194-4EF1-9F5F-862FE3EBBFAE}" type="pres">
      <dgm:prSet presAssocID="{771E8257-E692-4124-B67A-5ACDFEC9B5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Lightbulb"/>
        </a:ext>
      </dgm:extLst>
    </dgm:pt>
    <dgm:pt modelId="{7A6C2F26-E1FD-4CD8-88F1-DB975DCC5672}" type="pres">
      <dgm:prSet presAssocID="{771E8257-E692-4124-B67A-5ACDFEC9B58B}" presName="spaceRect" presStyleCnt="0"/>
      <dgm:spPr/>
    </dgm:pt>
    <dgm:pt modelId="{E662925A-20D2-438B-A1B1-2D336736053D}" type="pres">
      <dgm:prSet presAssocID="{771E8257-E692-4124-B67A-5ACDFEC9B58B}" presName="parTx" presStyleLbl="revTx" presStyleIdx="3" presStyleCnt="4">
        <dgm:presLayoutVars>
          <dgm:chMax val="0"/>
          <dgm:chPref val="0"/>
        </dgm:presLayoutVars>
      </dgm:prSet>
      <dgm:spPr/>
      <dgm:t>
        <a:bodyPr/>
        <a:lstStyle/>
        <a:p>
          <a:endParaRPr lang="en-US"/>
        </a:p>
      </dgm:t>
    </dgm:pt>
  </dgm:ptLst>
  <dgm:cxnLst>
    <dgm:cxn modelId="{F412D7A0-440C-48D7-B529-EF2902DF6E84}" srcId="{BCB16E36-CD57-4C6A-9B72-CCF5ABE35AFB}" destId="{ACAB29B8-3099-4688-9CE8-388B424AEC0C}" srcOrd="2" destOrd="0" parTransId="{E435E8EF-71A4-4198-B242-2FF7A182D690}" sibTransId="{4D4F7481-4B6E-4EC0-8D56-1D0E317A2D5E}"/>
    <dgm:cxn modelId="{8B8ADE90-7B92-DE4D-8BA2-F3E91F4B2D4C}" type="presOf" srcId="{5BEDD1D9-73BD-469E-8D54-3E8EF800B54C}" destId="{A3529E71-20CE-448B-A797-40836871F11E}" srcOrd="0" destOrd="0" presId="urn:microsoft.com/office/officeart/2018/2/layout/IconVerticalSolidList"/>
    <dgm:cxn modelId="{5BCA42B7-B7B3-1E44-BB65-6F08180E96B9}" type="presOf" srcId="{ACAB29B8-3099-4688-9CE8-388B424AEC0C}" destId="{B3482F9B-03A1-413E-9A78-164EEFDA79FE}" srcOrd="0" destOrd="0" presId="urn:microsoft.com/office/officeart/2018/2/layout/IconVerticalSolidList"/>
    <dgm:cxn modelId="{14DC15C3-DB0F-584E-9BFC-A23C6F9FB688}" type="presOf" srcId="{771E8257-E692-4124-B67A-5ACDFEC9B58B}" destId="{E662925A-20D2-438B-A1B1-2D336736053D}" srcOrd="0" destOrd="0" presId="urn:microsoft.com/office/officeart/2018/2/layout/IconVerticalSolidList"/>
    <dgm:cxn modelId="{EA8F3559-DCA4-45CA-86AF-E4452156E194}" srcId="{BCB16E36-CD57-4C6A-9B72-CCF5ABE35AFB}" destId="{771E8257-E692-4124-B67A-5ACDFEC9B58B}" srcOrd="3" destOrd="0" parTransId="{F7FFF57D-BC72-4456-BDF9-765859B71CBD}" sibTransId="{F5299C87-4C7E-4A41-B975-E137177FD27A}"/>
    <dgm:cxn modelId="{D9BF6045-A332-4CA2-A898-185A4DDBAEC4}" srcId="{BCB16E36-CD57-4C6A-9B72-CCF5ABE35AFB}" destId="{5BEDD1D9-73BD-469E-8D54-3E8EF800B54C}" srcOrd="1" destOrd="0" parTransId="{6D81B40E-C428-4B7F-BADE-D1AF2628166C}" sibTransId="{EC6D4FC5-0EC6-4E0C-8986-441CD92BA735}"/>
    <dgm:cxn modelId="{0218EF4D-6498-43D0-9D71-5A735156BC49}" srcId="{BCB16E36-CD57-4C6A-9B72-CCF5ABE35AFB}" destId="{00921A4F-140B-4454-BC24-E7FDC58FE198}" srcOrd="0" destOrd="0" parTransId="{4DE035A9-00B5-4ABC-8716-2AE5936F878A}" sibTransId="{078CA727-EA9F-4286-A44F-D2AAC847BECD}"/>
    <dgm:cxn modelId="{0C2B1AD8-F329-D247-8C22-E2761285BC8B}" type="presOf" srcId="{BCB16E36-CD57-4C6A-9B72-CCF5ABE35AFB}" destId="{2C9EAC9C-72C8-4A5F-9AB9-E558A31D750C}" srcOrd="0" destOrd="0" presId="urn:microsoft.com/office/officeart/2018/2/layout/IconVerticalSolidList"/>
    <dgm:cxn modelId="{9DB3E2FD-0E9E-914E-855C-BB3A0B4A9107}" type="presOf" srcId="{00921A4F-140B-4454-BC24-E7FDC58FE198}" destId="{5DE20CBE-CBDD-4204-9289-97191F699C1F}" srcOrd="0" destOrd="0" presId="urn:microsoft.com/office/officeart/2018/2/layout/IconVerticalSolidList"/>
    <dgm:cxn modelId="{A9F9DB15-2193-EC42-BBF7-5AD12F6F784F}" type="presParOf" srcId="{2C9EAC9C-72C8-4A5F-9AB9-E558A31D750C}" destId="{40877ED1-2333-411D-9B83-307352B98E8E}" srcOrd="0" destOrd="0" presId="urn:microsoft.com/office/officeart/2018/2/layout/IconVerticalSolidList"/>
    <dgm:cxn modelId="{B539124A-7B52-7D48-8464-2396FC2C8865}" type="presParOf" srcId="{40877ED1-2333-411D-9B83-307352B98E8E}" destId="{2ED7BA92-95F5-4BC0-BC64-FD71B5F4BB9C}" srcOrd="0" destOrd="0" presId="urn:microsoft.com/office/officeart/2018/2/layout/IconVerticalSolidList"/>
    <dgm:cxn modelId="{AAB4C9E2-2CB5-B444-ABF0-E413D6BDC704}" type="presParOf" srcId="{40877ED1-2333-411D-9B83-307352B98E8E}" destId="{AB3537F2-C642-4C8C-AAB6-A4ECCC18F80D}" srcOrd="1" destOrd="0" presId="urn:microsoft.com/office/officeart/2018/2/layout/IconVerticalSolidList"/>
    <dgm:cxn modelId="{82E15A80-E697-A642-BA12-F9CF596AF86C}" type="presParOf" srcId="{40877ED1-2333-411D-9B83-307352B98E8E}" destId="{B0C7C4E0-D605-492B-BEA3-7D491148304D}" srcOrd="2" destOrd="0" presId="urn:microsoft.com/office/officeart/2018/2/layout/IconVerticalSolidList"/>
    <dgm:cxn modelId="{F925BD65-5CE8-8246-81A8-17A038D21219}" type="presParOf" srcId="{40877ED1-2333-411D-9B83-307352B98E8E}" destId="{5DE20CBE-CBDD-4204-9289-97191F699C1F}" srcOrd="3" destOrd="0" presId="urn:microsoft.com/office/officeart/2018/2/layout/IconVerticalSolidList"/>
    <dgm:cxn modelId="{EA8841DF-4422-5144-9CA0-E494829FC4C6}" type="presParOf" srcId="{2C9EAC9C-72C8-4A5F-9AB9-E558A31D750C}" destId="{60C14374-F4CC-4A83-A49B-960C4FFF1823}" srcOrd="1" destOrd="0" presId="urn:microsoft.com/office/officeart/2018/2/layout/IconVerticalSolidList"/>
    <dgm:cxn modelId="{50B0E84E-3F17-7845-8DA8-5C4749766E60}" type="presParOf" srcId="{2C9EAC9C-72C8-4A5F-9AB9-E558A31D750C}" destId="{E89054C5-717E-4656-AAE6-7B2E6335D168}" srcOrd="2" destOrd="0" presId="urn:microsoft.com/office/officeart/2018/2/layout/IconVerticalSolidList"/>
    <dgm:cxn modelId="{78F741CB-7ACF-2345-91AA-27B4C41F298C}" type="presParOf" srcId="{E89054C5-717E-4656-AAE6-7B2E6335D168}" destId="{017B40A3-A450-43C3-B610-503C76DD1FFF}" srcOrd="0" destOrd="0" presId="urn:microsoft.com/office/officeart/2018/2/layout/IconVerticalSolidList"/>
    <dgm:cxn modelId="{B0F5F0D1-7BC6-7644-8B72-4EE0FDCF75D4}" type="presParOf" srcId="{E89054C5-717E-4656-AAE6-7B2E6335D168}" destId="{E4F3662B-44F1-4859-93D4-EF2DCAD3FE81}" srcOrd="1" destOrd="0" presId="urn:microsoft.com/office/officeart/2018/2/layout/IconVerticalSolidList"/>
    <dgm:cxn modelId="{0E0320AC-58D4-E341-AAFB-84A9F4F291B3}" type="presParOf" srcId="{E89054C5-717E-4656-AAE6-7B2E6335D168}" destId="{948D9702-DAE9-43D4-9E5A-EB41DDC8CD87}" srcOrd="2" destOrd="0" presId="urn:microsoft.com/office/officeart/2018/2/layout/IconVerticalSolidList"/>
    <dgm:cxn modelId="{A718B90F-78A0-0940-85DF-BF6B7DE94BA2}" type="presParOf" srcId="{E89054C5-717E-4656-AAE6-7B2E6335D168}" destId="{A3529E71-20CE-448B-A797-40836871F11E}" srcOrd="3" destOrd="0" presId="urn:microsoft.com/office/officeart/2018/2/layout/IconVerticalSolidList"/>
    <dgm:cxn modelId="{DADF62BF-5451-1D40-8DC2-D041501CE84A}" type="presParOf" srcId="{2C9EAC9C-72C8-4A5F-9AB9-E558A31D750C}" destId="{C65DC061-0A48-40FD-A610-F9E857731E52}" srcOrd="3" destOrd="0" presId="urn:microsoft.com/office/officeart/2018/2/layout/IconVerticalSolidList"/>
    <dgm:cxn modelId="{66883E38-F391-4842-87AD-A5424DBF4E51}" type="presParOf" srcId="{2C9EAC9C-72C8-4A5F-9AB9-E558A31D750C}" destId="{D0FA9304-7B97-4FE7-9850-EFA89EC204DC}" srcOrd="4" destOrd="0" presId="urn:microsoft.com/office/officeart/2018/2/layout/IconVerticalSolidList"/>
    <dgm:cxn modelId="{F1625844-8BF2-9C4D-B4BE-884F8FBC4895}" type="presParOf" srcId="{D0FA9304-7B97-4FE7-9850-EFA89EC204DC}" destId="{51066F99-D102-4E3B-BA38-3F7FE3C39823}" srcOrd="0" destOrd="0" presId="urn:microsoft.com/office/officeart/2018/2/layout/IconVerticalSolidList"/>
    <dgm:cxn modelId="{3E7B494D-47BC-A442-A2FA-95B4785D52DE}" type="presParOf" srcId="{D0FA9304-7B97-4FE7-9850-EFA89EC204DC}" destId="{43005AB0-B1A1-4D4B-8B86-EA92BDC27E52}" srcOrd="1" destOrd="0" presId="urn:microsoft.com/office/officeart/2018/2/layout/IconVerticalSolidList"/>
    <dgm:cxn modelId="{FA1BC741-5369-4447-81FE-470B145E0048}" type="presParOf" srcId="{D0FA9304-7B97-4FE7-9850-EFA89EC204DC}" destId="{8C544BBB-C901-438D-A710-3FD8CE0B4BFF}" srcOrd="2" destOrd="0" presId="urn:microsoft.com/office/officeart/2018/2/layout/IconVerticalSolidList"/>
    <dgm:cxn modelId="{AD1500F3-0F23-7941-BFB1-4277A71BF2BF}" type="presParOf" srcId="{D0FA9304-7B97-4FE7-9850-EFA89EC204DC}" destId="{B3482F9B-03A1-413E-9A78-164EEFDA79FE}" srcOrd="3" destOrd="0" presId="urn:microsoft.com/office/officeart/2018/2/layout/IconVerticalSolidList"/>
    <dgm:cxn modelId="{9176FD7D-B345-1840-A04B-D375FB2C24DC}" type="presParOf" srcId="{2C9EAC9C-72C8-4A5F-9AB9-E558A31D750C}" destId="{BCF4CC53-DE2F-4787-A91C-E7F614BC5D3F}" srcOrd="5" destOrd="0" presId="urn:microsoft.com/office/officeart/2018/2/layout/IconVerticalSolidList"/>
    <dgm:cxn modelId="{D8DC611A-B672-B948-9D44-DFFC07F6F969}" type="presParOf" srcId="{2C9EAC9C-72C8-4A5F-9AB9-E558A31D750C}" destId="{7FDEC1A9-846B-4395-92C3-C39AD815CE0C}" srcOrd="6" destOrd="0" presId="urn:microsoft.com/office/officeart/2018/2/layout/IconVerticalSolidList"/>
    <dgm:cxn modelId="{D7621F90-5FE7-E84E-9F0D-518994DEF35B}" type="presParOf" srcId="{7FDEC1A9-846B-4395-92C3-C39AD815CE0C}" destId="{9A2CAF5B-59AA-4690-A656-08BF131C0D11}" srcOrd="0" destOrd="0" presId="urn:microsoft.com/office/officeart/2018/2/layout/IconVerticalSolidList"/>
    <dgm:cxn modelId="{DDB0F5DC-2B88-7246-A517-8D8E441542BD}" type="presParOf" srcId="{7FDEC1A9-846B-4395-92C3-C39AD815CE0C}" destId="{071B0A42-5194-4EF1-9F5F-862FE3EBBFAE}" srcOrd="1" destOrd="0" presId="urn:microsoft.com/office/officeart/2018/2/layout/IconVerticalSolidList"/>
    <dgm:cxn modelId="{DB8E1D78-956F-A34E-B146-CE0AA6BE188D}" type="presParOf" srcId="{7FDEC1A9-846B-4395-92C3-C39AD815CE0C}" destId="{7A6C2F26-E1FD-4CD8-88F1-DB975DCC5672}" srcOrd="2" destOrd="0" presId="urn:microsoft.com/office/officeart/2018/2/layout/IconVerticalSolidList"/>
    <dgm:cxn modelId="{9A128263-E042-594F-93FF-DDC02611F178}" type="presParOf" srcId="{7FDEC1A9-846B-4395-92C3-C39AD815CE0C}" destId="{E662925A-20D2-438B-A1B1-2D336736053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0A33A7-BC40-4D6E-89DC-40E3A2582BF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2812EAD-8BFF-4DFE-98A0-8D11568AC876}">
      <dgm:prSet/>
      <dgm:spPr/>
      <dgm:t>
        <a:bodyPr/>
        <a:lstStyle/>
        <a:p>
          <a:r>
            <a:rPr lang="en-US"/>
            <a:t>R is a highly customizable yet fully functional programming language</a:t>
          </a:r>
        </a:p>
      </dgm:t>
    </dgm:pt>
    <dgm:pt modelId="{EFBE4D54-CBE0-43EC-9119-1C604AE8C6B3}" type="parTrans" cxnId="{765195AA-D4B4-4DCA-9277-69424FDB0400}">
      <dgm:prSet/>
      <dgm:spPr/>
      <dgm:t>
        <a:bodyPr/>
        <a:lstStyle/>
        <a:p>
          <a:endParaRPr lang="en-US"/>
        </a:p>
      </dgm:t>
    </dgm:pt>
    <dgm:pt modelId="{CFCF520A-C3EB-4E72-B5CE-2E1FF667BE7E}" type="sibTrans" cxnId="{765195AA-D4B4-4DCA-9277-69424FDB0400}">
      <dgm:prSet/>
      <dgm:spPr/>
      <dgm:t>
        <a:bodyPr/>
        <a:lstStyle/>
        <a:p>
          <a:endParaRPr lang="en-US"/>
        </a:p>
      </dgm:t>
    </dgm:pt>
    <dgm:pt modelId="{CE309CD4-8D49-4A2A-9858-B52B7A7B9EC4}">
      <dgm:prSet/>
      <dgm:spPr/>
      <dgm:t>
        <a:bodyPr/>
        <a:lstStyle/>
        <a:p>
          <a:r>
            <a:rPr lang="en-US"/>
            <a:t>R is powerful, expandable and is supported by an active data science/math/stats community</a:t>
          </a:r>
        </a:p>
      </dgm:t>
    </dgm:pt>
    <dgm:pt modelId="{49CB87D9-0413-4C58-8438-DDB2DEF41DED}" type="parTrans" cxnId="{76DC2339-DD95-4358-A530-8829DAD75CC7}">
      <dgm:prSet/>
      <dgm:spPr/>
      <dgm:t>
        <a:bodyPr/>
        <a:lstStyle/>
        <a:p>
          <a:endParaRPr lang="en-US"/>
        </a:p>
      </dgm:t>
    </dgm:pt>
    <dgm:pt modelId="{83FC4A29-2097-4E26-9980-0D31407E108D}" type="sibTrans" cxnId="{76DC2339-DD95-4358-A530-8829DAD75CC7}">
      <dgm:prSet/>
      <dgm:spPr/>
      <dgm:t>
        <a:bodyPr/>
        <a:lstStyle/>
        <a:p>
          <a:endParaRPr lang="en-US"/>
        </a:p>
      </dgm:t>
    </dgm:pt>
    <dgm:pt modelId="{F516F3EB-D55B-453A-8FC7-60F3F6E50A69}">
      <dgm:prSet/>
      <dgm:spPr/>
      <dgm:t>
        <a:bodyPr/>
        <a:lstStyle/>
        <a:p>
          <a:r>
            <a:rPr lang="en-US"/>
            <a:t>R is free!</a:t>
          </a:r>
        </a:p>
      </dgm:t>
    </dgm:pt>
    <dgm:pt modelId="{A5685148-8B33-4192-ACC8-9F00DB75F010}" type="parTrans" cxnId="{B214E6DD-FC36-4E68-B4C2-B098D9D29D1C}">
      <dgm:prSet/>
      <dgm:spPr/>
      <dgm:t>
        <a:bodyPr/>
        <a:lstStyle/>
        <a:p>
          <a:endParaRPr lang="en-US"/>
        </a:p>
      </dgm:t>
    </dgm:pt>
    <dgm:pt modelId="{DE2A727C-471B-4DA2-8796-59AA9B462B2A}" type="sibTrans" cxnId="{B214E6DD-FC36-4E68-B4C2-B098D9D29D1C}">
      <dgm:prSet/>
      <dgm:spPr/>
      <dgm:t>
        <a:bodyPr/>
        <a:lstStyle/>
        <a:p>
          <a:endParaRPr lang="en-US"/>
        </a:p>
      </dgm:t>
    </dgm:pt>
    <dgm:pt modelId="{9050A750-8DFA-443F-8E34-AA243E8D1E80}">
      <dgm:prSet/>
      <dgm:spPr/>
      <dgm:t>
        <a:bodyPr/>
        <a:lstStyle/>
        <a:p>
          <a:r>
            <a:rPr lang="en-US"/>
            <a:t>Amongst languages, R has the one of the most powerful graphics producing capabilities</a:t>
          </a:r>
        </a:p>
      </dgm:t>
    </dgm:pt>
    <dgm:pt modelId="{B094BCAE-44E1-4FC3-B5EF-AC2B5C7E7185}" type="parTrans" cxnId="{8C79E216-1558-461F-897F-C9E65E0FA82A}">
      <dgm:prSet/>
      <dgm:spPr/>
      <dgm:t>
        <a:bodyPr/>
        <a:lstStyle/>
        <a:p>
          <a:endParaRPr lang="en-US"/>
        </a:p>
      </dgm:t>
    </dgm:pt>
    <dgm:pt modelId="{70A07D86-3872-46F5-9B43-ADA5B619C0B5}" type="sibTrans" cxnId="{8C79E216-1558-461F-897F-C9E65E0FA82A}">
      <dgm:prSet/>
      <dgm:spPr/>
      <dgm:t>
        <a:bodyPr/>
        <a:lstStyle/>
        <a:p>
          <a:endParaRPr lang="en-US"/>
        </a:p>
      </dgm:t>
    </dgm:pt>
    <dgm:pt modelId="{FB90ABC4-0468-4C20-9C3C-557D794E508D}" type="pres">
      <dgm:prSet presAssocID="{F90A33A7-BC40-4D6E-89DC-40E3A2582BFB}" presName="root" presStyleCnt="0">
        <dgm:presLayoutVars>
          <dgm:dir/>
          <dgm:resizeHandles val="exact"/>
        </dgm:presLayoutVars>
      </dgm:prSet>
      <dgm:spPr/>
      <dgm:t>
        <a:bodyPr/>
        <a:lstStyle/>
        <a:p>
          <a:endParaRPr lang="en-US"/>
        </a:p>
      </dgm:t>
    </dgm:pt>
    <dgm:pt modelId="{FC16BAEF-A734-4DB1-8D19-706C466F0E80}" type="pres">
      <dgm:prSet presAssocID="{62812EAD-8BFF-4DFE-98A0-8D11568AC876}" presName="compNode" presStyleCnt="0"/>
      <dgm:spPr/>
    </dgm:pt>
    <dgm:pt modelId="{67823489-618F-4B08-8ED6-4BC02B8F6751}" type="pres">
      <dgm:prSet presAssocID="{62812EAD-8BFF-4DFE-98A0-8D11568AC876}" presName="bgRect" presStyleLbl="bgShp" presStyleIdx="0" presStyleCnt="4"/>
      <dgm:spPr/>
    </dgm:pt>
    <dgm:pt modelId="{CD41F5AC-76F5-4606-874F-C7C4E7E764CB}" type="pres">
      <dgm:prSet presAssocID="{62812EAD-8BFF-4DFE-98A0-8D11568AC8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C1"/>
        </a:ext>
      </dgm:extLst>
    </dgm:pt>
    <dgm:pt modelId="{13A86BE7-C530-45AE-A4CD-C45CF4CCE79E}" type="pres">
      <dgm:prSet presAssocID="{62812EAD-8BFF-4DFE-98A0-8D11568AC876}" presName="spaceRect" presStyleCnt="0"/>
      <dgm:spPr/>
    </dgm:pt>
    <dgm:pt modelId="{5EEDC9F8-3C35-4C93-A043-DBA6B5116896}" type="pres">
      <dgm:prSet presAssocID="{62812EAD-8BFF-4DFE-98A0-8D11568AC876}" presName="parTx" presStyleLbl="revTx" presStyleIdx="0" presStyleCnt="4">
        <dgm:presLayoutVars>
          <dgm:chMax val="0"/>
          <dgm:chPref val="0"/>
        </dgm:presLayoutVars>
      </dgm:prSet>
      <dgm:spPr/>
      <dgm:t>
        <a:bodyPr/>
        <a:lstStyle/>
        <a:p>
          <a:endParaRPr lang="en-US"/>
        </a:p>
      </dgm:t>
    </dgm:pt>
    <dgm:pt modelId="{75B7AD7D-3DB4-444B-85FA-648D232DF9DD}" type="pres">
      <dgm:prSet presAssocID="{CFCF520A-C3EB-4E72-B5CE-2E1FF667BE7E}" presName="sibTrans" presStyleCnt="0"/>
      <dgm:spPr/>
    </dgm:pt>
    <dgm:pt modelId="{08EE365B-4A8D-413B-B637-3B75B7D053EC}" type="pres">
      <dgm:prSet presAssocID="{CE309CD4-8D49-4A2A-9858-B52B7A7B9EC4}" presName="compNode" presStyleCnt="0"/>
      <dgm:spPr/>
    </dgm:pt>
    <dgm:pt modelId="{4DFCACD8-B06D-4443-9454-39E00F9CB022}" type="pres">
      <dgm:prSet presAssocID="{CE309CD4-8D49-4A2A-9858-B52B7A7B9EC4}" presName="bgRect" presStyleLbl="bgShp" presStyleIdx="1" presStyleCnt="4"/>
      <dgm:spPr/>
    </dgm:pt>
    <dgm:pt modelId="{7E0393EE-C3DA-4EDF-9050-44A0534CB009}" type="pres">
      <dgm:prSet presAssocID="{CE309CD4-8D49-4A2A-9858-B52B7A7B9E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FabricReportLibrary"/>
        </a:ext>
      </dgm:extLst>
    </dgm:pt>
    <dgm:pt modelId="{951CC024-A5E4-45EF-8BE6-BAFD04BDA350}" type="pres">
      <dgm:prSet presAssocID="{CE309CD4-8D49-4A2A-9858-B52B7A7B9EC4}" presName="spaceRect" presStyleCnt="0"/>
      <dgm:spPr/>
    </dgm:pt>
    <dgm:pt modelId="{E9405724-2252-488F-9F4B-C77AB4709B51}" type="pres">
      <dgm:prSet presAssocID="{CE309CD4-8D49-4A2A-9858-B52B7A7B9EC4}" presName="parTx" presStyleLbl="revTx" presStyleIdx="1" presStyleCnt="4">
        <dgm:presLayoutVars>
          <dgm:chMax val="0"/>
          <dgm:chPref val="0"/>
        </dgm:presLayoutVars>
      </dgm:prSet>
      <dgm:spPr/>
      <dgm:t>
        <a:bodyPr/>
        <a:lstStyle/>
        <a:p>
          <a:endParaRPr lang="en-US"/>
        </a:p>
      </dgm:t>
    </dgm:pt>
    <dgm:pt modelId="{FB198737-DA9C-4095-A51E-24A622204343}" type="pres">
      <dgm:prSet presAssocID="{83FC4A29-2097-4E26-9980-0D31407E108D}" presName="sibTrans" presStyleCnt="0"/>
      <dgm:spPr/>
    </dgm:pt>
    <dgm:pt modelId="{266ED450-66F5-462D-B27B-41F7BEE734C7}" type="pres">
      <dgm:prSet presAssocID="{F516F3EB-D55B-453A-8FC7-60F3F6E50A69}" presName="compNode" presStyleCnt="0"/>
      <dgm:spPr/>
    </dgm:pt>
    <dgm:pt modelId="{86DC8CEB-8BB4-4ED1-88E2-98F198D288BB}" type="pres">
      <dgm:prSet presAssocID="{F516F3EB-D55B-453A-8FC7-60F3F6E50A69}" presName="bgRect" presStyleLbl="bgShp" presStyleIdx="2" presStyleCnt="4"/>
      <dgm:spPr/>
    </dgm:pt>
    <dgm:pt modelId="{AFE62760-3A08-4992-8C1F-F2272DEA660E}" type="pres">
      <dgm:prSet presAssocID="{F516F3EB-D55B-453A-8FC7-60F3F6E50A6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R"/>
        </a:ext>
      </dgm:extLst>
    </dgm:pt>
    <dgm:pt modelId="{1ACABC5C-40E2-4644-96A2-19B957946D68}" type="pres">
      <dgm:prSet presAssocID="{F516F3EB-D55B-453A-8FC7-60F3F6E50A69}" presName="spaceRect" presStyleCnt="0"/>
      <dgm:spPr/>
    </dgm:pt>
    <dgm:pt modelId="{5B7F2B97-28CB-4DEC-A6B3-4237D28F3AEC}" type="pres">
      <dgm:prSet presAssocID="{F516F3EB-D55B-453A-8FC7-60F3F6E50A69}" presName="parTx" presStyleLbl="revTx" presStyleIdx="2" presStyleCnt="4">
        <dgm:presLayoutVars>
          <dgm:chMax val="0"/>
          <dgm:chPref val="0"/>
        </dgm:presLayoutVars>
      </dgm:prSet>
      <dgm:spPr/>
      <dgm:t>
        <a:bodyPr/>
        <a:lstStyle/>
        <a:p>
          <a:endParaRPr lang="en-US"/>
        </a:p>
      </dgm:t>
    </dgm:pt>
    <dgm:pt modelId="{26113A96-62D1-4F2D-9095-2DEA4A4763D5}" type="pres">
      <dgm:prSet presAssocID="{DE2A727C-471B-4DA2-8796-59AA9B462B2A}" presName="sibTrans" presStyleCnt="0"/>
      <dgm:spPr/>
    </dgm:pt>
    <dgm:pt modelId="{6B707A4B-C3D7-450C-BD9D-BE9D3C15B9A4}" type="pres">
      <dgm:prSet presAssocID="{9050A750-8DFA-443F-8E34-AA243E8D1E80}" presName="compNode" presStyleCnt="0"/>
      <dgm:spPr/>
    </dgm:pt>
    <dgm:pt modelId="{1B8A5C66-5320-4325-840F-4863660D88A2}" type="pres">
      <dgm:prSet presAssocID="{9050A750-8DFA-443F-8E34-AA243E8D1E80}" presName="bgRect" presStyleLbl="bgShp" presStyleIdx="3" presStyleCnt="4"/>
      <dgm:spPr/>
    </dgm:pt>
    <dgm:pt modelId="{40C7A6C8-3DD3-453A-95A7-EE1DC292E9F9}" type="pres">
      <dgm:prSet presAssocID="{9050A750-8DFA-443F-8E34-AA243E8D1E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LaptopSecure"/>
        </a:ext>
      </dgm:extLst>
    </dgm:pt>
    <dgm:pt modelId="{A71C5063-741B-494C-9E0E-BB9E5425E2F3}" type="pres">
      <dgm:prSet presAssocID="{9050A750-8DFA-443F-8E34-AA243E8D1E80}" presName="spaceRect" presStyleCnt="0"/>
      <dgm:spPr/>
    </dgm:pt>
    <dgm:pt modelId="{C2437C94-679A-4681-A870-0F5D50EDE81C}" type="pres">
      <dgm:prSet presAssocID="{9050A750-8DFA-443F-8E34-AA243E8D1E80}" presName="parTx" presStyleLbl="revTx" presStyleIdx="3" presStyleCnt="4">
        <dgm:presLayoutVars>
          <dgm:chMax val="0"/>
          <dgm:chPref val="0"/>
        </dgm:presLayoutVars>
      </dgm:prSet>
      <dgm:spPr/>
      <dgm:t>
        <a:bodyPr/>
        <a:lstStyle/>
        <a:p>
          <a:endParaRPr lang="en-US"/>
        </a:p>
      </dgm:t>
    </dgm:pt>
  </dgm:ptLst>
  <dgm:cxnLst>
    <dgm:cxn modelId="{3450E6A2-535B-460B-A8E7-3682E0C73F0C}" type="presOf" srcId="{62812EAD-8BFF-4DFE-98A0-8D11568AC876}" destId="{5EEDC9F8-3C35-4C93-A043-DBA6B5116896}" srcOrd="0" destOrd="0" presId="urn:microsoft.com/office/officeart/2018/2/layout/IconVerticalSolidList"/>
    <dgm:cxn modelId="{8C79E216-1558-461F-897F-C9E65E0FA82A}" srcId="{F90A33A7-BC40-4D6E-89DC-40E3A2582BFB}" destId="{9050A750-8DFA-443F-8E34-AA243E8D1E80}" srcOrd="3" destOrd="0" parTransId="{B094BCAE-44E1-4FC3-B5EF-AC2B5C7E7185}" sibTransId="{70A07D86-3872-46F5-9B43-ADA5B619C0B5}"/>
    <dgm:cxn modelId="{76DC2339-DD95-4358-A530-8829DAD75CC7}" srcId="{F90A33A7-BC40-4D6E-89DC-40E3A2582BFB}" destId="{CE309CD4-8D49-4A2A-9858-B52B7A7B9EC4}" srcOrd="1" destOrd="0" parTransId="{49CB87D9-0413-4C58-8438-DDB2DEF41DED}" sibTransId="{83FC4A29-2097-4E26-9980-0D31407E108D}"/>
    <dgm:cxn modelId="{B214E6DD-FC36-4E68-B4C2-B098D9D29D1C}" srcId="{F90A33A7-BC40-4D6E-89DC-40E3A2582BFB}" destId="{F516F3EB-D55B-453A-8FC7-60F3F6E50A69}" srcOrd="2" destOrd="0" parTransId="{A5685148-8B33-4192-ACC8-9F00DB75F010}" sibTransId="{DE2A727C-471B-4DA2-8796-59AA9B462B2A}"/>
    <dgm:cxn modelId="{CE853C96-B8F4-4519-8646-917C80CBCB87}" type="presOf" srcId="{F516F3EB-D55B-453A-8FC7-60F3F6E50A69}" destId="{5B7F2B97-28CB-4DEC-A6B3-4237D28F3AEC}" srcOrd="0" destOrd="0" presId="urn:microsoft.com/office/officeart/2018/2/layout/IconVerticalSolidList"/>
    <dgm:cxn modelId="{765195AA-D4B4-4DCA-9277-69424FDB0400}" srcId="{F90A33A7-BC40-4D6E-89DC-40E3A2582BFB}" destId="{62812EAD-8BFF-4DFE-98A0-8D11568AC876}" srcOrd="0" destOrd="0" parTransId="{EFBE4D54-CBE0-43EC-9119-1C604AE8C6B3}" sibTransId="{CFCF520A-C3EB-4E72-B5CE-2E1FF667BE7E}"/>
    <dgm:cxn modelId="{4D984B43-8357-418E-8995-8A7AA4F03DC0}" type="presOf" srcId="{F90A33A7-BC40-4D6E-89DC-40E3A2582BFB}" destId="{FB90ABC4-0468-4C20-9C3C-557D794E508D}" srcOrd="0" destOrd="0" presId="urn:microsoft.com/office/officeart/2018/2/layout/IconVerticalSolidList"/>
    <dgm:cxn modelId="{EFCBC333-0F10-4ADB-A9CF-5D8507A7180F}" type="presOf" srcId="{9050A750-8DFA-443F-8E34-AA243E8D1E80}" destId="{C2437C94-679A-4681-A870-0F5D50EDE81C}" srcOrd="0" destOrd="0" presId="urn:microsoft.com/office/officeart/2018/2/layout/IconVerticalSolidList"/>
    <dgm:cxn modelId="{85F7F9A4-6A94-4457-AA0B-CD9F2E488580}" type="presOf" srcId="{CE309CD4-8D49-4A2A-9858-B52B7A7B9EC4}" destId="{E9405724-2252-488F-9F4B-C77AB4709B51}" srcOrd="0" destOrd="0" presId="urn:microsoft.com/office/officeart/2018/2/layout/IconVerticalSolidList"/>
    <dgm:cxn modelId="{78DEF8D6-A6A2-434A-BB4E-F64DB6731D42}" type="presParOf" srcId="{FB90ABC4-0468-4C20-9C3C-557D794E508D}" destId="{FC16BAEF-A734-4DB1-8D19-706C466F0E80}" srcOrd="0" destOrd="0" presId="urn:microsoft.com/office/officeart/2018/2/layout/IconVerticalSolidList"/>
    <dgm:cxn modelId="{51624DE9-F406-4728-8266-9CAD79B7B1AE}" type="presParOf" srcId="{FC16BAEF-A734-4DB1-8D19-706C466F0E80}" destId="{67823489-618F-4B08-8ED6-4BC02B8F6751}" srcOrd="0" destOrd="0" presId="urn:microsoft.com/office/officeart/2018/2/layout/IconVerticalSolidList"/>
    <dgm:cxn modelId="{D07337A4-9398-4DB1-BD1B-8C02ECA2B1EC}" type="presParOf" srcId="{FC16BAEF-A734-4DB1-8D19-706C466F0E80}" destId="{CD41F5AC-76F5-4606-874F-C7C4E7E764CB}" srcOrd="1" destOrd="0" presId="urn:microsoft.com/office/officeart/2018/2/layout/IconVerticalSolidList"/>
    <dgm:cxn modelId="{2E3CDABE-6F80-4F15-96A1-53D6C0F7A111}" type="presParOf" srcId="{FC16BAEF-A734-4DB1-8D19-706C466F0E80}" destId="{13A86BE7-C530-45AE-A4CD-C45CF4CCE79E}" srcOrd="2" destOrd="0" presId="urn:microsoft.com/office/officeart/2018/2/layout/IconVerticalSolidList"/>
    <dgm:cxn modelId="{A11A6D63-4454-42E5-911A-49031839480C}" type="presParOf" srcId="{FC16BAEF-A734-4DB1-8D19-706C466F0E80}" destId="{5EEDC9F8-3C35-4C93-A043-DBA6B5116896}" srcOrd="3" destOrd="0" presId="urn:microsoft.com/office/officeart/2018/2/layout/IconVerticalSolidList"/>
    <dgm:cxn modelId="{78CB2565-A750-4C6A-8A9B-8E4236B2BF20}" type="presParOf" srcId="{FB90ABC4-0468-4C20-9C3C-557D794E508D}" destId="{75B7AD7D-3DB4-444B-85FA-648D232DF9DD}" srcOrd="1" destOrd="0" presId="urn:microsoft.com/office/officeart/2018/2/layout/IconVerticalSolidList"/>
    <dgm:cxn modelId="{4331AF30-55E8-4CF5-A3BC-9E48CD4976FC}" type="presParOf" srcId="{FB90ABC4-0468-4C20-9C3C-557D794E508D}" destId="{08EE365B-4A8D-413B-B637-3B75B7D053EC}" srcOrd="2" destOrd="0" presId="urn:microsoft.com/office/officeart/2018/2/layout/IconVerticalSolidList"/>
    <dgm:cxn modelId="{10C793FD-E510-4F7B-9F9B-5D727808C23D}" type="presParOf" srcId="{08EE365B-4A8D-413B-B637-3B75B7D053EC}" destId="{4DFCACD8-B06D-4443-9454-39E00F9CB022}" srcOrd="0" destOrd="0" presId="urn:microsoft.com/office/officeart/2018/2/layout/IconVerticalSolidList"/>
    <dgm:cxn modelId="{8BEAA197-CE6C-4F0A-9C41-72B5D80D09EA}" type="presParOf" srcId="{08EE365B-4A8D-413B-B637-3B75B7D053EC}" destId="{7E0393EE-C3DA-4EDF-9050-44A0534CB009}" srcOrd="1" destOrd="0" presId="urn:microsoft.com/office/officeart/2018/2/layout/IconVerticalSolidList"/>
    <dgm:cxn modelId="{2131FFA7-E783-4F02-919E-C250762BAD11}" type="presParOf" srcId="{08EE365B-4A8D-413B-B637-3B75B7D053EC}" destId="{951CC024-A5E4-45EF-8BE6-BAFD04BDA350}" srcOrd="2" destOrd="0" presId="urn:microsoft.com/office/officeart/2018/2/layout/IconVerticalSolidList"/>
    <dgm:cxn modelId="{C54EA3AF-5F76-4DCE-8B7A-8C482CB228A4}" type="presParOf" srcId="{08EE365B-4A8D-413B-B637-3B75B7D053EC}" destId="{E9405724-2252-488F-9F4B-C77AB4709B51}" srcOrd="3" destOrd="0" presId="urn:microsoft.com/office/officeart/2018/2/layout/IconVerticalSolidList"/>
    <dgm:cxn modelId="{5409570E-C380-4FC0-A70C-0134A8C091EC}" type="presParOf" srcId="{FB90ABC4-0468-4C20-9C3C-557D794E508D}" destId="{FB198737-DA9C-4095-A51E-24A622204343}" srcOrd="3" destOrd="0" presId="urn:microsoft.com/office/officeart/2018/2/layout/IconVerticalSolidList"/>
    <dgm:cxn modelId="{19AB0AA3-53C8-48BC-B88E-60F2D65711DA}" type="presParOf" srcId="{FB90ABC4-0468-4C20-9C3C-557D794E508D}" destId="{266ED450-66F5-462D-B27B-41F7BEE734C7}" srcOrd="4" destOrd="0" presId="urn:microsoft.com/office/officeart/2018/2/layout/IconVerticalSolidList"/>
    <dgm:cxn modelId="{F8C368B6-75BE-4201-B2EE-DDF9931E7E60}" type="presParOf" srcId="{266ED450-66F5-462D-B27B-41F7BEE734C7}" destId="{86DC8CEB-8BB4-4ED1-88E2-98F198D288BB}" srcOrd="0" destOrd="0" presId="urn:microsoft.com/office/officeart/2018/2/layout/IconVerticalSolidList"/>
    <dgm:cxn modelId="{04A77498-616A-4311-A064-7BE7E0A6A7C5}" type="presParOf" srcId="{266ED450-66F5-462D-B27B-41F7BEE734C7}" destId="{AFE62760-3A08-4992-8C1F-F2272DEA660E}" srcOrd="1" destOrd="0" presId="urn:microsoft.com/office/officeart/2018/2/layout/IconVerticalSolidList"/>
    <dgm:cxn modelId="{6585441B-B0EE-451F-8889-E03509607328}" type="presParOf" srcId="{266ED450-66F5-462D-B27B-41F7BEE734C7}" destId="{1ACABC5C-40E2-4644-96A2-19B957946D68}" srcOrd="2" destOrd="0" presId="urn:microsoft.com/office/officeart/2018/2/layout/IconVerticalSolidList"/>
    <dgm:cxn modelId="{69C71AE0-E07D-476E-859B-ED0177AB0436}" type="presParOf" srcId="{266ED450-66F5-462D-B27B-41F7BEE734C7}" destId="{5B7F2B97-28CB-4DEC-A6B3-4237D28F3AEC}" srcOrd="3" destOrd="0" presId="urn:microsoft.com/office/officeart/2018/2/layout/IconVerticalSolidList"/>
    <dgm:cxn modelId="{E82005E1-DF3E-4813-95C4-7D1A6D85C4E7}" type="presParOf" srcId="{FB90ABC4-0468-4C20-9C3C-557D794E508D}" destId="{26113A96-62D1-4F2D-9095-2DEA4A4763D5}" srcOrd="5" destOrd="0" presId="urn:microsoft.com/office/officeart/2018/2/layout/IconVerticalSolidList"/>
    <dgm:cxn modelId="{F16EC86A-BE1F-4907-9357-9AAA898FC902}" type="presParOf" srcId="{FB90ABC4-0468-4C20-9C3C-557D794E508D}" destId="{6B707A4B-C3D7-450C-BD9D-BE9D3C15B9A4}" srcOrd="6" destOrd="0" presId="urn:microsoft.com/office/officeart/2018/2/layout/IconVerticalSolidList"/>
    <dgm:cxn modelId="{20FFD785-9D4B-4C34-BBDB-34F18CDECE4D}" type="presParOf" srcId="{6B707A4B-C3D7-450C-BD9D-BE9D3C15B9A4}" destId="{1B8A5C66-5320-4325-840F-4863660D88A2}" srcOrd="0" destOrd="0" presId="urn:microsoft.com/office/officeart/2018/2/layout/IconVerticalSolidList"/>
    <dgm:cxn modelId="{46A10C8A-C70D-4705-B3BF-E9D0FFA5ADEF}" type="presParOf" srcId="{6B707A4B-C3D7-450C-BD9D-BE9D3C15B9A4}" destId="{40C7A6C8-3DD3-453A-95A7-EE1DC292E9F9}" srcOrd="1" destOrd="0" presId="urn:microsoft.com/office/officeart/2018/2/layout/IconVerticalSolidList"/>
    <dgm:cxn modelId="{8C02D83A-CD15-47CB-860E-AF1EE4B86B05}" type="presParOf" srcId="{6B707A4B-C3D7-450C-BD9D-BE9D3C15B9A4}" destId="{A71C5063-741B-494C-9E0E-BB9E5425E2F3}" srcOrd="2" destOrd="0" presId="urn:microsoft.com/office/officeart/2018/2/layout/IconVerticalSolidList"/>
    <dgm:cxn modelId="{D3D45DC5-4679-486E-BFCA-65F27765F8BC}" type="presParOf" srcId="{6B707A4B-C3D7-450C-BD9D-BE9D3C15B9A4}" destId="{C2437C94-679A-4681-A870-0F5D50EDE8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B8A87F-21E9-4E6F-BFE7-F49232A53C5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1F957E3-2ACB-4BFF-BDDE-CF3E6752AED5}">
      <dgm:prSet/>
      <dgm:spPr/>
      <dgm:t>
        <a:bodyPr/>
        <a:lstStyle/>
        <a:p>
          <a:r>
            <a:rPr lang="en-US"/>
            <a:t>R is difficult to learn due to complex syntax</a:t>
          </a:r>
        </a:p>
      </dgm:t>
    </dgm:pt>
    <dgm:pt modelId="{B0E66BAD-BF81-4C09-8E9D-94B861A07635}" type="parTrans" cxnId="{90FA55DE-5F15-4B00-AF17-B29EA3AEF9D4}">
      <dgm:prSet/>
      <dgm:spPr/>
      <dgm:t>
        <a:bodyPr/>
        <a:lstStyle/>
        <a:p>
          <a:endParaRPr lang="en-US"/>
        </a:p>
      </dgm:t>
    </dgm:pt>
    <dgm:pt modelId="{D6ED0F1E-96DF-49F8-8DEA-B1C0EB975D52}" type="sibTrans" cxnId="{90FA55DE-5F15-4B00-AF17-B29EA3AEF9D4}">
      <dgm:prSet/>
      <dgm:spPr/>
      <dgm:t>
        <a:bodyPr/>
        <a:lstStyle/>
        <a:p>
          <a:endParaRPr lang="en-US"/>
        </a:p>
      </dgm:t>
    </dgm:pt>
    <dgm:pt modelId="{0CA77BD2-1D95-46C2-A6BD-492C342DE1D8}">
      <dgm:prSet/>
      <dgm:spPr/>
      <dgm:t>
        <a:bodyPr/>
        <a:lstStyle/>
        <a:p>
          <a:r>
            <a:rPr lang="en-US"/>
            <a:t>R has many different data structures</a:t>
          </a:r>
        </a:p>
      </dgm:t>
    </dgm:pt>
    <dgm:pt modelId="{77DF34BE-6544-4FD4-8157-D7E2F3BA8A04}" type="parTrans" cxnId="{153481AA-E2F5-4E75-B918-E7A7E8E855C3}">
      <dgm:prSet/>
      <dgm:spPr/>
      <dgm:t>
        <a:bodyPr/>
        <a:lstStyle/>
        <a:p>
          <a:endParaRPr lang="en-US"/>
        </a:p>
      </dgm:t>
    </dgm:pt>
    <dgm:pt modelId="{31CD588F-7FE1-46ED-A789-DFAD62217E1A}" type="sibTrans" cxnId="{153481AA-E2F5-4E75-B918-E7A7E8E855C3}">
      <dgm:prSet/>
      <dgm:spPr/>
      <dgm:t>
        <a:bodyPr/>
        <a:lstStyle/>
        <a:p>
          <a:endParaRPr lang="en-US"/>
        </a:p>
      </dgm:t>
    </dgm:pt>
    <dgm:pt modelId="{4497595F-72CD-4151-AB70-67DB414F6614}">
      <dgm:prSet/>
      <dgm:spPr/>
      <dgm:t>
        <a:bodyPr/>
        <a:lstStyle/>
        <a:p>
          <a:r>
            <a:rPr lang="en-US"/>
            <a:t>R has relatively weak text parsing ability</a:t>
          </a:r>
        </a:p>
      </dgm:t>
    </dgm:pt>
    <dgm:pt modelId="{CB2A9CAF-845B-4698-A8F7-72F1D832EBB6}" type="parTrans" cxnId="{57069404-1204-4510-95BF-FDD5EED4075E}">
      <dgm:prSet/>
      <dgm:spPr/>
      <dgm:t>
        <a:bodyPr/>
        <a:lstStyle/>
        <a:p>
          <a:endParaRPr lang="en-US"/>
        </a:p>
      </dgm:t>
    </dgm:pt>
    <dgm:pt modelId="{CE391CEB-3F75-4166-BCA8-613CCDCCC0D1}" type="sibTrans" cxnId="{57069404-1204-4510-95BF-FDD5EED4075E}">
      <dgm:prSet/>
      <dgm:spPr/>
      <dgm:t>
        <a:bodyPr/>
        <a:lstStyle/>
        <a:p>
          <a:endParaRPr lang="en-US"/>
        </a:p>
      </dgm:t>
    </dgm:pt>
    <dgm:pt modelId="{64A017D6-FC12-4E00-86F4-6085057A0080}">
      <dgm:prSet/>
      <dgm:spPr/>
      <dgm:t>
        <a:bodyPr/>
        <a:lstStyle/>
        <a:p>
          <a:r>
            <a:rPr lang="en-US"/>
            <a:t>Lax organization --- can breed bad coding habits in beginners</a:t>
          </a:r>
        </a:p>
      </dgm:t>
    </dgm:pt>
    <dgm:pt modelId="{9536D6E1-0DF1-4613-B880-08802771768B}" type="parTrans" cxnId="{4F1B81D2-6D63-49BE-9A97-D91D4A41B393}">
      <dgm:prSet/>
      <dgm:spPr/>
      <dgm:t>
        <a:bodyPr/>
        <a:lstStyle/>
        <a:p>
          <a:endParaRPr lang="en-US"/>
        </a:p>
      </dgm:t>
    </dgm:pt>
    <dgm:pt modelId="{8D7C851A-69C0-4DC8-867A-9D407C9A3076}" type="sibTrans" cxnId="{4F1B81D2-6D63-49BE-9A97-D91D4A41B393}">
      <dgm:prSet/>
      <dgm:spPr/>
      <dgm:t>
        <a:bodyPr/>
        <a:lstStyle/>
        <a:p>
          <a:endParaRPr lang="en-US"/>
        </a:p>
      </dgm:t>
    </dgm:pt>
    <dgm:pt modelId="{3125134A-F841-44C9-8F52-37635E47D072}" type="pres">
      <dgm:prSet presAssocID="{FEB8A87F-21E9-4E6F-BFE7-F49232A53C52}" presName="root" presStyleCnt="0">
        <dgm:presLayoutVars>
          <dgm:dir/>
          <dgm:resizeHandles val="exact"/>
        </dgm:presLayoutVars>
      </dgm:prSet>
      <dgm:spPr/>
      <dgm:t>
        <a:bodyPr/>
        <a:lstStyle/>
        <a:p>
          <a:endParaRPr lang="en-US"/>
        </a:p>
      </dgm:t>
    </dgm:pt>
    <dgm:pt modelId="{11E76C08-65A0-4CA6-9912-C68D22D087BD}" type="pres">
      <dgm:prSet presAssocID="{E1F957E3-2ACB-4BFF-BDDE-CF3E6752AED5}" presName="compNode" presStyleCnt="0"/>
      <dgm:spPr/>
    </dgm:pt>
    <dgm:pt modelId="{D35B17EC-1398-4D4E-9FAD-406946A7CD46}" type="pres">
      <dgm:prSet presAssocID="{E1F957E3-2ACB-4BFF-BDDE-CF3E6752AED5}" presName="bgRect" presStyleLbl="bgShp" presStyleIdx="0" presStyleCnt="4"/>
      <dgm:spPr/>
    </dgm:pt>
    <dgm:pt modelId="{A9308F2E-7DC0-4833-A33E-06279F11303C}" type="pres">
      <dgm:prSet presAssocID="{E1F957E3-2ACB-4BFF-BDDE-CF3E6752AE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R"/>
        </a:ext>
      </dgm:extLst>
    </dgm:pt>
    <dgm:pt modelId="{0DCED309-6561-4BCC-AECA-07D02AF6385D}" type="pres">
      <dgm:prSet presAssocID="{E1F957E3-2ACB-4BFF-BDDE-CF3E6752AED5}" presName="spaceRect" presStyleCnt="0"/>
      <dgm:spPr/>
    </dgm:pt>
    <dgm:pt modelId="{346C0BFF-887B-4CE1-8776-42E39506BDCC}" type="pres">
      <dgm:prSet presAssocID="{E1F957E3-2ACB-4BFF-BDDE-CF3E6752AED5}" presName="parTx" presStyleLbl="revTx" presStyleIdx="0" presStyleCnt="4">
        <dgm:presLayoutVars>
          <dgm:chMax val="0"/>
          <dgm:chPref val="0"/>
        </dgm:presLayoutVars>
      </dgm:prSet>
      <dgm:spPr/>
      <dgm:t>
        <a:bodyPr/>
        <a:lstStyle/>
        <a:p>
          <a:endParaRPr lang="en-US"/>
        </a:p>
      </dgm:t>
    </dgm:pt>
    <dgm:pt modelId="{2D819E4F-7D2E-4A42-8B2A-22A8950DDFE4}" type="pres">
      <dgm:prSet presAssocID="{D6ED0F1E-96DF-49F8-8DEA-B1C0EB975D52}" presName="sibTrans" presStyleCnt="0"/>
      <dgm:spPr/>
    </dgm:pt>
    <dgm:pt modelId="{2F243A17-A35B-4CF0-8DFF-0A38086EABD7}" type="pres">
      <dgm:prSet presAssocID="{0CA77BD2-1D95-46C2-A6BD-492C342DE1D8}" presName="compNode" presStyleCnt="0"/>
      <dgm:spPr/>
    </dgm:pt>
    <dgm:pt modelId="{6F43BAC9-1847-491C-A03B-B3F74DF79677}" type="pres">
      <dgm:prSet presAssocID="{0CA77BD2-1D95-46C2-A6BD-492C342DE1D8}" presName="bgRect" presStyleLbl="bgShp" presStyleIdx="1" presStyleCnt="4"/>
      <dgm:spPr/>
    </dgm:pt>
    <dgm:pt modelId="{8D55DB8A-7123-4C65-8815-67128659ACB6}" type="pres">
      <dgm:prSet presAssocID="{0CA77BD2-1D95-46C2-A6BD-492C342DE1D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iagnostic"/>
        </a:ext>
      </dgm:extLst>
    </dgm:pt>
    <dgm:pt modelId="{92EEC213-5F5C-49BC-8136-72B6D948AF97}" type="pres">
      <dgm:prSet presAssocID="{0CA77BD2-1D95-46C2-A6BD-492C342DE1D8}" presName="spaceRect" presStyleCnt="0"/>
      <dgm:spPr/>
    </dgm:pt>
    <dgm:pt modelId="{F2D87726-B14C-406F-9F97-D7D5C1C83620}" type="pres">
      <dgm:prSet presAssocID="{0CA77BD2-1D95-46C2-A6BD-492C342DE1D8}" presName="parTx" presStyleLbl="revTx" presStyleIdx="1" presStyleCnt="4">
        <dgm:presLayoutVars>
          <dgm:chMax val="0"/>
          <dgm:chPref val="0"/>
        </dgm:presLayoutVars>
      </dgm:prSet>
      <dgm:spPr/>
      <dgm:t>
        <a:bodyPr/>
        <a:lstStyle/>
        <a:p>
          <a:endParaRPr lang="en-US"/>
        </a:p>
      </dgm:t>
    </dgm:pt>
    <dgm:pt modelId="{311607ED-5747-48DB-88D1-373C3664120B}" type="pres">
      <dgm:prSet presAssocID="{31CD588F-7FE1-46ED-A789-DFAD62217E1A}" presName="sibTrans" presStyleCnt="0"/>
      <dgm:spPr/>
    </dgm:pt>
    <dgm:pt modelId="{C52B9CB9-FC61-4B22-BFC3-1EFC75EF9985}" type="pres">
      <dgm:prSet presAssocID="{4497595F-72CD-4151-AB70-67DB414F6614}" presName="compNode" presStyleCnt="0"/>
      <dgm:spPr/>
    </dgm:pt>
    <dgm:pt modelId="{E8DE4680-BE79-4EFB-9D66-ABDB289E6D64}" type="pres">
      <dgm:prSet presAssocID="{4497595F-72CD-4151-AB70-67DB414F6614}" presName="bgRect" presStyleLbl="bgShp" presStyleIdx="2" presStyleCnt="4"/>
      <dgm:spPr/>
    </dgm:pt>
    <dgm:pt modelId="{C88FA6ED-840D-4398-B4AE-50135E73766E}" type="pres">
      <dgm:prSet presAssocID="{4497595F-72CD-4151-AB70-67DB414F66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ighlight"/>
        </a:ext>
      </dgm:extLst>
    </dgm:pt>
    <dgm:pt modelId="{94855B09-B913-48AC-ACD3-A889F2FD1747}" type="pres">
      <dgm:prSet presAssocID="{4497595F-72CD-4151-AB70-67DB414F6614}" presName="spaceRect" presStyleCnt="0"/>
      <dgm:spPr/>
    </dgm:pt>
    <dgm:pt modelId="{F85A021B-DD6C-4DE2-A51C-E691E1265E25}" type="pres">
      <dgm:prSet presAssocID="{4497595F-72CD-4151-AB70-67DB414F6614}" presName="parTx" presStyleLbl="revTx" presStyleIdx="2" presStyleCnt="4">
        <dgm:presLayoutVars>
          <dgm:chMax val="0"/>
          <dgm:chPref val="0"/>
        </dgm:presLayoutVars>
      </dgm:prSet>
      <dgm:spPr/>
      <dgm:t>
        <a:bodyPr/>
        <a:lstStyle/>
        <a:p>
          <a:endParaRPr lang="en-US"/>
        </a:p>
      </dgm:t>
    </dgm:pt>
    <dgm:pt modelId="{2C13FA4B-9AFC-4901-B680-54CB49F01C83}" type="pres">
      <dgm:prSet presAssocID="{CE391CEB-3F75-4166-BCA8-613CCDCCC0D1}" presName="sibTrans" presStyleCnt="0"/>
      <dgm:spPr/>
    </dgm:pt>
    <dgm:pt modelId="{912D9AE1-A727-42F4-9A44-9C6CEB77B907}" type="pres">
      <dgm:prSet presAssocID="{64A017D6-FC12-4E00-86F4-6085057A0080}" presName="compNode" presStyleCnt="0"/>
      <dgm:spPr/>
    </dgm:pt>
    <dgm:pt modelId="{6B0C4114-155A-4590-B2F7-8A84DC319E3E}" type="pres">
      <dgm:prSet presAssocID="{64A017D6-FC12-4E00-86F4-6085057A0080}" presName="bgRect" presStyleLbl="bgShp" presStyleIdx="3" presStyleCnt="4"/>
      <dgm:spPr/>
    </dgm:pt>
    <dgm:pt modelId="{6D5DCAA0-7AD2-4D49-86A2-64E55D07C005}" type="pres">
      <dgm:prSet presAssocID="{64A017D6-FC12-4E00-86F4-6085057A00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CatOutline"/>
        </a:ext>
      </dgm:extLst>
    </dgm:pt>
    <dgm:pt modelId="{DBE79526-7BF4-42C2-B90A-C5EE7AE1455F}" type="pres">
      <dgm:prSet presAssocID="{64A017D6-FC12-4E00-86F4-6085057A0080}" presName="spaceRect" presStyleCnt="0"/>
      <dgm:spPr/>
    </dgm:pt>
    <dgm:pt modelId="{6412ECF2-D9C8-4004-AC98-41DD4735E36B}" type="pres">
      <dgm:prSet presAssocID="{64A017D6-FC12-4E00-86F4-6085057A0080}" presName="parTx" presStyleLbl="revTx" presStyleIdx="3" presStyleCnt="4">
        <dgm:presLayoutVars>
          <dgm:chMax val="0"/>
          <dgm:chPref val="0"/>
        </dgm:presLayoutVars>
      </dgm:prSet>
      <dgm:spPr/>
      <dgm:t>
        <a:bodyPr/>
        <a:lstStyle/>
        <a:p>
          <a:endParaRPr lang="en-US"/>
        </a:p>
      </dgm:t>
    </dgm:pt>
  </dgm:ptLst>
  <dgm:cxnLst>
    <dgm:cxn modelId="{94E65E73-E21A-4121-9788-59655B6BE902}" type="presOf" srcId="{E1F957E3-2ACB-4BFF-BDDE-CF3E6752AED5}" destId="{346C0BFF-887B-4CE1-8776-42E39506BDCC}" srcOrd="0" destOrd="0" presId="urn:microsoft.com/office/officeart/2018/2/layout/IconVerticalSolidList"/>
    <dgm:cxn modelId="{0ACEE8F3-E84C-4E16-B58E-1910456D0022}" type="presOf" srcId="{4497595F-72CD-4151-AB70-67DB414F6614}" destId="{F85A021B-DD6C-4DE2-A51C-E691E1265E25}" srcOrd="0" destOrd="0" presId="urn:microsoft.com/office/officeart/2018/2/layout/IconVerticalSolidList"/>
    <dgm:cxn modelId="{78A1181C-87F2-46FC-B062-78F30D71168B}" type="presOf" srcId="{FEB8A87F-21E9-4E6F-BFE7-F49232A53C52}" destId="{3125134A-F841-44C9-8F52-37635E47D072}" srcOrd="0" destOrd="0" presId="urn:microsoft.com/office/officeart/2018/2/layout/IconVerticalSolidList"/>
    <dgm:cxn modelId="{A40624D8-9649-47AB-A301-54D53B89CB7A}" type="presOf" srcId="{64A017D6-FC12-4E00-86F4-6085057A0080}" destId="{6412ECF2-D9C8-4004-AC98-41DD4735E36B}" srcOrd="0" destOrd="0" presId="urn:microsoft.com/office/officeart/2018/2/layout/IconVerticalSolidList"/>
    <dgm:cxn modelId="{57069404-1204-4510-95BF-FDD5EED4075E}" srcId="{FEB8A87F-21E9-4E6F-BFE7-F49232A53C52}" destId="{4497595F-72CD-4151-AB70-67DB414F6614}" srcOrd="2" destOrd="0" parTransId="{CB2A9CAF-845B-4698-A8F7-72F1D832EBB6}" sibTransId="{CE391CEB-3F75-4166-BCA8-613CCDCCC0D1}"/>
    <dgm:cxn modelId="{90FA55DE-5F15-4B00-AF17-B29EA3AEF9D4}" srcId="{FEB8A87F-21E9-4E6F-BFE7-F49232A53C52}" destId="{E1F957E3-2ACB-4BFF-BDDE-CF3E6752AED5}" srcOrd="0" destOrd="0" parTransId="{B0E66BAD-BF81-4C09-8E9D-94B861A07635}" sibTransId="{D6ED0F1E-96DF-49F8-8DEA-B1C0EB975D52}"/>
    <dgm:cxn modelId="{4F1B81D2-6D63-49BE-9A97-D91D4A41B393}" srcId="{FEB8A87F-21E9-4E6F-BFE7-F49232A53C52}" destId="{64A017D6-FC12-4E00-86F4-6085057A0080}" srcOrd="3" destOrd="0" parTransId="{9536D6E1-0DF1-4613-B880-08802771768B}" sibTransId="{8D7C851A-69C0-4DC8-867A-9D407C9A3076}"/>
    <dgm:cxn modelId="{153481AA-E2F5-4E75-B918-E7A7E8E855C3}" srcId="{FEB8A87F-21E9-4E6F-BFE7-F49232A53C52}" destId="{0CA77BD2-1D95-46C2-A6BD-492C342DE1D8}" srcOrd="1" destOrd="0" parTransId="{77DF34BE-6544-4FD4-8157-D7E2F3BA8A04}" sibTransId="{31CD588F-7FE1-46ED-A789-DFAD62217E1A}"/>
    <dgm:cxn modelId="{0AE0F8C1-276D-4D81-B527-57AE1EE4D45D}" type="presOf" srcId="{0CA77BD2-1D95-46C2-A6BD-492C342DE1D8}" destId="{F2D87726-B14C-406F-9F97-D7D5C1C83620}" srcOrd="0" destOrd="0" presId="urn:microsoft.com/office/officeart/2018/2/layout/IconVerticalSolidList"/>
    <dgm:cxn modelId="{3AC5AF1A-88FA-4FFB-A30C-7590D0248CB3}" type="presParOf" srcId="{3125134A-F841-44C9-8F52-37635E47D072}" destId="{11E76C08-65A0-4CA6-9912-C68D22D087BD}" srcOrd="0" destOrd="0" presId="urn:microsoft.com/office/officeart/2018/2/layout/IconVerticalSolidList"/>
    <dgm:cxn modelId="{1C725EF3-EA64-4B34-BFF1-74B055FBE068}" type="presParOf" srcId="{11E76C08-65A0-4CA6-9912-C68D22D087BD}" destId="{D35B17EC-1398-4D4E-9FAD-406946A7CD46}" srcOrd="0" destOrd="0" presId="urn:microsoft.com/office/officeart/2018/2/layout/IconVerticalSolidList"/>
    <dgm:cxn modelId="{AB18DA86-F725-4612-BF40-0C2BA7D79F14}" type="presParOf" srcId="{11E76C08-65A0-4CA6-9912-C68D22D087BD}" destId="{A9308F2E-7DC0-4833-A33E-06279F11303C}" srcOrd="1" destOrd="0" presId="urn:microsoft.com/office/officeart/2018/2/layout/IconVerticalSolidList"/>
    <dgm:cxn modelId="{137E907B-2729-4D3A-8204-0337809EED86}" type="presParOf" srcId="{11E76C08-65A0-4CA6-9912-C68D22D087BD}" destId="{0DCED309-6561-4BCC-AECA-07D02AF6385D}" srcOrd="2" destOrd="0" presId="urn:microsoft.com/office/officeart/2018/2/layout/IconVerticalSolidList"/>
    <dgm:cxn modelId="{857E912E-946A-4BB8-8FC5-CDBEE6E6F884}" type="presParOf" srcId="{11E76C08-65A0-4CA6-9912-C68D22D087BD}" destId="{346C0BFF-887B-4CE1-8776-42E39506BDCC}" srcOrd="3" destOrd="0" presId="urn:microsoft.com/office/officeart/2018/2/layout/IconVerticalSolidList"/>
    <dgm:cxn modelId="{F942F694-7D25-4F83-AB18-03A7BDF64498}" type="presParOf" srcId="{3125134A-F841-44C9-8F52-37635E47D072}" destId="{2D819E4F-7D2E-4A42-8B2A-22A8950DDFE4}" srcOrd="1" destOrd="0" presId="urn:microsoft.com/office/officeart/2018/2/layout/IconVerticalSolidList"/>
    <dgm:cxn modelId="{788DF947-FAAF-4787-9596-3C79327B5E39}" type="presParOf" srcId="{3125134A-F841-44C9-8F52-37635E47D072}" destId="{2F243A17-A35B-4CF0-8DFF-0A38086EABD7}" srcOrd="2" destOrd="0" presId="urn:microsoft.com/office/officeart/2018/2/layout/IconVerticalSolidList"/>
    <dgm:cxn modelId="{AB6CADBE-551D-425D-ACBD-1A5BBE0FD7AC}" type="presParOf" srcId="{2F243A17-A35B-4CF0-8DFF-0A38086EABD7}" destId="{6F43BAC9-1847-491C-A03B-B3F74DF79677}" srcOrd="0" destOrd="0" presId="urn:microsoft.com/office/officeart/2018/2/layout/IconVerticalSolidList"/>
    <dgm:cxn modelId="{CCBE0225-67C6-4528-B768-52DCC4B6D8E9}" type="presParOf" srcId="{2F243A17-A35B-4CF0-8DFF-0A38086EABD7}" destId="{8D55DB8A-7123-4C65-8815-67128659ACB6}" srcOrd="1" destOrd="0" presId="urn:microsoft.com/office/officeart/2018/2/layout/IconVerticalSolidList"/>
    <dgm:cxn modelId="{1DEB4712-93B1-4918-A160-F2E57D7C04CB}" type="presParOf" srcId="{2F243A17-A35B-4CF0-8DFF-0A38086EABD7}" destId="{92EEC213-5F5C-49BC-8136-72B6D948AF97}" srcOrd="2" destOrd="0" presId="urn:microsoft.com/office/officeart/2018/2/layout/IconVerticalSolidList"/>
    <dgm:cxn modelId="{EE3A6C0C-7B60-4A5E-ADAA-8952DFE2541B}" type="presParOf" srcId="{2F243A17-A35B-4CF0-8DFF-0A38086EABD7}" destId="{F2D87726-B14C-406F-9F97-D7D5C1C83620}" srcOrd="3" destOrd="0" presId="urn:microsoft.com/office/officeart/2018/2/layout/IconVerticalSolidList"/>
    <dgm:cxn modelId="{B1C2F41D-3ABA-4ED7-B49B-CDA362ADCB7A}" type="presParOf" srcId="{3125134A-F841-44C9-8F52-37635E47D072}" destId="{311607ED-5747-48DB-88D1-373C3664120B}" srcOrd="3" destOrd="0" presId="urn:microsoft.com/office/officeart/2018/2/layout/IconVerticalSolidList"/>
    <dgm:cxn modelId="{01769AF1-F520-4234-8E10-A0579C1F23A1}" type="presParOf" srcId="{3125134A-F841-44C9-8F52-37635E47D072}" destId="{C52B9CB9-FC61-4B22-BFC3-1EFC75EF9985}" srcOrd="4" destOrd="0" presId="urn:microsoft.com/office/officeart/2018/2/layout/IconVerticalSolidList"/>
    <dgm:cxn modelId="{064E0C17-760C-4B61-B107-96C9873A47B0}" type="presParOf" srcId="{C52B9CB9-FC61-4B22-BFC3-1EFC75EF9985}" destId="{E8DE4680-BE79-4EFB-9D66-ABDB289E6D64}" srcOrd="0" destOrd="0" presId="urn:microsoft.com/office/officeart/2018/2/layout/IconVerticalSolidList"/>
    <dgm:cxn modelId="{3FE5FE78-BDFE-478D-9224-485C8683FD71}" type="presParOf" srcId="{C52B9CB9-FC61-4B22-BFC3-1EFC75EF9985}" destId="{C88FA6ED-840D-4398-B4AE-50135E73766E}" srcOrd="1" destOrd="0" presId="urn:microsoft.com/office/officeart/2018/2/layout/IconVerticalSolidList"/>
    <dgm:cxn modelId="{F0764D5C-BAFD-42BC-BCF2-0849FEC6BBB5}" type="presParOf" srcId="{C52B9CB9-FC61-4B22-BFC3-1EFC75EF9985}" destId="{94855B09-B913-48AC-ACD3-A889F2FD1747}" srcOrd="2" destOrd="0" presId="urn:microsoft.com/office/officeart/2018/2/layout/IconVerticalSolidList"/>
    <dgm:cxn modelId="{9F767D01-D663-41EA-8981-CEC8D2DA2B87}" type="presParOf" srcId="{C52B9CB9-FC61-4B22-BFC3-1EFC75EF9985}" destId="{F85A021B-DD6C-4DE2-A51C-E691E1265E25}" srcOrd="3" destOrd="0" presId="urn:microsoft.com/office/officeart/2018/2/layout/IconVerticalSolidList"/>
    <dgm:cxn modelId="{BAD957FE-AA3E-437F-9258-B9149028C6A6}" type="presParOf" srcId="{3125134A-F841-44C9-8F52-37635E47D072}" destId="{2C13FA4B-9AFC-4901-B680-54CB49F01C83}" srcOrd="5" destOrd="0" presId="urn:microsoft.com/office/officeart/2018/2/layout/IconVerticalSolidList"/>
    <dgm:cxn modelId="{6EA1686D-67AA-4DBA-9DDF-6771A0513E2F}" type="presParOf" srcId="{3125134A-F841-44C9-8F52-37635E47D072}" destId="{912D9AE1-A727-42F4-9A44-9C6CEB77B907}" srcOrd="6" destOrd="0" presId="urn:microsoft.com/office/officeart/2018/2/layout/IconVerticalSolidList"/>
    <dgm:cxn modelId="{ECE27A27-8740-4203-84F7-C7EA975C37FC}" type="presParOf" srcId="{912D9AE1-A727-42F4-9A44-9C6CEB77B907}" destId="{6B0C4114-155A-4590-B2F7-8A84DC319E3E}" srcOrd="0" destOrd="0" presId="urn:microsoft.com/office/officeart/2018/2/layout/IconVerticalSolidList"/>
    <dgm:cxn modelId="{E22D708B-DDBF-4F0C-8B64-E6E197BAFF50}" type="presParOf" srcId="{912D9AE1-A727-42F4-9A44-9C6CEB77B907}" destId="{6D5DCAA0-7AD2-4D49-86A2-64E55D07C005}" srcOrd="1" destOrd="0" presId="urn:microsoft.com/office/officeart/2018/2/layout/IconVerticalSolidList"/>
    <dgm:cxn modelId="{6CC8FCA1-06A6-4C87-901B-0B3D723C3FFF}" type="presParOf" srcId="{912D9AE1-A727-42F4-9A44-9C6CEB77B907}" destId="{DBE79526-7BF4-42C2-B90A-C5EE7AE1455F}" srcOrd="2" destOrd="0" presId="urn:microsoft.com/office/officeart/2018/2/layout/IconVerticalSolidList"/>
    <dgm:cxn modelId="{5DA9B529-335B-46BC-B63C-267BFD647559}" type="presParOf" srcId="{912D9AE1-A727-42F4-9A44-9C6CEB77B907}" destId="{6412ECF2-D9C8-4004-AC98-41DD4735E3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63C6968-C820-4A8F-A108-3D48465DD10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88A8D51-51D3-44D3-AE98-EEE3D77B0AD9}">
      <dgm:prSet/>
      <dgm:spPr/>
      <dgm:t>
        <a:bodyPr/>
        <a:lstStyle/>
        <a:p>
          <a:pPr>
            <a:lnSpc>
              <a:spcPct val="100000"/>
            </a:lnSpc>
          </a:pPr>
          <a:r>
            <a:rPr lang="en-US"/>
            <a:t>They allow scientists to compare a human and a Neanderthal genome (using </a:t>
          </a:r>
          <a:r>
            <a:rPr lang="en-US">
              <a:hlinkClick xmlns:r="http://schemas.openxmlformats.org/officeDocument/2006/relationships" r:id="rId1"/>
            </a:rPr>
            <a:t>Bioconductor</a:t>
          </a:r>
          <a:r>
            <a:rPr lang="en-US"/>
            <a:t>); to model population growth (</a:t>
          </a:r>
          <a:r>
            <a:rPr lang="en-US">
              <a:hlinkClick xmlns:r="http://schemas.openxmlformats.org/officeDocument/2006/relationships" r:id="rId2"/>
            </a:rPr>
            <a:t>IPMpack</a:t>
          </a:r>
          <a:r>
            <a:rPr lang="en-US"/>
            <a:t>); predict equity prices (</a:t>
          </a:r>
          <a:r>
            <a:rPr lang="en-US">
              <a:hlinkClick xmlns:r="http://schemas.openxmlformats.org/officeDocument/2006/relationships" r:id="rId3"/>
            </a:rPr>
            <a:t>quantmod</a:t>
          </a:r>
          <a:r>
            <a:rPr lang="en-US"/>
            <a:t>); and visualize the results in polished graphics (</a:t>
          </a:r>
          <a:r>
            <a:rPr lang="en-US">
              <a:hlinkClick xmlns:r="http://schemas.openxmlformats.org/officeDocument/2006/relationships" r:id="rId4"/>
            </a:rPr>
            <a:t>ggplot2</a:t>
          </a:r>
          <a:r>
            <a:rPr lang="en-US"/>
            <a:t>) in a few lines of code. </a:t>
          </a:r>
        </a:p>
      </dgm:t>
    </dgm:pt>
    <dgm:pt modelId="{289BDF12-1177-48F9-9EB8-64FA53E5AFE5}" type="parTrans" cxnId="{F3663FFF-554C-48B5-96B5-2F2DD420798B}">
      <dgm:prSet/>
      <dgm:spPr/>
      <dgm:t>
        <a:bodyPr/>
        <a:lstStyle/>
        <a:p>
          <a:endParaRPr lang="en-US"/>
        </a:p>
      </dgm:t>
    </dgm:pt>
    <dgm:pt modelId="{42BB9A08-DD4C-4210-8C6D-434350374731}" type="sibTrans" cxnId="{F3663FFF-554C-48B5-96B5-2F2DD420798B}">
      <dgm:prSet/>
      <dgm:spPr/>
      <dgm:t>
        <a:bodyPr/>
        <a:lstStyle/>
        <a:p>
          <a:endParaRPr lang="en-US"/>
        </a:p>
      </dgm:t>
    </dgm:pt>
    <dgm:pt modelId="{0975FBE4-F871-4E3B-9686-243203E64A61}">
      <dgm:prSet/>
      <dgm:spPr/>
      <dgm:t>
        <a:bodyPr/>
        <a:lstStyle/>
        <a:p>
          <a:pPr>
            <a:lnSpc>
              <a:spcPct val="100000"/>
            </a:lnSpc>
          </a:pPr>
          <a:r>
            <a:rPr lang="en-US"/>
            <a:t>Experts can use R to write up manuscripts, embedding raw code in them to be run by the reader (</a:t>
          </a:r>
          <a:r>
            <a:rPr lang="en-US">
              <a:hlinkClick xmlns:r="http://schemas.openxmlformats.org/officeDocument/2006/relationships" r:id="rId5"/>
            </a:rPr>
            <a:t>knitr</a:t>
          </a:r>
          <a:r>
            <a:rPr lang="en-US"/>
            <a:t>).</a:t>
          </a:r>
        </a:p>
      </dgm:t>
    </dgm:pt>
    <dgm:pt modelId="{4B43C255-FDD8-4ED0-A315-2BF122F89D03}" type="parTrans" cxnId="{05A4C179-182B-4081-9BEA-7D6EDB61A553}">
      <dgm:prSet/>
      <dgm:spPr/>
      <dgm:t>
        <a:bodyPr/>
        <a:lstStyle/>
        <a:p>
          <a:endParaRPr lang="en-US"/>
        </a:p>
      </dgm:t>
    </dgm:pt>
    <dgm:pt modelId="{30B98BDE-FB24-493E-BDE3-1BDBAC9EF5AD}" type="sibTrans" cxnId="{05A4C179-182B-4081-9BEA-7D6EDB61A553}">
      <dgm:prSet/>
      <dgm:spPr/>
      <dgm:t>
        <a:bodyPr/>
        <a:lstStyle/>
        <a:p>
          <a:endParaRPr lang="en-US"/>
        </a:p>
      </dgm:t>
    </dgm:pt>
    <dgm:pt modelId="{EBFCA519-0B84-4F30-B02D-FDC184FC529D}">
      <dgm:prSet/>
      <dgm:spPr/>
      <dgm:t>
        <a:bodyPr/>
        <a:lstStyle/>
        <a:p>
          <a:pPr>
            <a:lnSpc>
              <a:spcPct val="100000"/>
            </a:lnSpc>
          </a:pPr>
          <a:r>
            <a:rPr lang="en-US"/>
            <a:t>Nearly 1 in 100 scholarly articles indexed in Elsevier’s Scopus database last year cites R or one of its packages — and in agricultural and environmental sciences, the share is even higher </a:t>
          </a:r>
        </a:p>
      </dgm:t>
    </dgm:pt>
    <dgm:pt modelId="{7728BFEB-9335-4C4B-A602-BA1BEA0B5816}" type="parTrans" cxnId="{FCCC2F24-A39F-41F3-AB4F-064383AF0A79}">
      <dgm:prSet/>
      <dgm:spPr/>
      <dgm:t>
        <a:bodyPr/>
        <a:lstStyle/>
        <a:p>
          <a:endParaRPr lang="en-US"/>
        </a:p>
      </dgm:t>
    </dgm:pt>
    <dgm:pt modelId="{33B7D885-B42C-4E8E-8ACA-594D7128CF02}" type="sibTrans" cxnId="{FCCC2F24-A39F-41F3-AB4F-064383AF0A79}">
      <dgm:prSet/>
      <dgm:spPr/>
      <dgm:t>
        <a:bodyPr/>
        <a:lstStyle/>
        <a:p>
          <a:endParaRPr lang="en-US"/>
        </a:p>
      </dgm:t>
    </dgm:pt>
    <dgm:pt modelId="{0FB6A49E-5972-4315-AAB6-F0C6C5E58202}" type="pres">
      <dgm:prSet presAssocID="{363C6968-C820-4A8F-A108-3D48465DD10B}" presName="root" presStyleCnt="0">
        <dgm:presLayoutVars>
          <dgm:dir/>
          <dgm:resizeHandles val="exact"/>
        </dgm:presLayoutVars>
      </dgm:prSet>
      <dgm:spPr/>
      <dgm:t>
        <a:bodyPr/>
        <a:lstStyle/>
        <a:p>
          <a:endParaRPr lang="en-US"/>
        </a:p>
      </dgm:t>
    </dgm:pt>
    <dgm:pt modelId="{05A4DA2E-2B64-4200-8817-1DD73B4EC459}" type="pres">
      <dgm:prSet presAssocID="{D88A8D51-51D3-44D3-AE98-EEE3D77B0AD9}" presName="compNode" presStyleCnt="0"/>
      <dgm:spPr/>
    </dgm:pt>
    <dgm:pt modelId="{5939C1CD-1C9F-487D-8DFD-B19038199F61}" type="pres">
      <dgm:prSet presAssocID="{D88A8D51-51D3-44D3-AE98-EEE3D77B0AD9}" presName="bgRect" presStyleLbl="bgShp" presStyleIdx="0" presStyleCnt="3"/>
      <dgm:spPr/>
    </dgm:pt>
    <dgm:pt modelId="{05CE3A62-B1E6-4D40-A0A0-48ED43AD8ADE}" type="pres">
      <dgm:prSet presAssocID="{D88A8D51-51D3-44D3-AE98-EEE3D77B0AD9}" presName="iconRect" presStyleLbl="node1" presStyleIdx="0"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a:noFill/>
        </a:ln>
      </dgm:spPr>
      <dgm:extLst>
        <a:ext uri="{E40237B7-FDA0-4F09-8148-C483321AD2D9}">
          <dgm14:cNvPr xmlns:dgm14="http://schemas.microsoft.com/office/drawing/2010/diagram" id="0" name="" descr="Skeleton"/>
        </a:ext>
      </dgm:extLst>
    </dgm:pt>
    <dgm:pt modelId="{5A6AA38F-CFBD-4A81-8F63-6B62325EB655}" type="pres">
      <dgm:prSet presAssocID="{D88A8D51-51D3-44D3-AE98-EEE3D77B0AD9}" presName="spaceRect" presStyleCnt="0"/>
      <dgm:spPr/>
    </dgm:pt>
    <dgm:pt modelId="{08BEBEE9-AA3B-4456-9329-FFA8D9328457}" type="pres">
      <dgm:prSet presAssocID="{D88A8D51-51D3-44D3-AE98-EEE3D77B0AD9}" presName="parTx" presStyleLbl="revTx" presStyleIdx="0" presStyleCnt="3">
        <dgm:presLayoutVars>
          <dgm:chMax val="0"/>
          <dgm:chPref val="0"/>
        </dgm:presLayoutVars>
      </dgm:prSet>
      <dgm:spPr/>
      <dgm:t>
        <a:bodyPr/>
        <a:lstStyle/>
        <a:p>
          <a:endParaRPr lang="en-US"/>
        </a:p>
      </dgm:t>
    </dgm:pt>
    <dgm:pt modelId="{937D1BA5-1629-4F49-85E4-651E8AC382FC}" type="pres">
      <dgm:prSet presAssocID="{42BB9A08-DD4C-4210-8C6D-434350374731}" presName="sibTrans" presStyleCnt="0"/>
      <dgm:spPr/>
    </dgm:pt>
    <dgm:pt modelId="{54480E3E-12B3-4748-B3DA-B257FAF8925C}" type="pres">
      <dgm:prSet presAssocID="{0975FBE4-F871-4E3B-9686-243203E64A61}" presName="compNode" presStyleCnt="0"/>
      <dgm:spPr/>
    </dgm:pt>
    <dgm:pt modelId="{FC0C1CE5-DC55-4B89-882F-AA9DD93BA291}" type="pres">
      <dgm:prSet presAssocID="{0975FBE4-F871-4E3B-9686-243203E64A61}" presName="bgRect" presStyleLbl="bgShp" presStyleIdx="1" presStyleCnt="3"/>
      <dgm:spPr/>
    </dgm:pt>
    <dgm:pt modelId="{C3E6E72E-E7D8-4541-BAA5-A328D799116F}" type="pres">
      <dgm:prSet presAssocID="{0975FBE4-F871-4E3B-9686-243203E64A61}" presName="iconRect" presStyleLbl="node1" presStyleIdx="1"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a:noFill/>
        </a:ln>
      </dgm:spPr>
      <dgm:extLst>
        <a:ext uri="{E40237B7-FDA0-4F09-8148-C483321AD2D9}">
          <dgm14:cNvPr xmlns:dgm14="http://schemas.microsoft.com/office/drawing/2010/diagram" id="0" name="" descr="Pencil"/>
        </a:ext>
      </dgm:extLst>
    </dgm:pt>
    <dgm:pt modelId="{F7A61CDA-CDE6-494B-A654-61B46D4B196D}" type="pres">
      <dgm:prSet presAssocID="{0975FBE4-F871-4E3B-9686-243203E64A61}" presName="spaceRect" presStyleCnt="0"/>
      <dgm:spPr/>
    </dgm:pt>
    <dgm:pt modelId="{B491D251-5B2C-4246-AC97-B7E8AD6F8FCA}" type="pres">
      <dgm:prSet presAssocID="{0975FBE4-F871-4E3B-9686-243203E64A61}" presName="parTx" presStyleLbl="revTx" presStyleIdx="1" presStyleCnt="3">
        <dgm:presLayoutVars>
          <dgm:chMax val="0"/>
          <dgm:chPref val="0"/>
        </dgm:presLayoutVars>
      </dgm:prSet>
      <dgm:spPr/>
      <dgm:t>
        <a:bodyPr/>
        <a:lstStyle/>
        <a:p>
          <a:endParaRPr lang="en-US"/>
        </a:p>
      </dgm:t>
    </dgm:pt>
    <dgm:pt modelId="{3AC05837-57CA-43DC-BE68-518BBEEAA1EC}" type="pres">
      <dgm:prSet presAssocID="{30B98BDE-FB24-493E-BDE3-1BDBAC9EF5AD}" presName="sibTrans" presStyleCnt="0"/>
      <dgm:spPr/>
    </dgm:pt>
    <dgm:pt modelId="{48C92D62-F55A-4477-89C0-2D74ED04E4BE}" type="pres">
      <dgm:prSet presAssocID="{EBFCA519-0B84-4F30-B02D-FDC184FC529D}" presName="compNode" presStyleCnt="0"/>
      <dgm:spPr/>
    </dgm:pt>
    <dgm:pt modelId="{A6D3BA99-E0BC-4DF2-858A-3934251C7FE2}" type="pres">
      <dgm:prSet presAssocID="{EBFCA519-0B84-4F30-B02D-FDC184FC529D}" presName="bgRect" presStyleLbl="bgShp" presStyleIdx="2" presStyleCnt="3"/>
      <dgm:spPr/>
    </dgm:pt>
    <dgm:pt modelId="{6850B940-F084-48CE-81D6-137D869902C2}" type="pres">
      <dgm:prSet presAssocID="{EBFCA519-0B84-4F30-B02D-FDC184FC529D}" presName="iconRect" presStyleLbl="node1" presStyleIdx="2" presStyleCnt="3"/>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a:blipFill>
        <a:ln>
          <a:noFill/>
        </a:ln>
      </dgm:spPr>
      <dgm:extLst>
        <a:ext uri="{E40237B7-FDA0-4F09-8148-C483321AD2D9}">
          <dgm14:cNvPr xmlns:dgm14="http://schemas.microsoft.com/office/drawing/2010/diagram" id="0" name="" descr="Books"/>
        </a:ext>
      </dgm:extLst>
    </dgm:pt>
    <dgm:pt modelId="{540C9324-E5F5-44DB-B3B9-216ABB57E6BD}" type="pres">
      <dgm:prSet presAssocID="{EBFCA519-0B84-4F30-B02D-FDC184FC529D}" presName="spaceRect" presStyleCnt="0"/>
      <dgm:spPr/>
    </dgm:pt>
    <dgm:pt modelId="{525D14E1-E70D-414F-963E-A341360101FD}" type="pres">
      <dgm:prSet presAssocID="{EBFCA519-0B84-4F30-B02D-FDC184FC529D}" presName="parTx" presStyleLbl="revTx" presStyleIdx="2" presStyleCnt="3">
        <dgm:presLayoutVars>
          <dgm:chMax val="0"/>
          <dgm:chPref val="0"/>
        </dgm:presLayoutVars>
      </dgm:prSet>
      <dgm:spPr/>
      <dgm:t>
        <a:bodyPr/>
        <a:lstStyle/>
        <a:p>
          <a:endParaRPr lang="en-US"/>
        </a:p>
      </dgm:t>
    </dgm:pt>
  </dgm:ptLst>
  <dgm:cxnLst>
    <dgm:cxn modelId="{23C770B5-2CA5-2B4C-AA1F-7D5CF4238BF4}" type="presOf" srcId="{0975FBE4-F871-4E3B-9686-243203E64A61}" destId="{B491D251-5B2C-4246-AC97-B7E8AD6F8FCA}" srcOrd="0" destOrd="0" presId="urn:microsoft.com/office/officeart/2018/2/layout/IconVerticalSolidList"/>
    <dgm:cxn modelId="{D3D080FE-71B7-F540-B22D-EA16A4CBED1C}" type="presOf" srcId="{D88A8D51-51D3-44D3-AE98-EEE3D77B0AD9}" destId="{08BEBEE9-AA3B-4456-9329-FFA8D9328457}" srcOrd="0" destOrd="0" presId="urn:microsoft.com/office/officeart/2018/2/layout/IconVerticalSolidList"/>
    <dgm:cxn modelId="{05A4C179-182B-4081-9BEA-7D6EDB61A553}" srcId="{363C6968-C820-4A8F-A108-3D48465DD10B}" destId="{0975FBE4-F871-4E3B-9686-243203E64A61}" srcOrd="1" destOrd="0" parTransId="{4B43C255-FDD8-4ED0-A315-2BF122F89D03}" sibTransId="{30B98BDE-FB24-493E-BDE3-1BDBAC9EF5AD}"/>
    <dgm:cxn modelId="{F3663FFF-554C-48B5-96B5-2F2DD420798B}" srcId="{363C6968-C820-4A8F-A108-3D48465DD10B}" destId="{D88A8D51-51D3-44D3-AE98-EEE3D77B0AD9}" srcOrd="0" destOrd="0" parTransId="{289BDF12-1177-48F9-9EB8-64FA53E5AFE5}" sibTransId="{42BB9A08-DD4C-4210-8C6D-434350374731}"/>
    <dgm:cxn modelId="{462A1899-F624-4745-8C56-10326A638671}" type="presOf" srcId="{EBFCA519-0B84-4F30-B02D-FDC184FC529D}" destId="{525D14E1-E70D-414F-963E-A341360101FD}" srcOrd="0" destOrd="0" presId="urn:microsoft.com/office/officeart/2018/2/layout/IconVerticalSolidList"/>
    <dgm:cxn modelId="{D9E26E7D-54AD-8A49-B067-12945A797097}" type="presOf" srcId="{363C6968-C820-4A8F-A108-3D48465DD10B}" destId="{0FB6A49E-5972-4315-AAB6-F0C6C5E58202}" srcOrd="0" destOrd="0" presId="urn:microsoft.com/office/officeart/2018/2/layout/IconVerticalSolidList"/>
    <dgm:cxn modelId="{FCCC2F24-A39F-41F3-AB4F-064383AF0A79}" srcId="{363C6968-C820-4A8F-A108-3D48465DD10B}" destId="{EBFCA519-0B84-4F30-B02D-FDC184FC529D}" srcOrd="2" destOrd="0" parTransId="{7728BFEB-9335-4C4B-A602-BA1BEA0B5816}" sibTransId="{33B7D885-B42C-4E8E-8ACA-594D7128CF02}"/>
    <dgm:cxn modelId="{463C052F-9F1E-C94A-B4E6-250A6F38193E}" type="presParOf" srcId="{0FB6A49E-5972-4315-AAB6-F0C6C5E58202}" destId="{05A4DA2E-2B64-4200-8817-1DD73B4EC459}" srcOrd="0" destOrd="0" presId="urn:microsoft.com/office/officeart/2018/2/layout/IconVerticalSolidList"/>
    <dgm:cxn modelId="{95FCD8EA-3038-5249-A4C3-283AB0BCDAFA}" type="presParOf" srcId="{05A4DA2E-2B64-4200-8817-1DD73B4EC459}" destId="{5939C1CD-1C9F-487D-8DFD-B19038199F61}" srcOrd="0" destOrd="0" presId="urn:microsoft.com/office/officeart/2018/2/layout/IconVerticalSolidList"/>
    <dgm:cxn modelId="{80DDB67B-CDD4-3146-B209-4680675ACAAD}" type="presParOf" srcId="{05A4DA2E-2B64-4200-8817-1DD73B4EC459}" destId="{05CE3A62-B1E6-4D40-A0A0-48ED43AD8ADE}" srcOrd="1" destOrd="0" presId="urn:microsoft.com/office/officeart/2018/2/layout/IconVerticalSolidList"/>
    <dgm:cxn modelId="{47AA167F-AC51-2440-ABED-6790668D6BD2}" type="presParOf" srcId="{05A4DA2E-2B64-4200-8817-1DD73B4EC459}" destId="{5A6AA38F-CFBD-4A81-8F63-6B62325EB655}" srcOrd="2" destOrd="0" presId="urn:microsoft.com/office/officeart/2018/2/layout/IconVerticalSolidList"/>
    <dgm:cxn modelId="{3DCAE9E6-C9BF-DF4D-8039-581B261A0650}" type="presParOf" srcId="{05A4DA2E-2B64-4200-8817-1DD73B4EC459}" destId="{08BEBEE9-AA3B-4456-9329-FFA8D9328457}" srcOrd="3" destOrd="0" presId="urn:microsoft.com/office/officeart/2018/2/layout/IconVerticalSolidList"/>
    <dgm:cxn modelId="{86A07A5A-35EE-9D41-BF23-C3346860A3EE}" type="presParOf" srcId="{0FB6A49E-5972-4315-AAB6-F0C6C5E58202}" destId="{937D1BA5-1629-4F49-85E4-651E8AC382FC}" srcOrd="1" destOrd="0" presId="urn:microsoft.com/office/officeart/2018/2/layout/IconVerticalSolidList"/>
    <dgm:cxn modelId="{031313E3-2295-B641-862D-1BE361E680A4}" type="presParOf" srcId="{0FB6A49E-5972-4315-AAB6-F0C6C5E58202}" destId="{54480E3E-12B3-4748-B3DA-B257FAF8925C}" srcOrd="2" destOrd="0" presId="urn:microsoft.com/office/officeart/2018/2/layout/IconVerticalSolidList"/>
    <dgm:cxn modelId="{2424AC5C-3C7D-5E4F-86D5-48C865FD82D8}" type="presParOf" srcId="{54480E3E-12B3-4748-B3DA-B257FAF8925C}" destId="{FC0C1CE5-DC55-4B89-882F-AA9DD93BA291}" srcOrd="0" destOrd="0" presId="urn:microsoft.com/office/officeart/2018/2/layout/IconVerticalSolidList"/>
    <dgm:cxn modelId="{437CDC62-7D8C-8746-BA8C-0CE35D504AF3}" type="presParOf" srcId="{54480E3E-12B3-4748-B3DA-B257FAF8925C}" destId="{C3E6E72E-E7D8-4541-BAA5-A328D799116F}" srcOrd="1" destOrd="0" presId="urn:microsoft.com/office/officeart/2018/2/layout/IconVerticalSolidList"/>
    <dgm:cxn modelId="{9C5CAF0C-5614-3044-8F6C-076704D36BC1}" type="presParOf" srcId="{54480E3E-12B3-4748-B3DA-B257FAF8925C}" destId="{F7A61CDA-CDE6-494B-A654-61B46D4B196D}" srcOrd="2" destOrd="0" presId="urn:microsoft.com/office/officeart/2018/2/layout/IconVerticalSolidList"/>
    <dgm:cxn modelId="{C0BB7F56-089C-7F4A-8ED4-499DF72F24FA}" type="presParOf" srcId="{54480E3E-12B3-4748-B3DA-B257FAF8925C}" destId="{B491D251-5B2C-4246-AC97-B7E8AD6F8FCA}" srcOrd="3" destOrd="0" presId="urn:microsoft.com/office/officeart/2018/2/layout/IconVerticalSolidList"/>
    <dgm:cxn modelId="{3182B0EE-BD5F-AC45-B465-2AE60E5502B1}" type="presParOf" srcId="{0FB6A49E-5972-4315-AAB6-F0C6C5E58202}" destId="{3AC05837-57CA-43DC-BE68-518BBEEAA1EC}" srcOrd="3" destOrd="0" presId="urn:microsoft.com/office/officeart/2018/2/layout/IconVerticalSolidList"/>
    <dgm:cxn modelId="{3FEAC2FF-40B5-E545-A4E7-F842D1237105}" type="presParOf" srcId="{0FB6A49E-5972-4315-AAB6-F0C6C5E58202}" destId="{48C92D62-F55A-4477-89C0-2D74ED04E4BE}" srcOrd="4" destOrd="0" presId="urn:microsoft.com/office/officeart/2018/2/layout/IconVerticalSolidList"/>
    <dgm:cxn modelId="{A7436EF3-4460-2B44-8D53-674D5FBDCCCF}" type="presParOf" srcId="{48C92D62-F55A-4477-89C0-2D74ED04E4BE}" destId="{A6D3BA99-E0BC-4DF2-858A-3934251C7FE2}" srcOrd="0" destOrd="0" presId="urn:microsoft.com/office/officeart/2018/2/layout/IconVerticalSolidList"/>
    <dgm:cxn modelId="{D8DCDE09-86B2-0840-BDA5-A582024B9A5E}" type="presParOf" srcId="{48C92D62-F55A-4477-89C0-2D74ED04E4BE}" destId="{6850B940-F084-48CE-81D6-137D869902C2}" srcOrd="1" destOrd="0" presId="urn:microsoft.com/office/officeart/2018/2/layout/IconVerticalSolidList"/>
    <dgm:cxn modelId="{8A606A36-C001-5D42-955C-66612ADF885B}" type="presParOf" srcId="{48C92D62-F55A-4477-89C0-2D74ED04E4BE}" destId="{540C9324-E5F5-44DB-B3B9-216ABB57E6BD}" srcOrd="2" destOrd="0" presId="urn:microsoft.com/office/officeart/2018/2/layout/IconVerticalSolidList"/>
    <dgm:cxn modelId="{C9520F76-D906-2F41-890A-627EF13ED240}" type="presParOf" srcId="{48C92D62-F55A-4477-89C0-2D74ED04E4BE}" destId="{525D14E1-E70D-414F-963E-A341360101F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36D31-6B3C-43AC-ACBA-1E4E8D51233A}">
      <dsp:nvSpPr>
        <dsp:cNvPr id="0" name=""/>
        <dsp:cNvSpPr/>
      </dsp:nvSpPr>
      <dsp:spPr>
        <a:xfrm>
          <a:off x="0" y="502"/>
          <a:ext cx="6513603" cy="6922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EB6B4F-D2C7-40AB-BF46-75154BCF6F06}">
      <dsp:nvSpPr>
        <dsp:cNvPr id="0" name=""/>
        <dsp:cNvSpPr/>
      </dsp:nvSpPr>
      <dsp:spPr>
        <a:xfrm>
          <a:off x="209416" y="156266"/>
          <a:ext cx="380756" cy="380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AB3074-58E9-4BB9-9910-686AADD6A519}">
      <dsp:nvSpPr>
        <dsp:cNvPr id="0" name=""/>
        <dsp:cNvSpPr/>
      </dsp:nvSpPr>
      <dsp:spPr>
        <a:xfrm>
          <a:off x="799588" y="50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100000"/>
            </a:lnSpc>
            <a:spcBef>
              <a:spcPct val="0"/>
            </a:spcBef>
            <a:spcAft>
              <a:spcPct val="35000"/>
            </a:spcAft>
          </a:pPr>
          <a:r>
            <a:rPr lang="en-US" sz="1600" kern="1200"/>
            <a:t>What is programming?</a:t>
          </a:r>
        </a:p>
      </dsp:txBody>
      <dsp:txXfrm>
        <a:off x="799588" y="502"/>
        <a:ext cx="5714015" cy="692284"/>
      </dsp:txXfrm>
    </dsp:sp>
    <dsp:sp modelId="{F7FC8A61-9327-4887-A5FE-E2B3265BA5C6}">
      <dsp:nvSpPr>
        <dsp:cNvPr id="0" name=""/>
        <dsp:cNvSpPr/>
      </dsp:nvSpPr>
      <dsp:spPr>
        <a:xfrm>
          <a:off x="0" y="865858"/>
          <a:ext cx="6513603" cy="6922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CFFA2C-17EF-47BE-837F-10AC7C00D76C}">
      <dsp:nvSpPr>
        <dsp:cNvPr id="0" name=""/>
        <dsp:cNvSpPr/>
      </dsp:nvSpPr>
      <dsp:spPr>
        <a:xfrm>
          <a:off x="209416" y="1021622"/>
          <a:ext cx="380756" cy="380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C61D56-909A-4811-B945-AD030AB53D62}">
      <dsp:nvSpPr>
        <dsp:cNvPr id="0" name=""/>
        <dsp:cNvSpPr/>
      </dsp:nvSpPr>
      <dsp:spPr>
        <a:xfrm>
          <a:off x="799588" y="86585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100000"/>
            </a:lnSpc>
            <a:spcBef>
              <a:spcPct val="0"/>
            </a:spcBef>
            <a:spcAft>
              <a:spcPct val="35000"/>
            </a:spcAft>
          </a:pPr>
          <a:r>
            <a:rPr lang="en-US" sz="1600" kern="1200"/>
            <a:t>What is R?</a:t>
          </a:r>
        </a:p>
      </dsp:txBody>
      <dsp:txXfrm>
        <a:off x="799588" y="865858"/>
        <a:ext cx="5714015" cy="692284"/>
      </dsp:txXfrm>
    </dsp:sp>
    <dsp:sp modelId="{B5A04425-E1FF-4050-9BCF-16CACA57E381}">
      <dsp:nvSpPr>
        <dsp:cNvPr id="0" name=""/>
        <dsp:cNvSpPr/>
      </dsp:nvSpPr>
      <dsp:spPr>
        <a:xfrm>
          <a:off x="0" y="1731214"/>
          <a:ext cx="6513603" cy="69228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6558B-C10F-45C0-B106-066BDBEE8A3A}">
      <dsp:nvSpPr>
        <dsp:cNvPr id="0" name=""/>
        <dsp:cNvSpPr/>
      </dsp:nvSpPr>
      <dsp:spPr>
        <a:xfrm>
          <a:off x="209416" y="1886978"/>
          <a:ext cx="380756" cy="380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826644-AE05-47E8-A718-2841A293AF83}">
      <dsp:nvSpPr>
        <dsp:cNvPr id="0" name=""/>
        <dsp:cNvSpPr/>
      </dsp:nvSpPr>
      <dsp:spPr>
        <a:xfrm>
          <a:off x="799588" y="1731214"/>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100000"/>
            </a:lnSpc>
            <a:spcBef>
              <a:spcPct val="0"/>
            </a:spcBef>
            <a:spcAft>
              <a:spcPct val="35000"/>
            </a:spcAft>
          </a:pPr>
          <a:r>
            <a:rPr lang="en-US" sz="1600" kern="1200"/>
            <a:t>Finding your way around RStudio</a:t>
          </a:r>
        </a:p>
      </dsp:txBody>
      <dsp:txXfrm>
        <a:off x="799588" y="1731214"/>
        <a:ext cx="5714015" cy="692284"/>
      </dsp:txXfrm>
    </dsp:sp>
    <dsp:sp modelId="{3941093C-1376-4B99-AAE2-3E2D342D963D}">
      <dsp:nvSpPr>
        <dsp:cNvPr id="0" name=""/>
        <dsp:cNvSpPr/>
      </dsp:nvSpPr>
      <dsp:spPr>
        <a:xfrm>
          <a:off x="0" y="2596570"/>
          <a:ext cx="6513603" cy="69228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8C310C-E558-49F0-8416-84AC08EBFA48}">
      <dsp:nvSpPr>
        <dsp:cNvPr id="0" name=""/>
        <dsp:cNvSpPr/>
      </dsp:nvSpPr>
      <dsp:spPr>
        <a:xfrm>
          <a:off x="209416" y="2752334"/>
          <a:ext cx="380756" cy="3807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23CEA6-15DA-4FF1-946E-00E3FAFEBF7B}">
      <dsp:nvSpPr>
        <dsp:cNvPr id="0" name=""/>
        <dsp:cNvSpPr/>
      </dsp:nvSpPr>
      <dsp:spPr>
        <a:xfrm>
          <a:off x="799588" y="2596570"/>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100000"/>
            </a:lnSpc>
            <a:spcBef>
              <a:spcPct val="0"/>
            </a:spcBef>
            <a:spcAft>
              <a:spcPct val="35000"/>
            </a:spcAft>
          </a:pPr>
          <a:r>
            <a:rPr lang="en-US" sz="1600" kern="1200"/>
            <a:t>Basic operations and assignment</a:t>
          </a:r>
        </a:p>
      </dsp:txBody>
      <dsp:txXfrm>
        <a:off x="799588" y="2596570"/>
        <a:ext cx="5714015" cy="692284"/>
      </dsp:txXfrm>
    </dsp:sp>
    <dsp:sp modelId="{E0E1FB6F-FB59-4CD8-9630-247269C48156}">
      <dsp:nvSpPr>
        <dsp:cNvPr id="0" name=""/>
        <dsp:cNvSpPr/>
      </dsp:nvSpPr>
      <dsp:spPr>
        <a:xfrm>
          <a:off x="0" y="3461926"/>
          <a:ext cx="6513603" cy="69228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63B8BA-B10C-4E0C-8F5B-00AC628AD666}">
      <dsp:nvSpPr>
        <dsp:cNvPr id="0" name=""/>
        <dsp:cNvSpPr/>
      </dsp:nvSpPr>
      <dsp:spPr>
        <a:xfrm>
          <a:off x="209416" y="3617690"/>
          <a:ext cx="380756" cy="3807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41213E-AD27-48F2-AC29-9DFEF524D661}">
      <dsp:nvSpPr>
        <dsp:cNvPr id="0" name=""/>
        <dsp:cNvSpPr/>
      </dsp:nvSpPr>
      <dsp:spPr>
        <a:xfrm>
          <a:off x="799588" y="3461926"/>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100000"/>
            </a:lnSpc>
            <a:spcBef>
              <a:spcPct val="0"/>
            </a:spcBef>
            <a:spcAft>
              <a:spcPct val="35000"/>
            </a:spcAft>
          </a:pPr>
          <a:r>
            <a:rPr lang="en-US" sz="1600" kern="1200"/>
            <a:t>Functions</a:t>
          </a:r>
        </a:p>
      </dsp:txBody>
      <dsp:txXfrm>
        <a:off x="799588" y="3461926"/>
        <a:ext cx="5714015" cy="692284"/>
      </dsp:txXfrm>
    </dsp:sp>
    <dsp:sp modelId="{C5675537-17A3-45DB-B3C0-67F009816614}">
      <dsp:nvSpPr>
        <dsp:cNvPr id="0" name=""/>
        <dsp:cNvSpPr/>
      </dsp:nvSpPr>
      <dsp:spPr>
        <a:xfrm>
          <a:off x="0" y="4327282"/>
          <a:ext cx="6513603" cy="6922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38E35-4BDF-413A-AF36-39BC9699CDA4}">
      <dsp:nvSpPr>
        <dsp:cNvPr id="0" name=""/>
        <dsp:cNvSpPr/>
      </dsp:nvSpPr>
      <dsp:spPr>
        <a:xfrm>
          <a:off x="209416" y="4483046"/>
          <a:ext cx="380756" cy="38075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AD0D2D-3EF2-4316-A075-FDFE294612D0}">
      <dsp:nvSpPr>
        <dsp:cNvPr id="0" name=""/>
        <dsp:cNvSpPr/>
      </dsp:nvSpPr>
      <dsp:spPr>
        <a:xfrm>
          <a:off x="799588" y="4327282"/>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100000"/>
            </a:lnSpc>
            <a:spcBef>
              <a:spcPct val="0"/>
            </a:spcBef>
            <a:spcAft>
              <a:spcPct val="35000"/>
            </a:spcAft>
          </a:pPr>
          <a:r>
            <a:rPr lang="en-US" sz="1600" kern="1200"/>
            <a:t>Comments</a:t>
          </a:r>
        </a:p>
      </dsp:txBody>
      <dsp:txXfrm>
        <a:off x="799588" y="4327282"/>
        <a:ext cx="5714015" cy="692284"/>
      </dsp:txXfrm>
    </dsp:sp>
    <dsp:sp modelId="{3A03FF0D-2580-437D-B418-8219B99797F0}">
      <dsp:nvSpPr>
        <dsp:cNvPr id="0" name=""/>
        <dsp:cNvSpPr/>
      </dsp:nvSpPr>
      <dsp:spPr>
        <a:xfrm>
          <a:off x="0" y="5192638"/>
          <a:ext cx="6513603" cy="69228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039B0-F877-4989-89AB-B5122D8B132F}">
      <dsp:nvSpPr>
        <dsp:cNvPr id="0" name=""/>
        <dsp:cNvSpPr/>
      </dsp:nvSpPr>
      <dsp:spPr>
        <a:xfrm>
          <a:off x="209416" y="5348402"/>
          <a:ext cx="380756" cy="38075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6779F-8355-4F40-8EAF-343D31CC0F1E}">
      <dsp:nvSpPr>
        <dsp:cNvPr id="0" name=""/>
        <dsp:cNvSpPr/>
      </dsp:nvSpPr>
      <dsp:spPr>
        <a:xfrm>
          <a:off x="799588" y="5192638"/>
          <a:ext cx="5714015" cy="692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267" tIns="73267" rIns="73267" bIns="73267" numCol="1" spcCol="1270" anchor="ctr" anchorCtr="0">
          <a:noAutofit/>
        </a:bodyPr>
        <a:lstStyle/>
        <a:p>
          <a:pPr lvl="0" algn="l" defTabSz="711200">
            <a:lnSpc>
              <a:spcPct val="100000"/>
            </a:lnSpc>
            <a:spcBef>
              <a:spcPct val="0"/>
            </a:spcBef>
            <a:spcAft>
              <a:spcPct val="35000"/>
            </a:spcAft>
          </a:pPr>
          <a:r>
            <a:rPr lang="en-US" sz="1600" kern="1200"/>
            <a:t>Extensions and getting help</a:t>
          </a:r>
        </a:p>
      </dsp:txBody>
      <dsp:txXfrm>
        <a:off x="799588" y="5192638"/>
        <a:ext cx="5714015" cy="6922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FA6C9-79C3-4B27-9B1D-6EA8D85D4A2C}">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E24A0-E9F0-4E56-81B5-5ED399B89523}">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7A2189-2AFF-4F30-8BC9-8DA92636D867}">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755650">
            <a:lnSpc>
              <a:spcPct val="90000"/>
            </a:lnSpc>
            <a:spcBef>
              <a:spcPct val="0"/>
            </a:spcBef>
            <a:spcAft>
              <a:spcPct val="35000"/>
            </a:spcAft>
          </a:pPr>
          <a:r>
            <a:rPr lang="en-SG" sz="1700" kern="1200"/>
            <a:t>RStudio is not R.</a:t>
          </a:r>
          <a:endParaRPr lang="en-US" sz="1700" kern="1200"/>
        </a:p>
      </dsp:txBody>
      <dsp:txXfrm>
        <a:off x="1429899" y="2442"/>
        <a:ext cx="5083704" cy="1238008"/>
      </dsp:txXfrm>
    </dsp:sp>
    <dsp:sp modelId="{B16217E8-798E-4487-B379-48C8CB078C68}">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C0721-2565-45AB-A71C-41BA12B54054}">
      <dsp:nvSpPr>
        <dsp:cNvPr id="0" name=""/>
        <dsp:cNvSpPr/>
      </dsp:nvSpPr>
      <dsp:spPr>
        <a:xfrm>
          <a:off x="374497" y="1828505"/>
          <a:ext cx="680904" cy="68090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0B3D3F-990B-448F-8042-7953CDCC5D6D}">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755650">
            <a:lnSpc>
              <a:spcPct val="90000"/>
            </a:lnSpc>
            <a:spcBef>
              <a:spcPct val="0"/>
            </a:spcBef>
            <a:spcAft>
              <a:spcPct val="35000"/>
            </a:spcAft>
          </a:pPr>
          <a:r>
            <a:rPr lang="en-SG" sz="1700" kern="1200"/>
            <a:t>It is a separate open-source project that brings many powerful coding tools together into an intuitive, easy-to-learn interface. </a:t>
          </a:r>
          <a:r>
            <a:rPr lang="en-US" sz="1700" kern="1200"/>
            <a:t>Rstudio is an Integrated Development Environment (IDE).</a:t>
          </a:r>
        </a:p>
      </dsp:txBody>
      <dsp:txXfrm>
        <a:off x="1429899" y="1549953"/>
        <a:ext cx="5083704" cy="1238008"/>
      </dsp:txXfrm>
    </dsp:sp>
    <dsp:sp modelId="{8DE6A9E6-0EE7-4B83-A34F-329023FEAB9F}">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4247AF-5EDC-4513-91A8-78F2A3A18443}">
      <dsp:nvSpPr>
        <dsp:cNvPr id="0" name=""/>
        <dsp:cNvSpPr/>
      </dsp:nvSpPr>
      <dsp:spPr>
        <a:xfrm>
          <a:off x="374497" y="3376015"/>
          <a:ext cx="680904" cy="68090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96B79F-568C-40D0-89BE-4D33BD9B0FAF}">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755650">
            <a:lnSpc>
              <a:spcPct val="90000"/>
            </a:lnSpc>
            <a:spcBef>
              <a:spcPct val="0"/>
            </a:spcBef>
            <a:spcAft>
              <a:spcPct val="35000"/>
            </a:spcAft>
          </a:pPr>
          <a:r>
            <a:rPr lang="en-SG" sz="1700" kern="1200"/>
            <a:t>RStudio runs on all major platforms (Windows, Mac, Linux) and through a web browser (using the server installation). </a:t>
          </a:r>
          <a:endParaRPr lang="en-US" sz="1700" kern="1200"/>
        </a:p>
      </dsp:txBody>
      <dsp:txXfrm>
        <a:off x="1429899" y="3097464"/>
        <a:ext cx="5083704" cy="1238008"/>
      </dsp:txXfrm>
    </dsp:sp>
    <dsp:sp modelId="{44DCEC3B-9E0C-4C5B-84E3-9898A1DA8353}">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EC2F37-234F-4C3B-BAE8-40C6B5CBD880}">
      <dsp:nvSpPr>
        <dsp:cNvPr id="0" name=""/>
        <dsp:cNvSpPr/>
      </dsp:nvSpPr>
      <dsp:spPr>
        <a:xfrm>
          <a:off x="374497" y="4923526"/>
          <a:ext cx="680904" cy="680904"/>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350F9-6BF4-4F65-9C17-7788A7BFD7BF}">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755650">
            <a:lnSpc>
              <a:spcPct val="90000"/>
            </a:lnSpc>
            <a:spcBef>
              <a:spcPct val="0"/>
            </a:spcBef>
            <a:spcAft>
              <a:spcPct val="35000"/>
            </a:spcAft>
          </a:pPr>
          <a:r>
            <a:rPr lang="en-US" sz="1700" kern="1200"/>
            <a:t>Download and install a copy of Rstudio here (</a:t>
          </a:r>
          <a:r>
            <a:rPr lang="en-US" sz="1700" kern="1200">
              <a:hlinkClick xmlns:r="http://schemas.openxmlformats.org/officeDocument/2006/relationships" r:id="rId10"/>
            </a:rPr>
            <a:t>http://www.rstudio.com/</a:t>
          </a:r>
          <a:r>
            <a:rPr lang="en-US" sz="1700" kern="1200"/>
            <a:t>)</a:t>
          </a:r>
        </a:p>
      </dsp:txBody>
      <dsp:txXfrm>
        <a:off x="1429899" y="4644974"/>
        <a:ext cx="5083704" cy="12380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6672F-DA0F-AB4C-B55E-081F723B8578}">
      <dsp:nvSpPr>
        <dsp:cNvPr id="0" name=""/>
        <dsp:cNvSpPr/>
      </dsp:nvSpPr>
      <dsp:spPr>
        <a:xfrm>
          <a:off x="0" y="56232"/>
          <a:ext cx="6513603"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SG" sz="3200" kern="1200"/>
            <a:t>An IDE facilitates code development</a:t>
          </a:r>
          <a:endParaRPr lang="en-US" sz="3200" kern="1200"/>
        </a:p>
      </dsp:txBody>
      <dsp:txXfrm>
        <a:off x="37467" y="93699"/>
        <a:ext cx="6438669" cy="692586"/>
      </dsp:txXfrm>
    </dsp:sp>
    <dsp:sp modelId="{88D87289-6480-894E-AD39-4F0918DA8C85}">
      <dsp:nvSpPr>
        <dsp:cNvPr id="0" name=""/>
        <dsp:cNvSpPr/>
      </dsp:nvSpPr>
      <dsp:spPr>
        <a:xfrm>
          <a:off x="0" y="915912"/>
          <a:ext cx="6513603" cy="7675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SG" sz="3200" kern="1200"/>
            <a:t>It includes: </a:t>
          </a:r>
          <a:endParaRPr lang="en-US" sz="3200" kern="1200"/>
        </a:p>
      </dsp:txBody>
      <dsp:txXfrm>
        <a:off x="37467" y="953379"/>
        <a:ext cx="6438669" cy="692586"/>
      </dsp:txXfrm>
    </dsp:sp>
    <dsp:sp modelId="{0B4CF262-CBBD-514B-9321-6EB24DEBE5D3}">
      <dsp:nvSpPr>
        <dsp:cNvPr id="0" name=""/>
        <dsp:cNvSpPr/>
      </dsp:nvSpPr>
      <dsp:spPr>
        <a:xfrm>
          <a:off x="0" y="1683433"/>
          <a:ext cx="6513603" cy="3378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SG" sz="2500" kern="1200"/>
            <a:t>A console for issuing commands. </a:t>
          </a:r>
          <a:endParaRPr lang="en-US" sz="2500" kern="1200"/>
        </a:p>
        <a:p>
          <a:pPr marL="228600" lvl="1" indent="-228600" algn="l" defTabSz="1111250">
            <a:lnSpc>
              <a:spcPct val="90000"/>
            </a:lnSpc>
            <a:spcBef>
              <a:spcPct val="0"/>
            </a:spcBef>
            <a:spcAft>
              <a:spcPct val="20000"/>
            </a:spcAft>
            <a:buChar char="••"/>
          </a:pPr>
          <a:r>
            <a:rPr lang="en-SG" sz="2500" kern="1200" dirty="0"/>
            <a:t>Source-code editor preferably with a rich set of keyboard shortcuts</a:t>
          </a:r>
          <a:endParaRPr lang="en-US" sz="2500" kern="1200" dirty="0"/>
        </a:p>
        <a:p>
          <a:pPr marL="228600" lvl="1" indent="-228600" algn="l" defTabSz="1111250">
            <a:lnSpc>
              <a:spcPct val="90000"/>
            </a:lnSpc>
            <a:spcBef>
              <a:spcPct val="0"/>
            </a:spcBef>
            <a:spcAft>
              <a:spcPct val="20000"/>
            </a:spcAft>
            <a:buChar char="••"/>
          </a:pPr>
          <a:r>
            <a:rPr lang="en-SG" sz="2500" kern="1200"/>
            <a:t>Other perks include automatic source-code formatting, assistance with parentheses, keyword highlighting, interfaces for compiling or running of software, project-management features, debugging assistance and integration with report-writing tools </a:t>
          </a:r>
          <a:endParaRPr lang="en-US" sz="2500" kern="1200"/>
        </a:p>
      </dsp:txBody>
      <dsp:txXfrm>
        <a:off x="0" y="1683433"/>
        <a:ext cx="6513603" cy="3378240"/>
      </dsp:txXfrm>
    </dsp:sp>
    <dsp:sp modelId="{5C559A75-3E57-FE44-9F6F-EBFBDB16C355}">
      <dsp:nvSpPr>
        <dsp:cNvPr id="0" name=""/>
        <dsp:cNvSpPr/>
      </dsp:nvSpPr>
      <dsp:spPr>
        <a:xfrm>
          <a:off x="0" y="5061673"/>
          <a:ext cx="6513603"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SG" sz="3200" kern="1200"/>
            <a:t>RStudio can do all these things</a:t>
          </a:r>
          <a:endParaRPr lang="en-US" sz="3200" kern="1200"/>
        </a:p>
      </dsp:txBody>
      <dsp:txXfrm>
        <a:off x="37467" y="5099140"/>
        <a:ext cx="6438669" cy="6925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D255E-17D6-4136-8F60-EC2003256980}">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338E4B-8AEC-446A-9396-1891CD01AFCF}">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B16BFB-B312-4C49-A86D-FB195BC9FF01}">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To assign a value to a variable </a:t>
          </a:r>
        </a:p>
      </dsp:txBody>
      <dsp:txXfrm>
        <a:off x="1429899" y="2442"/>
        <a:ext cx="5083704" cy="1238008"/>
      </dsp:txXfrm>
    </dsp:sp>
    <dsp:sp modelId="{4F1BFF26-F5C6-40EA-9078-C6683794E9AF}">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B005C2-039A-460A-9BA6-F26E2303CA18}">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CE0BE1-5E30-44CA-9C75-944558D3A313}">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Type as </a:t>
          </a:r>
          <a:r>
            <a:rPr lang="ja-JP" sz="2200" kern="1200"/>
            <a:t>“</a:t>
          </a:r>
          <a:r>
            <a:rPr lang="en-US" sz="2200" kern="1200"/>
            <a:t>&lt;-</a:t>
          </a:r>
          <a:r>
            <a:rPr lang="ja-JP" sz="2200" kern="1200"/>
            <a:t>”</a:t>
          </a:r>
          <a:r>
            <a:rPr lang="en-US" sz="2200" kern="1200"/>
            <a:t> which means </a:t>
          </a:r>
          <a:r>
            <a:rPr lang="en-SG" sz="2200" kern="1200"/>
            <a:t>←</a:t>
          </a:r>
          <a:endParaRPr lang="en-US" sz="2200" kern="1200"/>
        </a:p>
      </dsp:txBody>
      <dsp:txXfrm>
        <a:off x="1429899" y="1549953"/>
        <a:ext cx="5083704" cy="1238008"/>
      </dsp:txXfrm>
    </dsp:sp>
    <dsp:sp modelId="{20B4EEB9-BB5E-498A-B3F3-66112BCFE88E}">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FCF0B2-FF71-4ADA-85E5-7FA5C8403DAE}">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26820C-0C5D-45E2-AC01-D2420A0C404B}">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Can also use the equals sign “=“ </a:t>
          </a:r>
        </a:p>
      </dsp:txBody>
      <dsp:txXfrm>
        <a:off x="1429899" y="3097464"/>
        <a:ext cx="5083704" cy="1238008"/>
      </dsp:txXfrm>
    </dsp:sp>
    <dsp:sp modelId="{7BA17EB3-26C2-4F0C-A76B-85BB1E563C3B}">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7D1B03-55CD-430A-9F5E-63CEDA720EAC}">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939CBD-EEB9-4D2C-A637-63BE7CCEDE72}">
      <dsp:nvSpPr>
        <dsp:cNvPr id="0" name=""/>
        <dsp:cNvSpPr/>
      </dsp:nvSpPr>
      <dsp:spPr>
        <a:xfrm>
          <a:off x="1429899" y="4644974"/>
          <a:ext cx="2931121"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e.g. x =1 or x &lt;-1 means the same thing in R</a:t>
          </a:r>
        </a:p>
      </dsp:txBody>
      <dsp:txXfrm>
        <a:off x="1429899" y="4644974"/>
        <a:ext cx="2931121" cy="1238008"/>
      </dsp:txXfrm>
    </dsp:sp>
    <dsp:sp modelId="{0C410999-3C96-4973-83C1-74B3B1DB104E}">
      <dsp:nvSpPr>
        <dsp:cNvPr id="0" name=""/>
        <dsp:cNvSpPr/>
      </dsp:nvSpPr>
      <dsp:spPr>
        <a:xfrm>
          <a:off x="4361021" y="4644974"/>
          <a:ext cx="2152582"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711200">
            <a:lnSpc>
              <a:spcPct val="90000"/>
            </a:lnSpc>
            <a:spcBef>
              <a:spcPct val="0"/>
            </a:spcBef>
            <a:spcAft>
              <a:spcPct val="35000"/>
            </a:spcAft>
          </a:pPr>
          <a:r>
            <a:rPr lang="en-US" sz="1600" kern="1200"/>
            <a:t>However, seasoned R programmers prefer to use &lt;-</a:t>
          </a:r>
        </a:p>
      </dsp:txBody>
      <dsp:txXfrm>
        <a:off x="4361021" y="4644974"/>
        <a:ext cx="2152582" cy="123800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17FBF-24E8-47CA-AAD2-AD838118B487}">
      <dsp:nvSpPr>
        <dsp:cNvPr id="0" name=""/>
        <dsp:cNvSpPr/>
      </dsp:nvSpPr>
      <dsp:spPr>
        <a:xfrm>
          <a:off x="0" y="956381"/>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A7DF7E-ACCE-43E1-B648-9B3C3083C5E9}">
      <dsp:nvSpPr>
        <dsp:cNvPr id="0" name=""/>
        <dsp:cNvSpPr/>
      </dsp:nvSpPr>
      <dsp:spPr>
        <a:xfrm>
          <a:off x="534102" y="1353647"/>
          <a:ext cx="971095" cy="9710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82D103-1F3C-4A9E-91CE-94FE0BD8AC43}">
      <dsp:nvSpPr>
        <dsp:cNvPr id="0" name=""/>
        <dsp:cNvSpPr/>
      </dsp:nvSpPr>
      <dsp:spPr>
        <a:xfrm>
          <a:off x="2039300" y="956381"/>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111250">
            <a:lnSpc>
              <a:spcPct val="90000"/>
            </a:lnSpc>
            <a:spcBef>
              <a:spcPct val="0"/>
            </a:spcBef>
            <a:spcAft>
              <a:spcPct val="35000"/>
            </a:spcAft>
          </a:pPr>
          <a:r>
            <a:rPr lang="en-SG" sz="2500" kern="1200"/>
            <a:t># An example of computing the mean with variables</a:t>
          </a:r>
          <a:endParaRPr lang="en-US" sz="2500" kern="1200"/>
        </a:p>
      </dsp:txBody>
      <dsp:txXfrm>
        <a:off x="2039300" y="956381"/>
        <a:ext cx="4474303" cy="1765627"/>
      </dsp:txXfrm>
    </dsp:sp>
    <dsp:sp modelId="{74B4F37F-EB2E-4832-99EB-9B94C5F13E26}">
      <dsp:nvSpPr>
        <dsp:cNvPr id="0" name=""/>
        <dsp:cNvSpPr/>
      </dsp:nvSpPr>
      <dsp:spPr>
        <a:xfrm>
          <a:off x="0" y="3163416"/>
          <a:ext cx="6513603" cy="176562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35BD06-593E-47DE-B792-E017504236E7}">
      <dsp:nvSpPr>
        <dsp:cNvPr id="0" name=""/>
        <dsp:cNvSpPr/>
      </dsp:nvSpPr>
      <dsp:spPr>
        <a:xfrm>
          <a:off x="534102" y="3560682"/>
          <a:ext cx="971095" cy="9710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293DB2-5EF2-4B1F-A27C-90365EBB7575}">
      <dsp:nvSpPr>
        <dsp:cNvPr id="0" name=""/>
        <dsp:cNvSpPr/>
      </dsp:nvSpPr>
      <dsp:spPr>
        <a:xfrm>
          <a:off x="2039300" y="3163416"/>
          <a:ext cx="4474303" cy="1765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62" tIns="186862" rIns="186862" bIns="186862" numCol="1" spcCol="1270" anchor="ctr" anchorCtr="0">
          <a:noAutofit/>
        </a:bodyPr>
        <a:lstStyle/>
        <a:p>
          <a:pPr lvl="0" algn="l" defTabSz="1111250">
            <a:lnSpc>
              <a:spcPct val="90000"/>
            </a:lnSpc>
            <a:spcBef>
              <a:spcPct val="0"/>
            </a:spcBef>
            <a:spcAft>
              <a:spcPct val="35000"/>
            </a:spcAft>
          </a:pPr>
          <a:r>
            <a:rPr lang="en-SG" sz="2500" kern="1200" dirty="0" smtClean="0"/>
            <a:t>mydata$sum </a:t>
          </a:r>
          <a:r>
            <a:rPr lang="en-SG" sz="2500" kern="1200" dirty="0"/>
            <a:t>&lt;- </a:t>
          </a:r>
          <a:r>
            <a:rPr lang="en-SG" sz="2500" kern="1200" dirty="0" smtClean="0"/>
            <a:t>mydata$x1 </a:t>
          </a:r>
          <a:r>
            <a:rPr lang="en-SG" sz="2500" kern="1200" dirty="0"/>
            <a:t>+ </a:t>
          </a:r>
          <a:r>
            <a:rPr lang="en-SG" sz="2500" kern="1200" dirty="0" smtClean="0"/>
            <a:t>mydata$x2</a:t>
          </a:r>
          <a:r>
            <a:rPr lang="en-SG" sz="2500" kern="1200" dirty="0"/>
            <a:t/>
          </a:r>
          <a:br>
            <a:rPr lang="en-SG" sz="2500" kern="1200" dirty="0"/>
          </a:br>
          <a:r>
            <a:rPr lang="en-SG" sz="2500" kern="1200" dirty="0"/>
            <a:t>mydata$mean &lt;- (mydata$x1 + mydata$x2)/2</a:t>
          </a:r>
          <a:endParaRPr lang="en-US" sz="2500" kern="1200" dirty="0"/>
        </a:p>
      </dsp:txBody>
      <dsp:txXfrm>
        <a:off x="2039300" y="3163416"/>
        <a:ext cx="4474303" cy="176562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7EBD3-C429-45E0-9A77-15C3EC006270}">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B57E87-95AD-4186-B3BD-F634DB20C9AC}">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0C6CDB-59FE-496A-85C6-C1722D4F0D59}">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33450">
            <a:lnSpc>
              <a:spcPct val="90000"/>
            </a:lnSpc>
            <a:spcBef>
              <a:spcPct val="0"/>
            </a:spcBef>
            <a:spcAft>
              <a:spcPct val="35000"/>
            </a:spcAft>
          </a:pPr>
          <a:r>
            <a:rPr lang="en-US" sz="2100" kern="1200"/>
            <a:t>A function is a well-defined autonomous piece of code</a:t>
          </a:r>
        </a:p>
      </dsp:txBody>
      <dsp:txXfrm>
        <a:off x="1429899" y="2442"/>
        <a:ext cx="5083704" cy="1238008"/>
      </dsp:txXfrm>
    </dsp:sp>
    <dsp:sp modelId="{1CDB6F40-01E4-4FB7-A22F-310CDC356472}">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B20E6-4896-4E8D-850F-44F3216C852D}">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2046DF-E3D4-42A0-88D8-B63CAC14B0C6}">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33450">
            <a:lnSpc>
              <a:spcPct val="90000"/>
            </a:lnSpc>
            <a:spcBef>
              <a:spcPct val="0"/>
            </a:spcBef>
            <a:spcAft>
              <a:spcPct val="35000"/>
            </a:spcAft>
          </a:pPr>
          <a:r>
            <a:rPr lang="en-US" sz="2100" kern="1200"/>
            <a:t>It can contain both data and methods</a:t>
          </a:r>
        </a:p>
      </dsp:txBody>
      <dsp:txXfrm>
        <a:off x="1429899" y="1549953"/>
        <a:ext cx="5083704" cy="1238008"/>
      </dsp:txXfrm>
    </dsp:sp>
    <dsp:sp modelId="{D6B68BEE-F0C2-4655-84A6-E185BEBDD66E}">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764645-0916-4F59-8596-3E563BA3F292}">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78EA96-90F9-40F2-964F-7A73A500FD75}">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33450">
            <a:lnSpc>
              <a:spcPct val="90000"/>
            </a:lnSpc>
            <a:spcBef>
              <a:spcPct val="0"/>
            </a:spcBef>
            <a:spcAft>
              <a:spcPct val="35000"/>
            </a:spcAft>
          </a:pPr>
          <a:r>
            <a:rPr lang="en-US" sz="2100" kern="1200"/>
            <a:t>Conceptually related to OOP. But it differs in the sense that functions are not initiated from a constructor class (no inheritance)</a:t>
          </a:r>
        </a:p>
      </dsp:txBody>
      <dsp:txXfrm>
        <a:off x="1429899" y="3097464"/>
        <a:ext cx="5083704" cy="1238008"/>
      </dsp:txXfrm>
    </dsp:sp>
    <dsp:sp modelId="{8C0F3AC6-EE87-47E5-A658-63B3FE748404}">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2A6559-E3E9-46B4-B83E-C785001C5E1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BF8082-B1CD-4A33-9F99-87A004825179}">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33450">
            <a:lnSpc>
              <a:spcPct val="90000"/>
            </a:lnSpc>
            <a:spcBef>
              <a:spcPct val="0"/>
            </a:spcBef>
            <a:spcAft>
              <a:spcPct val="35000"/>
            </a:spcAft>
          </a:pPr>
          <a:r>
            <a:rPr lang="en-US" sz="2100" kern="1200"/>
            <a:t>R has many built in functions that can conveniently called upon</a:t>
          </a:r>
        </a:p>
      </dsp:txBody>
      <dsp:txXfrm>
        <a:off x="1429899" y="4644974"/>
        <a:ext cx="5083704" cy="12380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14904-AE31-469B-8C3E-E977DC75C235}">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AD5C08-510D-4C82-8BC8-AED167CCCA40}">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10867B-0540-4B13-BD89-E4E1F53B915D}">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066800">
            <a:lnSpc>
              <a:spcPct val="90000"/>
            </a:lnSpc>
            <a:spcBef>
              <a:spcPct val="0"/>
            </a:spcBef>
            <a:spcAft>
              <a:spcPct val="35000"/>
            </a:spcAft>
          </a:pPr>
          <a:r>
            <a:rPr lang="en-US" sz="2400" kern="1200"/>
            <a:t>R functions are invoked by its name, then followed by the parenthesis, and including zero or more arguments</a:t>
          </a:r>
        </a:p>
      </dsp:txBody>
      <dsp:txXfrm>
        <a:off x="1941716" y="718"/>
        <a:ext cx="4571887" cy="1681139"/>
      </dsp:txXfrm>
    </dsp:sp>
    <dsp:sp modelId="{71BAEA00-2DB0-486F-AAD6-A1E6CBD48042}">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DB990-12A6-4C50-8484-C34B10D898A2}">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A91E6E-3A23-4B73-BD9A-6F57F2C9017D}">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066800">
            <a:lnSpc>
              <a:spcPct val="90000"/>
            </a:lnSpc>
            <a:spcBef>
              <a:spcPct val="0"/>
            </a:spcBef>
            <a:spcAft>
              <a:spcPct val="35000"/>
            </a:spcAft>
          </a:pPr>
          <a:r>
            <a:rPr lang="en-US" sz="2400" kern="1200"/>
            <a:t>Using the combine function c() to merge three numeric values into a vector e.g. c(1,2,3)</a:t>
          </a:r>
        </a:p>
      </dsp:txBody>
      <dsp:txXfrm>
        <a:off x="1941716" y="2102143"/>
        <a:ext cx="4571887" cy="1681139"/>
      </dsp:txXfrm>
    </dsp:sp>
    <dsp:sp modelId="{F53C354F-9CA9-4F9B-8A20-E837559A4167}">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79BB12-2340-4EE1-8C49-40FD0896B0EA}">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808DAF-82A4-458B-8363-810928C499E0}">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066800">
            <a:lnSpc>
              <a:spcPct val="90000"/>
            </a:lnSpc>
            <a:spcBef>
              <a:spcPct val="0"/>
            </a:spcBef>
            <a:spcAft>
              <a:spcPct val="35000"/>
            </a:spcAft>
          </a:pPr>
          <a:r>
            <a:rPr lang="en-US" sz="2400" kern="1200"/>
            <a:t>Or using the sum() function as sum(1,2,3) or sum(c(1,2,3))</a:t>
          </a:r>
        </a:p>
      </dsp:txBody>
      <dsp:txXfrm>
        <a:off x="1941716" y="4203567"/>
        <a:ext cx="4571887" cy="16811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F89403-DF0B-46D6-8D61-8EDCA3ED4041}">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CBFB0-4EA2-4B7B-9137-5F11FBE937C5}">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BE4478-8867-446E-B572-C1C175D5CAC4}">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066800">
            <a:lnSpc>
              <a:spcPct val="90000"/>
            </a:lnSpc>
            <a:spcBef>
              <a:spcPct val="0"/>
            </a:spcBef>
            <a:spcAft>
              <a:spcPct val="35000"/>
            </a:spcAft>
          </a:pPr>
          <a:r>
            <a:rPr lang="en-SG" sz="2400" kern="1200"/>
            <a:t>a </a:t>
          </a:r>
          <a:r>
            <a:rPr lang="en-SG" sz="2400" b="1" kern="1200"/>
            <a:t>comment</a:t>
          </a:r>
          <a:r>
            <a:rPr lang="en-SG" sz="2400" kern="1200"/>
            <a:t> is a programmer-readable explanation or annotation in the source </a:t>
          </a:r>
          <a:r>
            <a:rPr lang="en-SG" sz="2400" b="1" kern="1200"/>
            <a:t>code</a:t>
          </a:r>
          <a:r>
            <a:rPr lang="en-SG" sz="2400" kern="1200"/>
            <a:t> of a computer program. </a:t>
          </a:r>
          <a:endParaRPr lang="en-US" sz="2400" kern="1200"/>
        </a:p>
      </dsp:txBody>
      <dsp:txXfrm>
        <a:off x="1941716" y="718"/>
        <a:ext cx="4571887" cy="1681139"/>
      </dsp:txXfrm>
    </dsp:sp>
    <dsp:sp modelId="{9855085C-7D51-4072-BE4A-B17AF0A7E9B2}">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56EF36-6DC2-4C44-AC91-16394B84F26E}">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5BEC93-6FDF-4996-9DA6-B3970C59598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066800">
            <a:lnSpc>
              <a:spcPct val="90000"/>
            </a:lnSpc>
            <a:spcBef>
              <a:spcPct val="0"/>
            </a:spcBef>
            <a:spcAft>
              <a:spcPct val="35000"/>
            </a:spcAft>
          </a:pPr>
          <a:r>
            <a:rPr lang="en-SG" sz="2400" kern="1200"/>
            <a:t>They are added for the purpose of making the source </a:t>
          </a:r>
          <a:r>
            <a:rPr lang="en-SG" sz="2400" b="1" kern="1200"/>
            <a:t>code</a:t>
          </a:r>
          <a:r>
            <a:rPr lang="en-SG" sz="2400" kern="1200"/>
            <a:t> easier for humans to understand</a:t>
          </a:r>
          <a:endParaRPr lang="en-US" sz="2400" kern="1200"/>
        </a:p>
      </dsp:txBody>
      <dsp:txXfrm>
        <a:off x="1941716" y="2102143"/>
        <a:ext cx="4571887" cy="1681139"/>
      </dsp:txXfrm>
    </dsp:sp>
    <dsp:sp modelId="{D8C0B349-6A6F-4A96-A812-694072FE7D51}">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0F1531-D19C-481A-99D3-90AF90D66E74}">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C76CB4-9DED-4471-B34E-D47D258B8D06}">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1066800">
            <a:lnSpc>
              <a:spcPct val="90000"/>
            </a:lnSpc>
            <a:spcBef>
              <a:spcPct val="0"/>
            </a:spcBef>
            <a:spcAft>
              <a:spcPct val="35000"/>
            </a:spcAft>
          </a:pPr>
          <a:r>
            <a:rPr lang="en-SG" sz="2400" kern="1200"/>
            <a:t>Comments are ignored by compilers and interpreters.</a:t>
          </a:r>
          <a:endParaRPr lang="en-US" sz="2400" kern="1200"/>
        </a:p>
      </dsp:txBody>
      <dsp:txXfrm>
        <a:off x="1941716" y="4203567"/>
        <a:ext cx="4571887" cy="16811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33171-5DFE-4592-8BC8-0C1A1801E253}">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0E509-FA19-48EC-9187-8388078A8E31}">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55A7EE-884B-465C-8DF1-80645D12C3AE}">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R comes with many useful prebuilt functions but sometimes you need more!</a:t>
          </a:r>
        </a:p>
      </dsp:txBody>
      <dsp:txXfrm>
        <a:off x="1429899" y="2442"/>
        <a:ext cx="5083704" cy="1238008"/>
      </dsp:txXfrm>
    </dsp:sp>
    <dsp:sp modelId="{CDA220EB-C2D3-492C-913E-1194808C2F88}">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2877ED-B43F-47F1-953F-3012896E0C81}">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88490F-BF5E-4BD9-8C62-D7644EECC62D}">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You do not always have to write your own functions each time something is not in the prebuilt library</a:t>
          </a:r>
        </a:p>
      </dsp:txBody>
      <dsp:txXfrm>
        <a:off x="1429899" y="1549953"/>
        <a:ext cx="5083704" cy="1238008"/>
      </dsp:txXfrm>
    </dsp:sp>
    <dsp:sp modelId="{BDDF839C-5BFE-4971-9004-171B19473B5F}">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1B4D3-0FBF-460C-ABE9-F7839E3F34CF}">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4CF670-A2D6-4FE4-A972-71975FD21812}">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You simply download and install!</a:t>
          </a:r>
        </a:p>
      </dsp:txBody>
      <dsp:txXfrm>
        <a:off x="1429899" y="3097464"/>
        <a:ext cx="5083704" cy="1238008"/>
      </dsp:txXfrm>
    </dsp:sp>
    <dsp:sp modelId="{ADC211BC-F5F1-40DD-BCDB-AB0EF3BB9CA1}">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B9F92-E9F4-4E6D-B890-6220CD63380B}">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9D9472-8DC1-4317-B30B-D9BFC773084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To do this, you simply use the install.packages() function</a:t>
          </a:r>
        </a:p>
      </dsp:txBody>
      <dsp:txXfrm>
        <a:off x="1429899" y="4644974"/>
        <a:ext cx="5083704" cy="123800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505E9-CD13-4F8B-A7BA-28949238C1CA}">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1DDE5B-1A12-4DF4-AE37-31DC17669C39}">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BEEC3C-DBF8-4638-945C-8F73F50ADCB4}">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977900">
            <a:lnSpc>
              <a:spcPct val="90000"/>
            </a:lnSpc>
            <a:spcBef>
              <a:spcPct val="0"/>
            </a:spcBef>
            <a:spcAft>
              <a:spcPct val="35000"/>
            </a:spcAft>
          </a:pPr>
          <a:r>
            <a:rPr lang="en-SG" sz="2200" kern="1200"/>
            <a:t>R is extensible via packages to supplement the base distribution</a:t>
          </a:r>
          <a:endParaRPr lang="en-US" sz="2200" kern="1200"/>
        </a:p>
      </dsp:txBody>
      <dsp:txXfrm>
        <a:off x="1941716" y="718"/>
        <a:ext cx="4571887" cy="1681139"/>
      </dsp:txXfrm>
    </dsp:sp>
    <dsp:sp modelId="{CE4465F1-CDC8-43CE-8739-3BA9DE3C2F0E}">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EB07E-4992-4456-A599-FED565857936}">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35D9AD-5D17-4F36-9F1C-F6AF780112A5}">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977900">
            <a:lnSpc>
              <a:spcPct val="90000"/>
            </a:lnSpc>
            <a:spcBef>
              <a:spcPct val="0"/>
            </a:spcBef>
            <a:spcAft>
              <a:spcPct val="35000"/>
            </a:spcAft>
          </a:pPr>
          <a:r>
            <a:rPr lang="en-SG" sz="2200" kern="1200"/>
            <a:t>This is supported via a worldwide repository system, the Comprehensive R Archive Network (CRAN)—</a:t>
          </a:r>
          <a:r>
            <a:rPr lang="en-SG" sz="2200" i="1" kern="1200"/>
            <a:t>http://cran.r-project.org </a:t>
          </a:r>
          <a:endParaRPr lang="en-US" sz="2200" kern="1200"/>
        </a:p>
      </dsp:txBody>
      <dsp:txXfrm>
        <a:off x="1941716" y="2102143"/>
        <a:ext cx="4571887" cy="1681139"/>
      </dsp:txXfrm>
    </dsp:sp>
    <dsp:sp modelId="{2CC7DC9F-2F39-4DA0-B268-F4B63937B372}">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61250D-6D95-4093-B257-79959C52D8CB}">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A7AD18-51B4-448E-AD62-EC4353DD9F30}">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977900">
            <a:lnSpc>
              <a:spcPct val="90000"/>
            </a:lnSpc>
            <a:spcBef>
              <a:spcPct val="0"/>
            </a:spcBef>
            <a:spcAft>
              <a:spcPct val="35000"/>
            </a:spcAft>
          </a:pPr>
          <a:r>
            <a:rPr lang="en-SG" sz="2200" kern="1200"/>
            <a:t>As of 2011, there were more than 3,000 such packages hosted on CRAN </a:t>
          </a:r>
          <a:endParaRPr lang="en-US" sz="2200" kern="1200"/>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B1695-985D-467E-ABCA-F47B533B8C6B}">
      <dsp:nvSpPr>
        <dsp:cNvPr id="0" name=""/>
        <dsp:cNvSpPr/>
      </dsp:nvSpPr>
      <dsp:spPr>
        <a:xfrm>
          <a:off x="-217796" y="9329"/>
          <a:ext cx="6513603" cy="1676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4A340A-F8D4-499F-8C17-A53749ED4545}">
      <dsp:nvSpPr>
        <dsp:cNvPr id="0" name=""/>
        <dsp:cNvSpPr/>
      </dsp:nvSpPr>
      <dsp:spPr>
        <a:xfrm>
          <a:off x="289260" y="386478"/>
          <a:ext cx="921920" cy="9219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30D157-88E3-42BE-8977-36463CCFB6AB}">
      <dsp:nvSpPr>
        <dsp:cNvPr id="0" name=""/>
        <dsp:cNvSpPr/>
      </dsp:nvSpPr>
      <dsp:spPr>
        <a:xfrm>
          <a:off x="1718237" y="9329"/>
          <a:ext cx="4573783" cy="16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00" tIns="177400" rIns="177400" bIns="177400" numCol="1" spcCol="1270" anchor="ctr" anchorCtr="0">
          <a:noAutofit/>
        </a:bodyPr>
        <a:lstStyle/>
        <a:p>
          <a:pPr lvl="0" algn="l" defTabSz="977900">
            <a:lnSpc>
              <a:spcPct val="100000"/>
            </a:lnSpc>
            <a:spcBef>
              <a:spcPct val="0"/>
            </a:spcBef>
            <a:spcAft>
              <a:spcPct val="35000"/>
            </a:spcAft>
          </a:pPr>
          <a:r>
            <a:rPr lang="en-US" sz="2200" kern="1200"/>
            <a:t>Computers cannot solve problems. They only help solve well-posed problems</a:t>
          </a:r>
        </a:p>
      </dsp:txBody>
      <dsp:txXfrm>
        <a:off x="1718237" y="9329"/>
        <a:ext cx="4573783" cy="1676219"/>
      </dsp:txXfrm>
    </dsp:sp>
    <dsp:sp modelId="{0E3CCEDE-6BCA-43FF-B5AA-A84AF398C138}">
      <dsp:nvSpPr>
        <dsp:cNvPr id="0" name=""/>
        <dsp:cNvSpPr/>
      </dsp:nvSpPr>
      <dsp:spPr>
        <a:xfrm>
          <a:off x="-217796" y="2104603"/>
          <a:ext cx="6513603" cy="1676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23191-A29C-43DA-BB2B-A635A7F3B870}">
      <dsp:nvSpPr>
        <dsp:cNvPr id="0" name=""/>
        <dsp:cNvSpPr/>
      </dsp:nvSpPr>
      <dsp:spPr>
        <a:xfrm>
          <a:off x="289260" y="2481752"/>
          <a:ext cx="921920" cy="9219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5C1500-6A0B-4F15-8B48-08E50A02B3B8}">
      <dsp:nvSpPr>
        <dsp:cNvPr id="0" name=""/>
        <dsp:cNvSpPr/>
      </dsp:nvSpPr>
      <dsp:spPr>
        <a:xfrm>
          <a:off x="1718237" y="2104603"/>
          <a:ext cx="4573783" cy="16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00" tIns="177400" rIns="177400" bIns="177400" numCol="1" spcCol="1270" anchor="ctr" anchorCtr="0">
          <a:noAutofit/>
        </a:bodyPr>
        <a:lstStyle/>
        <a:p>
          <a:pPr lvl="0" algn="l" defTabSz="977900">
            <a:lnSpc>
              <a:spcPct val="100000"/>
            </a:lnSpc>
            <a:spcBef>
              <a:spcPct val="0"/>
            </a:spcBef>
            <a:spcAft>
              <a:spcPct val="35000"/>
            </a:spcAft>
          </a:pPr>
          <a:r>
            <a:rPr lang="en-US" sz="2200" kern="1200"/>
            <a:t>Programming is the process of commanding the computer to solve problems. It is an elaborate process.</a:t>
          </a:r>
        </a:p>
      </dsp:txBody>
      <dsp:txXfrm>
        <a:off x="1718237" y="2104603"/>
        <a:ext cx="4573783" cy="1676219"/>
      </dsp:txXfrm>
    </dsp:sp>
    <dsp:sp modelId="{C37E7A53-1858-4733-A6F8-D9C711884889}">
      <dsp:nvSpPr>
        <dsp:cNvPr id="0" name=""/>
        <dsp:cNvSpPr/>
      </dsp:nvSpPr>
      <dsp:spPr>
        <a:xfrm>
          <a:off x="-217796" y="4199877"/>
          <a:ext cx="6513603" cy="167621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187DF-3565-409B-9DA4-16ECC22C7D31}">
      <dsp:nvSpPr>
        <dsp:cNvPr id="0" name=""/>
        <dsp:cNvSpPr/>
      </dsp:nvSpPr>
      <dsp:spPr>
        <a:xfrm>
          <a:off x="289260" y="4577026"/>
          <a:ext cx="921920" cy="9219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2F3E5F-DBCA-4C29-9FC3-B0E2593FB40E}">
      <dsp:nvSpPr>
        <dsp:cNvPr id="0" name=""/>
        <dsp:cNvSpPr/>
      </dsp:nvSpPr>
      <dsp:spPr>
        <a:xfrm>
          <a:off x="1718237" y="4199877"/>
          <a:ext cx="2931121" cy="16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00" tIns="177400" rIns="177400" bIns="177400" numCol="1" spcCol="1270" anchor="ctr" anchorCtr="0">
          <a:noAutofit/>
        </a:bodyPr>
        <a:lstStyle/>
        <a:p>
          <a:pPr lvl="0" algn="l" defTabSz="977900">
            <a:lnSpc>
              <a:spcPct val="100000"/>
            </a:lnSpc>
            <a:spcBef>
              <a:spcPct val="0"/>
            </a:spcBef>
            <a:spcAft>
              <a:spcPct val="35000"/>
            </a:spcAft>
          </a:pPr>
          <a:r>
            <a:rPr lang="en-US" sz="2200" kern="1200"/>
            <a:t>Involves:</a:t>
          </a:r>
        </a:p>
      </dsp:txBody>
      <dsp:txXfrm>
        <a:off x="1718237" y="4199877"/>
        <a:ext cx="2931121" cy="1676219"/>
      </dsp:txXfrm>
    </dsp:sp>
    <dsp:sp modelId="{774FA4DA-AD24-4404-A4B4-F326F47309A0}">
      <dsp:nvSpPr>
        <dsp:cNvPr id="0" name=""/>
        <dsp:cNvSpPr/>
      </dsp:nvSpPr>
      <dsp:spPr>
        <a:xfrm>
          <a:off x="3731012" y="4209206"/>
          <a:ext cx="2521420" cy="1676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400" tIns="177400" rIns="177400" bIns="177400" numCol="1" spcCol="1270" anchor="ctr" anchorCtr="0">
          <a:noAutofit/>
        </a:bodyPr>
        <a:lstStyle/>
        <a:p>
          <a:pPr lvl="0" algn="l" defTabSz="488950">
            <a:lnSpc>
              <a:spcPct val="100000"/>
            </a:lnSpc>
            <a:spcBef>
              <a:spcPct val="0"/>
            </a:spcBef>
            <a:spcAft>
              <a:spcPct val="35000"/>
            </a:spcAft>
          </a:pPr>
          <a:r>
            <a:rPr lang="en-US" sz="1100" b="1" kern="1200"/>
            <a:t>Specification</a:t>
          </a:r>
          <a:r>
            <a:rPr lang="en-US" sz="1100" kern="1200"/>
            <a:t>: Stating precisely the nature of the problem that needs to be solved </a:t>
          </a:r>
        </a:p>
        <a:p>
          <a:pPr lvl="0" algn="l" defTabSz="488950">
            <a:lnSpc>
              <a:spcPct val="100000"/>
            </a:lnSpc>
            <a:spcBef>
              <a:spcPct val="0"/>
            </a:spcBef>
            <a:spcAft>
              <a:spcPct val="35000"/>
            </a:spcAft>
          </a:pPr>
          <a:r>
            <a:rPr lang="en-US" sz="1100" b="1" kern="1200" dirty="0"/>
            <a:t>Formulation</a:t>
          </a:r>
          <a:r>
            <a:rPr lang="en-US" sz="1100" kern="1200" dirty="0"/>
            <a:t>: Designing and implementing an appropriate solution </a:t>
          </a:r>
        </a:p>
        <a:p>
          <a:pPr lvl="0" algn="l" defTabSz="488950">
            <a:lnSpc>
              <a:spcPct val="100000"/>
            </a:lnSpc>
            <a:spcBef>
              <a:spcPct val="0"/>
            </a:spcBef>
            <a:spcAft>
              <a:spcPct val="35000"/>
            </a:spcAft>
          </a:pPr>
          <a:r>
            <a:rPr lang="en-US" sz="1100" b="1" kern="1200"/>
            <a:t>Evaluation</a:t>
          </a:r>
          <a:r>
            <a:rPr lang="en-US" sz="1100" kern="1200"/>
            <a:t>: Check if the solution is appropriate. Are there bugs?</a:t>
          </a:r>
        </a:p>
      </dsp:txBody>
      <dsp:txXfrm>
        <a:off x="3731012" y="4209206"/>
        <a:ext cx="2521420" cy="16762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4679C-1883-1A4B-BF1C-79F22893CA03}">
      <dsp:nvSpPr>
        <dsp:cNvPr id="0" name=""/>
        <dsp:cNvSpPr/>
      </dsp:nvSpPr>
      <dsp:spPr>
        <a:xfrm>
          <a:off x="0" y="1192"/>
          <a:ext cx="6513603" cy="1885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a:t>Examples:</a:t>
          </a:r>
        </a:p>
      </dsp:txBody>
      <dsp:txXfrm>
        <a:off x="92058" y="93250"/>
        <a:ext cx="6329487" cy="1701704"/>
      </dsp:txXfrm>
    </dsp:sp>
    <dsp:sp modelId="{50658631-EA36-6C47-A33F-EB811730D9D6}">
      <dsp:nvSpPr>
        <dsp:cNvPr id="0" name=""/>
        <dsp:cNvSpPr/>
      </dsp:nvSpPr>
      <dsp:spPr>
        <a:xfrm>
          <a:off x="0" y="1887013"/>
          <a:ext cx="6513603" cy="211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3180" rIns="241808" bIns="43180" numCol="1" spcCol="1270" anchor="t" anchorCtr="0">
          <a:noAutofit/>
        </a:bodyPr>
        <a:lstStyle/>
        <a:p>
          <a:pPr marL="228600" lvl="1" indent="-228600" algn="l" defTabSz="1200150">
            <a:lnSpc>
              <a:spcPct val="90000"/>
            </a:lnSpc>
            <a:spcBef>
              <a:spcPct val="0"/>
            </a:spcBef>
            <a:spcAft>
              <a:spcPct val="20000"/>
            </a:spcAft>
            <a:buChar char="••"/>
          </a:pPr>
          <a:r>
            <a:rPr lang="en-US" sz="2700" kern="1200"/>
            <a:t>Does gene A cause disease X?</a:t>
          </a:r>
        </a:p>
        <a:p>
          <a:pPr marL="228600" lvl="1" indent="-228600" algn="l" defTabSz="1200150">
            <a:lnSpc>
              <a:spcPct val="90000"/>
            </a:lnSpc>
            <a:spcBef>
              <a:spcPct val="0"/>
            </a:spcBef>
            <a:spcAft>
              <a:spcPct val="20000"/>
            </a:spcAft>
            <a:buChar char="••"/>
          </a:pPr>
          <a:r>
            <a:rPr lang="en-US" sz="2700" kern="1200"/>
            <a:t>I need a smart program that can select the best statistical test given my data</a:t>
          </a:r>
        </a:p>
        <a:p>
          <a:pPr marL="228600" lvl="1" indent="-228600" algn="l" defTabSz="1200150">
            <a:lnSpc>
              <a:spcPct val="90000"/>
            </a:lnSpc>
            <a:spcBef>
              <a:spcPct val="0"/>
            </a:spcBef>
            <a:spcAft>
              <a:spcPct val="20000"/>
            </a:spcAft>
            <a:buChar char="••"/>
          </a:pPr>
          <a:r>
            <a:rPr lang="en-US" sz="2700" kern="1200"/>
            <a:t>I need to compare two sequences to find out how similar they are</a:t>
          </a:r>
        </a:p>
      </dsp:txBody>
      <dsp:txXfrm>
        <a:off x="0" y="1887013"/>
        <a:ext cx="6513603" cy="2111400"/>
      </dsp:txXfrm>
    </dsp:sp>
    <dsp:sp modelId="{ECC4E666-2450-5846-ABE2-5953EF9010E1}">
      <dsp:nvSpPr>
        <dsp:cNvPr id="0" name=""/>
        <dsp:cNvSpPr/>
      </dsp:nvSpPr>
      <dsp:spPr>
        <a:xfrm>
          <a:off x="0" y="3998413"/>
          <a:ext cx="6513603" cy="1885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US" sz="3400" kern="1200"/>
            <a:t>The problem must be stated as specific as possible such that an appropriate</a:t>
          </a:r>
        </a:p>
      </dsp:txBody>
      <dsp:txXfrm>
        <a:off x="92058" y="4090471"/>
        <a:ext cx="6329487" cy="1701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B48D7-852B-4F26-9469-A89778FAEF3E}">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6838D8-24F2-4AD2-8088-077DEF7AB2EA}">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CEC0CE-CDD6-4A9C-96BD-12EE40770152}">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US" sz="2200" kern="1200"/>
            <a:t>Is the solution good enough?</a:t>
          </a:r>
        </a:p>
      </dsp:txBody>
      <dsp:txXfrm>
        <a:off x="1429899" y="2442"/>
        <a:ext cx="5083704" cy="1238008"/>
      </dsp:txXfrm>
    </dsp:sp>
    <dsp:sp modelId="{821CCE6D-8166-4724-9636-1D75C417BC2B}">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1027D-5FDC-45C7-8708-522E4211B051}">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DC6289-79FF-4D88-8B06-8A425212378D}">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US" sz="2200" kern="1200"/>
            <a:t>Is the solution correct?</a:t>
          </a:r>
        </a:p>
      </dsp:txBody>
      <dsp:txXfrm>
        <a:off x="1429899" y="1549953"/>
        <a:ext cx="5083704" cy="1238008"/>
      </dsp:txXfrm>
    </dsp:sp>
    <dsp:sp modelId="{423A0C99-A394-4F8C-A312-A9E1E122922E}">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C4F1A6-A41A-40B6-AB6C-26D74700C269}">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ED473C-5D26-4F4B-9EAE-10A0477BCCEB}">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US" sz="2200" kern="1200"/>
            <a:t>Is the solution efficient?</a:t>
          </a:r>
        </a:p>
      </dsp:txBody>
      <dsp:txXfrm>
        <a:off x="1429899" y="3097464"/>
        <a:ext cx="5083704" cy="1238008"/>
      </dsp:txXfrm>
    </dsp:sp>
    <dsp:sp modelId="{A15AC14F-1D1B-4374-BAE9-589F18872EF6}">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D5DDC4-C763-47A6-908A-520779C5D397}">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A41CA1-6C45-4138-B5D9-D5EF03595550}">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US" sz="2200" kern="1200"/>
            <a:t>Do we suspect bugs in the code?</a:t>
          </a:r>
        </a:p>
      </dsp:txBody>
      <dsp:txXfrm>
        <a:off x="1429899" y="4644974"/>
        <a:ext cx="5083704" cy="12380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4DD09-5870-4949-B21F-1E8BC0AC823C}">
      <dsp:nvSpPr>
        <dsp:cNvPr id="0" name=""/>
        <dsp:cNvSpPr/>
      </dsp:nvSpPr>
      <dsp:spPr>
        <a:xfrm>
          <a:off x="0" y="4775"/>
          <a:ext cx="6513603" cy="7859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9FED9-1BB4-40E8-B579-2635C7D05DB8}">
      <dsp:nvSpPr>
        <dsp:cNvPr id="0" name=""/>
        <dsp:cNvSpPr/>
      </dsp:nvSpPr>
      <dsp:spPr>
        <a:xfrm>
          <a:off x="237736" y="181604"/>
          <a:ext cx="432670" cy="432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F4DD1C-E0A8-4B73-B636-5656A42B1217}">
      <dsp:nvSpPr>
        <dsp:cNvPr id="0" name=""/>
        <dsp:cNvSpPr/>
      </dsp:nvSpPr>
      <dsp:spPr>
        <a:xfrm>
          <a:off x="908143" y="4775"/>
          <a:ext cx="5591474"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r>
            <a:rPr lang="en-US" sz="1400" kern="1200"/>
            <a:t>Good for connecting to databases</a:t>
          </a:r>
        </a:p>
      </dsp:txBody>
      <dsp:txXfrm>
        <a:off x="908143" y="4775"/>
        <a:ext cx="5591474" cy="810465"/>
      </dsp:txXfrm>
    </dsp:sp>
    <dsp:sp modelId="{2EE7B451-7B89-47FC-B5FE-FF92D2A852BF}">
      <dsp:nvSpPr>
        <dsp:cNvPr id="0" name=""/>
        <dsp:cNvSpPr/>
      </dsp:nvSpPr>
      <dsp:spPr>
        <a:xfrm>
          <a:off x="0" y="1017857"/>
          <a:ext cx="6513603" cy="78590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837C6F-C896-4E9C-9846-0B7BCA16B346}">
      <dsp:nvSpPr>
        <dsp:cNvPr id="0" name=""/>
        <dsp:cNvSpPr/>
      </dsp:nvSpPr>
      <dsp:spPr>
        <a:xfrm>
          <a:off x="237736" y="1194686"/>
          <a:ext cx="432670" cy="4322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A6741F-A2D3-4C74-902F-D49F30A43C5D}">
      <dsp:nvSpPr>
        <dsp:cNvPr id="0" name=""/>
        <dsp:cNvSpPr/>
      </dsp:nvSpPr>
      <dsp:spPr>
        <a:xfrm>
          <a:off x="908143" y="1017857"/>
          <a:ext cx="5591474"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r>
            <a:rPr lang="en-US" sz="1400" kern="1200"/>
            <a:t>Interfacing between user and database</a:t>
          </a:r>
        </a:p>
      </dsp:txBody>
      <dsp:txXfrm>
        <a:off x="908143" y="1017857"/>
        <a:ext cx="5591474" cy="810465"/>
      </dsp:txXfrm>
    </dsp:sp>
    <dsp:sp modelId="{6763E9E3-4D06-447D-9877-950C67DD18E7}">
      <dsp:nvSpPr>
        <dsp:cNvPr id="0" name=""/>
        <dsp:cNvSpPr/>
      </dsp:nvSpPr>
      <dsp:spPr>
        <a:xfrm>
          <a:off x="0" y="2030939"/>
          <a:ext cx="6513603" cy="78590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E1702-DFFC-48B7-AD2E-D6CE14B7D9A4}">
      <dsp:nvSpPr>
        <dsp:cNvPr id="0" name=""/>
        <dsp:cNvSpPr/>
      </dsp:nvSpPr>
      <dsp:spPr>
        <a:xfrm>
          <a:off x="237736" y="2207768"/>
          <a:ext cx="432670" cy="4322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5D6047-A0E6-4B11-8400-A11B51A60A23}">
      <dsp:nvSpPr>
        <dsp:cNvPr id="0" name=""/>
        <dsp:cNvSpPr/>
      </dsp:nvSpPr>
      <dsp:spPr>
        <a:xfrm>
          <a:off x="908143" y="2030939"/>
          <a:ext cx="5591474"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r>
            <a:rPr lang="en-US" sz="1400" kern="1200"/>
            <a:t>Extremely fast development</a:t>
          </a:r>
        </a:p>
      </dsp:txBody>
      <dsp:txXfrm>
        <a:off x="908143" y="2030939"/>
        <a:ext cx="5591474" cy="810465"/>
      </dsp:txXfrm>
    </dsp:sp>
    <dsp:sp modelId="{A5E793EF-7E99-4597-8CC0-55514CC5328B}">
      <dsp:nvSpPr>
        <dsp:cNvPr id="0" name=""/>
        <dsp:cNvSpPr/>
      </dsp:nvSpPr>
      <dsp:spPr>
        <a:xfrm>
          <a:off x="0" y="3044021"/>
          <a:ext cx="6513603" cy="78590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DD6B86-F4D4-4C96-89CF-EA8E7C83DDAF}">
      <dsp:nvSpPr>
        <dsp:cNvPr id="0" name=""/>
        <dsp:cNvSpPr/>
      </dsp:nvSpPr>
      <dsp:spPr>
        <a:xfrm>
          <a:off x="237736" y="3220850"/>
          <a:ext cx="432670" cy="4322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DF25BA-6844-4A2C-93E2-E733927754CB}">
      <dsp:nvSpPr>
        <dsp:cNvPr id="0" name=""/>
        <dsp:cNvSpPr/>
      </dsp:nvSpPr>
      <dsp:spPr>
        <a:xfrm>
          <a:off x="908143" y="3044021"/>
          <a:ext cx="5591474"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r>
            <a:rPr lang="en-US" sz="1400" kern="1200"/>
            <a:t>Programmers are freed from the low-level details (e.g. memory allocation) that you have to contend with when working with architectural and system level languages.</a:t>
          </a:r>
        </a:p>
      </dsp:txBody>
      <dsp:txXfrm>
        <a:off x="908143" y="3044021"/>
        <a:ext cx="5591474" cy="810465"/>
      </dsp:txXfrm>
    </dsp:sp>
    <dsp:sp modelId="{AA1ECC97-F4E3-46E0-9350-15A12A924BC5}">
      <dsp:nvSpPr>
        <dsp:cNvPr id="0" name=""/>
        <dsp:cNvSpPr/>
      </dsp:nvSpPr>
      <dsp:spPr>
        <a:xfrm>
          <a:off x="0" y="4057102"/>
          <a:ext cx="6513603" cy="785905"/>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E8BF5E-5FD1-46FA-A223-568A01A4ABAF}">
      <dsp:nvSpPr>
        <dsp:cNvPr id="0" name=""/>
        <dsp:cNvSpPr/>
      </dsp:nvSpPr>
      <dsp:spPr>
        <a:xfrm>
          <a:off x="237736" y="4233931"/>
          <a:ext cx="432670" cy="4322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3AAAC5-E966-43E9-A9A2-AB4700B04024}">
      <dsp:nvSpPr>
        <dsp:cNvPr id="0" name=""/>
        <dsp:cNvSpPr/>
      </dsp:nvSpPr>
      <dsp:spPr>
        <a:xfrm>
          <a:off x="908143" y="4057102"/>
          <a:ext cx="5591474"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r>
            <a:rPr lang="en-US" sz="1400" kern="1200"/>
            <a:t>Scripting languages (that don’t need to be compiled,) adds to the ease of use and speed of development</a:t>
          </a:r>
        </a:p>
      </dsp:txBody>
      <dsp:txXfrm>
        <a:off x="908143" y="4057102"/>
        <a:ext cx="5591474" cy="810465"/>
      </dsp:txXfrm>
    </dsp:sp>
    <dsp:sp modelId="{3199384D-B597-4FE8-8E03-5968BF4AE4C6}">
      <dsp:nvSpPr>
        <dsp:cNvPr id="0" name=""/>
        <dsp:cNvSpPr/>
      </dsp:nvSpPr>
      <dsp:spPr>
        <a:xfrm>
          <a:off x="0" y="5070184"/>
          <a:ext cx="6513603" cy="78590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D0CBB9-2586-4BCB-9D1C-ED82D06C8707}">
      <dsp:nvSpPr>
        <dsp:cNvPr id="0" name=""/>
        <dsp:cNvSpPr/>
      </dsp:nvSpPr>
      <dsp:spPr>
        <a:xfrm>
          <a:off x="237736" y="5247013"/>
          <a:ext cx="432670" cy="4322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C184E0-D6CE-4C3D-880A-BA7CD80CEFD0}">
      <dsp:nvSpPr>
        <dsp:cNvPr id="0" name=""/>
        <dsp:cNvSpPr/>
      </dsp:nvSpPr>
      <dsp:spPr>
        <a:xfrm>
          <a:off x="908143" y="5070184"/>
          <a:ext cx="5591474" cy="810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774" tIns="85774" rIns="85774" bIns="85774" numCol="1" spcCol="1270" anchor="ctr" anchorCtr="0">
          <a:noAutofit/>
        </a:bodyPr>
        <a:lstStyle/>
        <a:p>
          <a:pPr lvl="0" algn="l" defTabSz="622300">
            <a:lnSpc>
              <a:spcPct val="100000"/>
            </a:lnSpc>
            <a:spcBef>
              <a:spcPct val="0"/>
            </a:spcBef>
            <a:spcAft>
              <a:spcPct val="35000"/>
            </a:spcAft>
          </a:pPr>
          <a:r>
            <a:rPr lang="en-US" sz="1400" kern="1200"/>
            <a:t>E.g. Python, PHP, PERL</a:t>
          </a:r>
        </a:p>
      </dsp:txBody>
      <dsp:txXfrm>
        <a:off x="908143" y="5070184"/>
        <a:ext cx="5591474" cy="8104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7BA92-95F5-4BC0-BC64-FD71B5F4BB9C}">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537F2-C642-4C8C-AAB6-A4ECCC18F80D}">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E20CBE-CBDD-4204-9289-97191F699C1F}">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US" sz="2200" kern="1200"/>
            <a:t>Not considered serious programming languages</a:t>
          </a:r>
        </a:p>
      </dsp:txBody>
      <dsp:txXfrm>
        <a:off x="1429899" y="2442"/>
        <a:ext cx="5083704" cy="1238008"/>
      </dsp:txXfrm>
    </dsp:sp>
    <dsp:sp modelId="{017B40A3-A450-43C3-B610-503C76DD1FFF}">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F3662B-44F1-4859-93D4-EF2DCAD3FE81}">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529E71-20CE-448B-A797-40836871F11E}">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US" sz="2200" kern="1200"/>
            <a:t>Combines ease of computation with graphical output</a:t>
          </a:r>
        </a:p>
      </dsp:txBody>
      <dsp:txXfrm>
        <a:off x="1429899" y="1549953"/>
        <a:ext cx="5083704" cy="1238008"/>
      </dsp:txXfrm>
    </dsp:sp>
    <dsp:sp modelId="{51066F99-D102-4E3B-BA38-3F7FE3C39823}">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005AB0-B1A1-4D4B-8B86-EA92BDC27E52}">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482F9B-03A1-413E-9A78-164EEFDA79FE}">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US" sz="2200" kern="1200"/>
            <a:t>Also considered scripting language as they also do not need to be compiled</a:t>
          </a:r>
        </a:p>
      </dsp:txBody>
      <dsp:txXfrm>
        <a:off x="1429899" y="3097464"/>
        <a:ext cx="5083704" cy="1238008"/>
      </dsp:txXfrm>
    </dsp:sp>
    <dsp:sp modelId="{9A2CAF5B-59AA-4690-A656-08BF131C0D11}">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B0A42-5194-4EF1-9F5F-862FE3EBBFAE}">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62925A-20D2-438B-A1B1-2D336736053D}">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100000"/>
            </a:lnSpc>
            <a:spcBef>
              <a:spcPct val="0"/>
            </a:spcBef>
            <a:spcAft>
              <a:spcPct val="35000"/>
            </a:spcAft>
          </a:pPr>
          <a:r>
            <a:rPr lang="en-US" sz="2200" kern="1200"/>
            <a:t>E.g. R, Mathematica</a:t>
          </a:r>
        </a:p>
      </dsp:txBody>
      <dsp:txXfrm>
        <a:off x="1429899" y="4644974"/>
        <a:ext cx="5083704" cy="12380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23489-618F-4B08-8ED6-4BC02B8F6751}">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41F5AC-76F5-4606-874F-C7C4E7E764CB}">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EDC9F8-3C35-4C93-A043-DBA6B5116896}">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R is a highly customizable yet fully functional programming language</a:t>
          </a:r>
        </a:p>
      </dsp:txBody>
      <dsp:txXfrm>
        <a:off x="1429899" y="2442"/>
        <a:ext cx="5083704" cy="1238008"/>
      </dsp:txXfrm>
    </dsp:sp>
    <dsp:sp modelId="{4DFCACD8-B06D-4443-9454-39E00F9CB022}">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0393EE-C3DA-4EDF-9050-44A0534CB009}">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405724-2252-488F-9F4B-C77AB4709B51}">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R is powerful, expandable and is supported by an active data science/math/stats community</a:t>
          </a:r>
        </a:p>
      </dsp:txBody>
      <dsp:txXfrm>
        <a:off x="1429899" y="1549953"/>
        <a:ext cx="5083704" cy="1238008"/>
      </dsp:txXfrm>
    </dsp:sp>
    <dsp:sp modelId="{86DC8CEB-8BB4-4ED1-88E2-98F198D288BB}">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E62760-3A08-4992-8C1F-F2272DEA660E}">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7F2B97-28CB-4DEC-A6B3-4237D28F3AEC}">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R is free!</a:t>
          </a:r>
        </a:p>
      </dsp:txBody>
      <dsp:txXfrm>
        <a:off x="1429899" y="3097464"/>
        <a:ext cx="5083704" cy="1238008"/>
      </dsp:txXfrm>
    </dsp:sp>
    <dsp:sp modelId="{1B8A5C66-5320-4325-840F-4863660D88A2}">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7A6C8-3DD3-453A-95A7-EE1DC292E9F9}">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437C94-679A-4681-A870-0F5D50EDE81C}">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Amongst languages, R has the one of the most powerful graphics producing capabilities</a:t>
          </a:r>
        </a:p>
      </dsp:txBody>
      <dsp:txXfrm>
        <a:off x="1429899" y="4644974"/>
        <a:ext cx="5083704" cy="12380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B17EC-1398-4D4E-9FAD-406946A7CD46}">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08F2E-7DC0-4833-A33E-06279F11303C}">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6C0BFF-887B-4CE1-8776-42E39506BDCC}">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R is difficult to learn due to complex syntax</a:t>
          </a:r>
        </a:p>
      </dsp:txBody>
      <dsp:txXfrm>
        <a:off x="1429899" y="2442"/>
        <a:ext cx="5083704" cy="1238008"/>
      </dsp:txXfrm>
    </dsp:sp>
    <dsp:sp modelId="{6F43BAC9-1847-491C-A03B-B3F74DF79677}">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5DB8A-7123-4C65-8815-67128659ACB6}">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D87726-B14C-406F-9F97-D7D5C1C83620}">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R has many different data structures</a:t>
          </a:r>
        </a:p>
      </dsp:txBody>
      <dsp:txXfrm>
        <a:off x="1429899" y="1549953"/>
        <a:ext cx="5083704" cy="1238008"/>
      </dsp:txXfrm>
    </dsp:sp>
    <dsp:sp modelId="{E8DE4680-BE79-4EFB-9D66-ABDB289E6D64}">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8FA6ED-840D-4398-B4AE-50135E73766E}">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5A021B-DD6C-4DE2-A51C-E691E1265E25}">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R has relatively weak text parsing ability</a:t>
          </a:r>
        </a:p>
      </dsp:txBody>
      <dsp:txXfrm>
        <a:off x="1429899" y="3097464"/>
        <a:ext cx="5083704" cy="1238008"/>
      </dsp:txXfrm>
    </dsp:sp>
    <dsp:sp modelId="{6B0C4114-155A-4590-B2F7-8A84DC319E3E}">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5DCAA0-7AD2-4D49-86A2-64E55D07C005}">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12ECF2-D9C8-4004-AC98-41DD4735E36B}">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a:t>Lax organization --- can breed bad coding habits in beginners</a:t>
          </a:r>
        </a:p>
      </dsp:txBody>
      <dsp:txXfrm>
        <a:off x="1429899" y="4644974"/>
        <a:ext cx="5083704" cy="12380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9C1CD-1C9F-487D-8DFD-B19038199F61}">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CE3A62-B1E6-4D40-A0A0-48ED43AD8ADE}">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BEBEE9-AA3B-4456-9329-FFA8D9328457}">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666750">
            <a:lnSpc>
              <a:spcPct val="100000"/>
            </a:lnSpc>
            <a:spcBef>
              <a:spcPct val="0"/>
            </a:spcBef>
            <a:spcAft>
              <a:spcPct val="35000"/>
            </a:spcAft>
          </a:pPr>
          <a:r>
            <a:rPr lang="en-US" sz="1500" kern="1200"/>
            <a:t>They allow scientists to compare a human and a Neanderthal genome (using </a:t>
          </a:r>
          <a:r>
            <a:rPr lang="en-US" sz="1500" kern="1200">
              <a:hlinkClick xmlns:r="http://schemas.openxmlformats.org/officeDocument/2006/relationships" r:id="rId8"/>
            </a:rPr>
            <a:t>Bioconductor</a:t>
          </a:r>
          <a:r>
            <a:rPr lang="en-US" sz="1500" kern="1200"/>
            <a:t>); to model population growth (</a:t>
          </a:r>
          <a:r>
            <a:rPr lang="en-US" sz="1500" kern="1200">
              <a:hlinkClick xmlns:r="http://schemas.openxmlformats.org/officeDocument/2006/relationships" r:id="rId9"/>
            </a:rPr>
            <a:t>IPMpack</a:t>
          </a:r>
          <a:r>
            <a:rPr lang="en-US" sz="1500" kern="1200"/>
            <a:t>); predict equity prices (</a:t>
          </a:r>
          <a:r>
            <a:rPr lang="en-US" sz="1500" kern="1200">
              <a:hlinkClick xmlns:r="http://schemas.openxmlformats.org/officeDocument/2006/relationships" r:id="rId10"/>
            </a:rPr>
            <a:t>quantmod</a:t>
          </a:r>
          <a:r>
            <a:rPr lang="en-US" sz="1500" kern="1200"/>
            <a:t>); and visualize the results in polished graphics (</a:t>
          </a:r>
          <a:r>
            <a:rPr lang="en-US" sz="1500" kern="1200">
              <a:hlinkClick xmlns:r="http://schemas.openxmlformats.org/officeDocument/2006/relationships" r:id="rId11"/>
            </a:rPr>
            <a:t>ggplot2</a:t>
          </a:r>
          <a:r>
            <a:rPr lang="en-US" sz="1500" kern="1200"/>
            <a:t>) in a few lines of code. </a:t>
          </a:r>
        </a:p>
      </dsp:txBody>
      <dsp:txXfrm>
        <a:off x="1941716" y="718"/>
        <a:ext cx="4571887" cy="1681139"/>
      </dsp:txXfrm>
    </dsp:sp>
    <dsp:sp modelId="{FC0C1CE5-DC55-4B89-882F-AA9DD93BA291}">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E6E72E-E7D8-4541-BAA5-A328D799116F}">
      <dsp:nvSpPr>
        <dsp:cNvPr id="0" name=""/>
        <dsp:cNvSpPr/>
      </dsp:nvSpPr>
      <dsp:spPr>
        <a:xfrm>
          <a:off x="508544" y="2480399"/>
          <a:ext cx="924626" cy="924626"/>
        </a:xfrm>
        <a:prstGeom prst="rect">
          <a:avLst/>
        </a:prstGeom>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91D251-5B2C-4246-AC97-B7E8AD6F8FCA}">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666750">
            <a:lnSpc>
              <a:spcPct val="100000"/>
            </a:lnSpc>
            <a:spcBef>
              <a:spcPct val="0"/>
            </a:spcBef>
            <a:spcAft>
              <a:spcPct val="35000"/>
            </a:spcAft>
          </a:pPr>
          <a:r>
            <a:rPr lang="en-US" sz="1500" kern="1200"/>
            <a:t>Experts can use R to write up manuscripts, embedding raw code in them to be run by the reader (</a:t>
          </a:r>
          <a:r>
            <a:rPr lang="en-US" sz="1500" kern="1200">
              <a:hlinkClick xmlns:r="http://schemas.openxmlformats.org/officeDocument/2006/relationships" r:id="rId14"/>
            </a:rPr>
            <a:t>knitr</a:t>
          </a:r>
          <a:r>
            <a:rPr lang="en-US" sz="1500" kern="1200"/>
            <a:t>).</a:t>
          </a:r>
        </a:p>
      </dsp:txBody>
      <dsp:txXfrm>
        <a:off x="1941716" y="2102143"/>
        <a:ext cx="4571887" cy="1681139"/>
      </dsp:txXfrm>
    </dsp:sp>
    <dsp:sp modelId="{A6D3BA99-E0BC-4DF2-858A-3934251C7FE2}">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0B940-F084-48CE-81D6-137D869902C2}">
      <dsp:nvSpPr>
        <dsp:cNvPr id="0" name=""/>
        <dsp:cNvSpPr/>
      </dsp:nvSpPr>
      <dsp:spPr>
        <a:xfrm>
          <a:off x="508544" y="4581824"/>
          <a:ext cx="924626" cy="924626"/>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5D14E1-E70D-414F-963E-A341360101FD}">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lvl="0" algn="l" defTabSz="666750">
            <a:lnSpc>
              <a:spcPct val="100000"/>
            </a:lnSpc>
            <a:spcBef>
              <a:spcPct val="0"/>
            </a:spcBef>
            <a:spcAft>
              <a:spcPct val="35000"/>
            </a:spcAft>
          </a:pPr>
          <a:r>
            <a:rPr lang="en-US" sz="1500" kern="1200"/>
            <a:t>Nearly 1 in 100 scholarly articles indexed in Elsevier’s Scopus database last year cites R or one of its packages — and in agricultural and environmental sciences, the share is even higher </a:t>
          </a:r>
        </a:p>
      </dsp:txBody>
      <dsp:txXfrm>
        <a:off x="1941716" y="4203567"/>
        <a:ext cx="4571887" cy="16811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359876-5816-6E49-BC4D-19E8B10EB9E1}" type="datetimeFigureOut">
              <a:rPr lang="en-US" smtClean="0"/>
              <a:t>4/8/19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C98EA-D9A0-564A-83B5-21F360EC12EE}" type="slidenum">
              <a:rPr lang="en-US" smtClean="0"/>
              <a:t>‹#›</a:t>
            </a:fld>
            <a:endParaRPr lang="en-US"/>
          </a:p>
        </p:txBody>
      </p:sp>
    </p:spTree>
    <p:extLst>
      <p:ext uri="{BB962C8B-B14F-4D97-AF65-F5344CB8AC3E}">
        <p14:creationId xmlns:p14="http://schemas.microsoft.com/office/powerpoint/2010/main" val="4183871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specification of a problem may also involve mirroring some innate bias on how best to solve the problem. You will not know this until it comes to evaluation</a:t>
            </a:r>
          </a:p>
          <a:p>
            <a:endParaRPr lang="en-US" dirty="0"/>
          </a:p>
        </p:txBody>
      </p:sp>
      <p:sp>
        <p:nvSpPr>
          <p:cNvPr id="4" name="Slide Number Placeholder 3"/>
          <p:cNvSpPr>
            <a:spLocks noGrp="1"/>
          </p:cNvSpPr>
          <p:nvPr>
            <p:ph type="sldNum" sz="quarter" idx="10"/>
          </p:nvPr>
        </p:nvSpPr>
        <p:spPr/>
        <p:txBody>
          <a:bodyPr/>
          <a:lstStyle/>
          <a:p>
            <a:fld id="{A2AA01D1-6301-3244-BCE5-035CA2A0E958}" type="slidenum">
              <a:rPr lang="en-US" smtClean="0"/>
              <a:t>5</a:t>
            </a:fld>
            <a:endParaRPr lang="en-US"/>
          </a:p>
        </p:txBody>
      </p:sp>
    </p:spTree>
    <p:extLst>
      <p:ext uri="{BB962C8B-B14F-4D97-AF65-F5344CB8AC3E}">
        <p14:creationId xmlns:p14="http://schemas.microsoft.com/office/powerpoint/2010/main" val="421863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A01D1-6301-3244-BCE5-035CA2A0E958}" type="slidenum">
              <a:rPr lang="en-US" smtClean="0"/>
              <a:t>42</a:t>
            </a:fld>
            <a:endParaRPr lang="en-US"/>
          </a:p>
        </p:txBody>
      </p:sp>
    </p:spTree>
    <p:extLst>
      <p:ext uri="{BB962C8B-B14F-4D97-AF65-F5344CB8AC3E}">
        <p14:creationId xmlns:p14="http://schemas.microsoft.com/office/powerpoint/2010/main" val="374715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not, Google and Programming forums are always your best friends</a:t>
            </a:r>
          </a:p>
          <a:p>
            <a:endParaRPr lang="en-US" dirty="0"/>
          </a:p>
        </p:txBody>
      </p:sp>
      <p:sp>
        <p:nvSpPr>
          <p:cNvPr id="4" name="Slide Number Placeholder 3"/>
          <p:cNvSpPr>
            <a:spLocks noGrp="1"/>
          </p:cNvSpPr>
          <p:nvPr>
            <p:ph type="sldNum" sz="quarter" idx="5"/>
          </p:nvPr>
        </p:nvSpPr>
        <p:spPr/>
        <p:txBody>
          <a:bodyPr/>
          <a:lstStyle/>
          <a:p>
            <a:fld id="{82CC98EA-D9A0-564A-83B5-21F360EC12EE}" type="slidenum">
              <a:rPr lang="en-US" smtClean="0"/>
              <a:t>43</a:t>
            </a:fld>
            <a:endParaRPr lang="en-US"/>
          </a:p>
        </p:txBody>
      </p:sp>
    </p:spTree>
    <p:extLst>
      <p:ext uri="{BB962C8B-B14F-4D97-AF65-F5344CB8AC3E}">
        <p14:creationId xmlns:p14="http://schemas.microsoft.com/office/powerpoint/2010/main" val="172861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a:t>
            </a:r>
            <a:r>
              <a:rPr lang="en-US" baseline="0" dirty="0"/>
              <a:t> what are examples of a bad question?</a:t>
            </a:r>
          </a:p>
          <a:p>
            <a:r>
              <a:rPr lang="en-US" baseline="0" dirty="0"/>
              <a:t>e.g. I need to compare to sequences. Is this a good statement? How do you want to compare the two sequences? What is the specific outcome you want?</a:t>
            </a:r>
            <a:endParaRPr lang="en-US" dirty="0"/>
          </a:p>
        </p:txBody>
      </p:sp>
      <p:sp>
        <p:nvSpPr>
          <p:cNvPr id="4" name="Slide Number Placeholder 3"/>
          <p:cNvSpPr>
            <a:spLocks noGrp="1"/>
          </p:cNvSpPr>
          <p:nvPr>
            <p:ph type="sldNum" sz="quarter" idx="10"/>
          </p:nvPr>
        </p:nvSpPr>
        <p:spPr/>
        <p:txBody>
          <a:bodyPr/>
          <a:lstStyle/>
          <a:p>
            <a:fld id="{A2AA01D1-6301-3244-BCE5-035CA2A0E958}" type="slidenum">
              <a:rPr lang="en-US" smtClean="0"/>
              <a:t>6</a:t>
            </a:fld>
            <a:endParaRPr lang="en-US"/>
          </a:p>
        </p:txBody>
      </p:sp>
    </p:spTree>
    <p:extLst>
      <p:ext uri="{BB962C8B-B14F-4D97-AF65-F5344CB8AC3E}">
        <p14:creationId xmlns:p14="http://schemas.microsoft.com/office/powerpoint/2010/main" val="172195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40AE54-DB96-9C4E-A73E-CC7D554E0D51}" type="slidenum">
              <a:rPr lang="en-US" smtClean="0"/>
              <a:t>17</a:t>
            </a:fld>
            <a:endParaRPr lang="en-US"/>
          </a:p>
        </p:txBody>
      </p:sp>
    </p:spTree>
    <p:extLst>
      <p:ext uri="{BB962C8B-B14F-4D97-AF65-F5344CB8AC3E}">
        <p14:creationId xmlns:p14="http://schemas.microsoft.com/office/powerpoint/2010/main" val="464328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For applications running under Mac OS X, start by clicking on its icon in the Applications folder. </a:t>
            </a:r>
          </a:p>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For Windows users, the installation process leaves a menu item. </a:t>
            </a:r>
          </a:p>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For Linux users, the command </a:t>
            </a:r>
            <a:r>
              <a:rPr lang="en-SG" sz="1200" kern="1200" dirty="0" err="1">
                <a:solidFill>
                  <a:schemeClr val="tx1"/>
                </a:solidFill>
                <a:effectLst/>
                <a:latin typeface="+mn-lt"/>
                <a:ea typeface="+mn-ea"/>
                <a:cs typeface="+mn-cs"/>
              </a:rPr>
              <a:t>rstudio</a:t>
            </a:r>
            <a:r>
              <a:rPr lang="en-SG" sz="1200" kern="1200" dirty="0">
                <a:solidFill>
                  <a:schemeClr val="tx1"/>
                </a:solidFill>
                <a:effectLst/>
                <a:latin typeface="+mn-lt"/>
                <a:ea typeface="+mn-ea"/>
                <a:cs typeface="+mn-cs"/>
              </a:rPr>
              <a:t> will open the window. It may also be installed with a menu item, as is done with Ubuntu, where it appears under Programming.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SG" dirty="0"/>
          </a:p>
          <a:p>
            <a:endParaRPr lang="en-US" dirty="0"/>
          </a:p>
        </p:txBody>
      </p:sp>
      <p:sp>
        <p:nvSpPr>
          <p:cNvPr id="4" name="Slide Number Placeholder 3"/>
          <p:cNvSpPr>
            <a:spLocks noGrp="1"/>
          </p:cNvSpPr>
          <p:nvPr>
            <p:ph type="sldNum" sz="quarter" idx="10"/>
          </p:nvPr>
        </p:nvSpPr>
        <p:spPr/>
        <p:txBody>
          <a:bodyPr/>
          <a:lstStyle/>
          <a:p>
            <a:fld id="{A2AA01D1-6301-3244-BCE5-035CA2A0E958}" type="slidenum">
              <a:rPr lang="en-US" smtClean="0"/>
              <a:t>19</a:t>
            </a:fld>
            <a:endParaRPr lang="en-US"/>
          </a:p>
        </p:txBody>
      </p:sp>
    </p:spTree>
    <p:extLst>
      <p:ext uri="{BB962C8B-B14F-4D97-AF65-F5344CB8AC3E}">
        <p14:creationId xmlns:p14="http://schemas.microsoft.com/office/powerpoint/2010/main" val="284558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a:solidFill>
                  <a:schemeClr val="tx1"/>
                </a:solidFill>
                <a:effectLst/>
                <a:latin typeface="+mn-lt"/>
                <a:ea typeface="+mn-ea"/>
                <a:cs typeface="+mn-cs"/>
              </a:rPr>
              <a:t>The source-code editor is feature-rich and integrated with the built-in console. </a:t>
            </a:r>
          </a:p>
          <a:p>
            <a:r>
              <a:rPr lang="en-SG" sz="1200" kern="1200" dirty="0">
                <a:solidFill>
                  <a:schemeClr val="tx1"/>
                </a:solidFill>
                <a:effectLst/>
                <a:latin typeface="+mn-lt"/>
                <a:ea typeface="+mn-ea"/>
                <a:cs typeface="+mn-cs"/>
              </a:rPr>
              <a:t>The console and source-code editor are tightly linked to R’s internal help system through tab completion and the help page viewer component. </a:t>
            </a:r>
          </a:p>
          <a:p>
            <a:r>
              <a:rPr lang="en-SG" sz="1200" kern="1200" dirty="0">
                <a:solidFill>
                  <a:schemeClr val="tx1"/>
                </a:solidFill>
                <a:effectLst/>
                <a:latin typeface="+mn-lt"/>
                <a:ea typeface="+mn-ea"/>
                <a:cs typeface="+mn-cs"/>
              </a:rPr>
              <a:t>Setting up different projects is a snap, and switching between them is even easier. </a:t>
            </a:r>
          </a:p>
          <a:p>
            <a:r>
              <a:rPr lang="en-SG" sz="1200" kern="1200" dirty="0" err="1">
                <a:solidFill>
                  <a:schemeClr val="tx1"/>
                </a:solidFill>
                <a:effectLst/>
                <a:latin typeface="+mn-lt"/>
                <a:ea typeface="+mn-ea"/>
                <a:cs typeface="+mn-cs"/>
              </a:rPr>
              <a:t>RStudio</a:t>
            </a:r>
            <a:r>
              <a:rPr lang="en-SG" sz="1200" kern="1200" dirty="0">
                <a:solidFill>
                  <a:schemeClr val="tx1"/>
                </a:solidFill>
                <a:effectLst/>
                <a:latin typeface="+mn-lt"/>
                <a:ea typeface="+mn-ea"/>
                <a:cs typeface="+mn-cs"/>
              </a:rPr>
              <a:t> provides many convenient and easy-to-use administrative tools for man- aging packages, the workspace, files, and more. </a:t>
            </a:r>
          </a:p>
          <a:p>
            <a:endParaRPr lang="en-US" dirty="0"/>
          </a:p>
        </p:txBody>
      </p:sp>
      <p:sp>
        <p:nvSpPr>
          <p:cNvPr id="4" name="Slide Number Placeholder 3"/>
          <p:cNvSpPr>
            <a:spLocks noGrp="1"/>
          </p:cNvSpPr>
          <p:nvPr>
            <p:ph type="sldNum" sz="quarter" idx="10"/>
          </p:nvPr>
        </p:nvSpPr>
        <p:spPr/>
        <p:txBody>
          <a:bodyPr/>
          <a:lstStyle/>
          <a:p>
            <a:fld id="{A2AA01D1-6301-3244-BCE5-035CA2A0E958}" type="slidenum">
              <a:rPr lang="en-US" smtClean="0"/>
              <a:t>21</a:t>
            </a:fld>
            <a:endParaRPr lang="en-US"/>
          </a:p>
        </p:txBody>
      </p:sp>
    </p:spTree>
    <p:extLst>
      <p:ext uri="{BB962C8B-B14F-4D97-AF65-F5344CB8AC3E}">
        <p14:creationId xmlns:p14="http://schemas.microsoft.com/office/powerpoint/2010/main" val="225605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The simplest use of R involves typing one or more commands at the </a:t>
            </a:r>
            <a:r>
              <a:rPr lang="en-SG" sz="1200" i="1" kern="1200" dirty="0">
                <a:solidFill>
                  <a:schemeClr val="tx1"/>
                </a:solidFill>
                <a:effectLst/>
                <a:latin typeface="+mn-lt"/>
                <a:ea typeface="+mn-ea"/>
                <a:cs typeface="+mn-cs"/>
              </a:rPr>
              <a:t>prompt </a:t>
            </a:r>
            <a:r>
              <a:rPr lang="en-SG" sz="1200" kern="1200" dirty="0">
                <a:solidFill>
                  <a:schemeClr val="tx1"/>
                </a:solidFill>
                <a:effectLst/>
                <a:latin typeface="+mn-lt"/>
                <a:ea typeface="+mn-ea"/>
                <a:cs typeface="+mn-cs"/>
              </a:rPr>
              <a:t>(usually a &gt; symbol) and then pressing the enter key.</a:t>
            </a:r>
          </a:p>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Commands can be combined on one line if separated by a semicolon and can extend over multiple lines. Once entered, the command is sent back to the R interpreter. </a:t>
            </a:r>
          </a:p>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If the commands are complete and there are no errors, R returns the output from the call on the console unless specified otherwise.</a:t>
            </a:r>
            <a:endParaRPr lang="en-SG" dirty="0"/>
          </a:p>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We will look at some ways now how we may enter some basic operations and commands on the command prompt.</a:t>
            </a:r>
            <a:endParaRPr lang="en-SG" dirty="0"/>
          </a:p>
          <a:p>
            <a:endParaRPr lang="en-US" dirty="0"/>
          </a:p>
        </p:txBody>
      </p:sp>
      <p:sp>
        <p:nvSpPr>
          <p:cNvPr id="4" name="Slide Number Placeholder 3"/>
          <p:cNvSpPr>
            <a:spLocks noGrp="1"/>
          </p:cNvSpPr>
          <p:nvPr>
            <p:ph type="sldNum" sz="quarter" idx="10"/>
          </p:nvPr>
        </p:nvSpPr>
        <p:spPr/>
        <p:txBody>
          <a:bodyPr/>
          <a:lstStyle/>
          <a:p>
            <a:fld id="{A2AA01D1-6301-3244-BCE5-035CA2A0E958}" type="slidenum">
              <a:rPr lang="en-US" smtClean="0"/>
              <a:t>22</a:t>
            </a:fld>
            <a:endParaRPr lang="en-US"/>
          </a:p>
        </p:txBody>
      </p:sp>
    </p:spTree>
    <p:extLst>
      <p:ext uri="{BB962C8B-B14F-4D97-AF65-F5344CB8AC3E}">
        <p14:creationId xmlns:p14="http://schemas.microsoft.com/office/powerpoint/2010/main" val="128062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kern="1200" dirty="0">
                <a:solidFill>
                  <a:schemeClr val="tx1"/>
                </a:solidFill>
                <a:effectLst/>
                <a:latin typeface="+mn-lt"/>
                <a:ea typeface="+mn-ea"/>
                <a:cs typeface="+mn-cs"/>
              </a:rPr>
              <a:t>The picture on top shows how </a:t>
            </a:r>
            <a:r>
              <a:rPr lang="en-SG" sz="1200" kern="1200" dirty="0" err="1">
                <a:solidFill>
                  <a:schemeClr val="tx1"/>
                </a:solidFill>
                <a:effectLst/>
                <a:latin typeface="+mn-lt"/>
                <a:ea typeface="+mn-ea"/>
                <a:cs typeface="+mn-cs"/>
              </a:rPr>
              <a:t>RStudio</a:t>
            </a:r>
            <a:r>
              <a:rPr lang="en-SG" sz="1200" kern="1200" dirty="0">
                <a:solidFill>
                  <a:schemeClr val="tx1"/>
                </a:solidFill>
                <a:effectLst/>
                <a:latin typeface="+mn-lt"/>
                <a:ea typeface="+mn-ea"/>
                <a:cs typeface="+mn-cs"/>
              </a:rPr>
              <a:t> responds to the command to add 2 and 2. </a:t>
            </a:r>
          </a:p>
          <a:p>
            <a:r>
              <a:rPr lang="en-SG" sz="1200" kern="1200" dirty="0">
                <a:solidFill>
                  <a:schemeClr val="tx1"/>
                </a:solidFill>
                <a:effectLst/>
                <a:latin typeface="+mn-lt"/>
                <a:ea typeface="+mn-ea"/>
                <a:cs typeface="+mn-cs"/>
              </a:rPr>
              <a:t>The commands appear in blue and the output in black. These </a:t>
            </a:r>
            <a:r>
              <a:rPr lang="en-SG" sz="1200" kern="1200" dirty="0" err="1">
                <a:solidFill>
                  <a:schemeClr val="tx1"/>
                </a:solidFill>
                <a:effectLst/>
                <a:latin typeface="+mn-lt"/>
                <a:ea typeface="+mn-ea"/>
                <a:cs typeface="+mn-cs"/>
              </a:rPr>
              <a:t>colors</a:t>
            </a:r>
            <a:r>
              <a:rPr lang="en-SG" sz="1200" kern="1200" dirty="0">
                <a:solidFill>
                  <a:schemeClr val="tx1"/>
                </a:solidFill>
                <a:effectLst/>
                <a:latin typeface="+mn-lt"/>
                <a:ea typeface="+mn-ea"/>
                <a:cs typeface="+mn-cs"/>
              </a:rPr>
              <a:t> can be customized (as is the background).</a:t>
            </a:r>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Not all commands return outputs. In the </a:t>
            </a:r>
            <a:r>
              <a:rPr lang="en-SG" sz="1200" kern="1200" dirty="0" err="1">
                <a:solidFill>
                  <a:schemeClr val="tx1"/>
                </a:solidFill>
                <a:effectLst/>
                <a:latin typeface="+mn-lt"/>
                <a:ea typeface="+mn-ea"/>
                <a:cs typeface="+mn-cs"/>
              </a:rPr>
              <a:t>RStudio</a:t>
            </a:r>
            <a:r>
              <a:rPr lang="en-SG" sz="1200" kern="1200" dirty="0">
                <a:solidFill>
                  <a:schemeClr val="tx1"/>
                </a:solidFill>
                <a:effectLst/>
                <a:latin typeface="+mn-lt"/>
                <a:ea typeface="+mn-ea"/>
                <a:cs typeface="+mn-cs"/>
              </a:rPr>
              <a:t> console, the input and output may be perused by the user and copy-and-pasted, but may not be directly edited. </a:t>
            </a:r>
          </a:p>
          <a:p>
            <a:endParaRPr lang="en-SG" dirty="0"/>
          </a:p>
          <a:p>
            <a:r>
              <a:rPr lang="en-SG" sz="1200" kern="1200" dirty="0">
                <a:solidFill>
                  <a:schemeClr val="tx1"/>
                </a:solidFill>
                <a:effectLst/>
                <a:latin typeface="+mn-lt"/>
                <a:ea typeface="+mn-ea"/>
                <a:cs typeface="+mn-cs"/>
              </a:rPr>
              <a:t>When a command is incomplete, R’s parser will recognize this and allow the user to type onto the following line. In this case, the prompt turns to the </a:t>
            </a:r>
            <a:r>
              <a:rPr lang="en-SG" sz="1200" i="1" kern="1200" dirty="0">
                <a:solidFill>
                  <a:schemeClr val="tx1"/>
                </a:solidFill>
                <a:effectLst/>
                <a:latin typeface="+mn-lt"/>
                <a:ea typeface="+mn-ea"/>
                <a:cs typeface="+mn-cs"/>
              </a:rPr>
              <a:t>continuation prompt </a:t>
            </a:r>
            <a:r>
              <a:rPr lang="en-SG" sz="1200" kern="1200" dirty="0">
                <a:solidFill>
                  <a:schemeClr val="tx1"/>
                </a:solidFill>
                <a:effectLst/>
                <a:latin typeface="+mn-lt"/>
                <a:ea typeface="+mn-ea"/>
                <a:cs typeface="+mn-cs"/>
              </a:rPr>
              <a:t>(typically a +). Multiline commands can be entered in this manner (even without the use of semi-colons). </a:t>
            </a:r>
          </a:p>
          <a:p>
            <a:endParaRPr lang="en-SG" sz="1200" kern="1200" dirty="0">
              <a:solidFill>
                <a:schemeClr val="tx1"/>
              </a:solidFill>
              <a:effectLst/>
              <a:latin typeface="+mn-lt"/>
              <a:ea typeface="+mn-ea"/>
              <a:cs typeface="+mn-cs"/>
            </a:endParaRPr>
          </a:p>
          <a:p>
            <a:endParaRPr lang="en-SG" dirty="0"/>
          </a:p>
          <a:p>
            <a:r>
              <a:rPr lang="en-SG" sz="1200" kern="1200" dirty="0">
                <a:solidFill>
                  <a:schemeClr val="tx1"/>
                </a:solidFill>
                <a:effectLst/>
                <a:latin typeface="+mn-lt"/>
                <a:ea typeface="+mn-ea"/>
                <a:cs typeface="+mn-cs"/>
              </a:rPr>
              <a:t>When a command containing an error is issued, </a:t>
            </a:r>
            <a:r>
              <a:rPr lang="en-SG" sz="1200" kern="1200" dirty="0" err="1">
                <a:solidFill>
                  <a:schemeClr val="tx1"/>
                </a:solidFill>
                <a:effectLst/>
                <a:latin typeface="+mn-lt"/>
                <a:ea typeface="+mn-ea"/>
                <a:cs typeface="+mn-cs"/>
              </a:rPr>
              <a:t>RStudio</a:t>
            </a:r>
            <a:r>
              <a:rPr lang="en-SG" sz="1200" kern="1200" dirty="0">
                <a:solidFill>
                  <a:schemeClr val="tx1"/>
                </a:solidFill>
                <a:effectLst/>
                <a:latin typeface="+mn-lt"/>
                <a:ea typeface="+mn-ea"/>
                <a:cs typeface="+mn-cs"/>
              </a:rPr>
              <a:t> returns the appropriate error message generated by R. For experienced programmers, these error messages are usually very informative. </a:t>
            </a:r>
            <a:endParaRPr lang="en-SG" dirty="0"/>
          </a:p>
          <a:p>
            <a:endParaRPr lang="en-US" dirty="0"/>
          </a:p>
        </p:txBody>
      </p:sp>
      <p:sp>
        <p:nvSpPr>
          <p:cNvPr id="4" name="Slide Number Placeholder 3"/>
          <p:cNvSpPr>
            <a:spLocks noGrp="1"/>
          </p:cNvSpPr>
          <p:nvPr>
            <p:ph type="sldNum" sz="quarter" idx="10"/>
          </p:nvPr>
        </p:nvSpPr>
        <p:spPr/>
        <p:txBody>
          <a:bodyPr/>
          <a:lstStyle/>
          <a:p>
            <a:fld id="{A2AA01D1-6301-3244-BCE5-035CA2A0E958}" type="slidenum">
              <a:rPr lang="en-US" smtClean="0"/>
              <a:t>24</a:t>
            </a:fld>
            <a:endParaRPr lang="en-US"/>
          </a:p>
        </p:txBody>
      </p:sp>
    </p:spTree>
    <p:extLst>
      <p:ext uri="{BB962C8B-B14F-4D97-AF65-F5344CB8AC3E}">
        <p14:creationId xmlns:p14="http://schemas.microsoft.com/office/powerpoint/2010/main" val="349532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Many commands involve assignment to a variable. R has two commonly used options for assignment: = and ← (the latter is preferred by most </a:t>
            </a:r>
            <a:r>
              <a:rPr lang="en-SG" sz="1200" kern="1200" dirty="0" err="1">
                <a:solidFill>
                  <a:schemeClr val="tx1"/>
                </a:solidFill>
                <a:effectLst/>
                <a:latin typeface="+mn-lt"/>
                <a:ea typeface="+mn-ea"/>
                <a:cs typeface="+mn-cs"/>
              </a:rPr>
              <a:t>longtime</a:t>
            </a:r>
            <a:r>
              <a:rPr lang="en-SG" sz="1200" kern="1200" dirty="0">
                <a:solidFill>
                  <a:schemeClr val="tx1"/>
                </a:solidFill>
                <a:effectLst/>
                <a:latin typeface="+mn-lt"/>
                <a:ea typeface="+mn-ea"/>
                <a:cs typeface="+mn-cs"/>
              </a:rPr>
              <a:t> R users). </a:t>
            </a:r>
            <a:endParaRPr lang="en-SG" dirty="0"/>
          </a:p>
          <a:p>
            <a:endParaRPr lang="en-US" dirty="0"/>
          </a:p>
        </p:txBody>
      </p:sp>
      <p:sp>
        <p:nvSpPr>
          <p:cNvPr id="4" name="Slide Number Placeholder 3"/>
          <p:cNvSpPr>
            <a:spLocks noGrp="1"/>
          </p:cNvSpPr>
          <p:nvPr>
            <p:ph type="sldNum" sz="quarter" idx="10"/>
          </p:nvPr>
        </p:nvSpPr>
        <p:spPr/>
        <p:txBody>
          <a:bodyPr/>
          <a:lstStyle/>
          <a:p>
            <a:fld id="{A2AA01D1-6301-3244-BCE5-035CA2A0E958}" type="slidenum">
              <a:rPr lang="en-US" smtClean="0"/>
              <a:t>25</a:t>
            </a:fld>
            <a:endParaRPr lang="en-US"/>
          </a:p>
        </p:txBody>
      </p:sp>
    </p:spTree>
    <p:extLst>
      <p:ext uri="{BB962C8B-B14F-4D97-AF65-F5344CB8AC3E}">
        <p14:creationId xmlns:p14="http://schemas.microsoft.com/office/powerpoint/2010/main" val="348386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You will see several options. The “install from” drop down tab will provide choices on whether you want to scan for packages already on the online repository CRAN, or if you want to install a locally downloaded package.</a:t>
            </a:r>
          </a:p>
          <a:p>
            <a:pPr marL="285750" indent="-285750">
              <a:buFont typeface="Arial" panose="020B0604020202020204" pitchFamily="34" charset="0"/>
              <a:buChar char="•"/>
            </a:pPr>
            <a:r>
              <a:rPr lang="en-US" dirty="0"/>
              <a:t>Multiple packages can also be installed simultaneously.</a:t>
            </a:r>
          </a:p>
          <a:p>
            <a:pPr marL="285750" indent="-285750">
              <a:buFont typeface="Arial" panose="020B0604020202020204" pitchFamily="34" charset="0"/>
              <a:buChar char="•"/>
            </a:pPr>
            <a:r>
              <a:rPr lang="en-US" dirty="0"/>
              <a:t>Some packages require other packages to work. They are thus dependent on these. Clicking install dependencies will </a:t>
            </a:r>
            <a:r>
              <a:rPr lang="en-US" dirty="0" err="1"/>
              <a:t>autoinstall</a:t>
            </a:r>
            <a:r>
              <a:rPr lang="en-US" dirty="0"/>
              <a:t> these other packages without you specifying them explicitly.</a:t>
            </a:r>
          </a:p>
          <a:p>
            <a:endParaRPr lang="en-US" dirty="0"/>
          </a:p>
        </p:txBody>
      </p:sp>
      <p:sp>
        <p:nvSpPr>
          <p:cNvPr id="4" name="Slide Number Placeholder 3"/>
          <p:cNvSpPr>
            <a:spLocks noGrp="1"/>
          </p:cNvSpPr>
          <p:nvPr>
            <p:ph type="sldNum" sz="quarter" idx="5"/>
          </p:nvPr>
        </p:nvSpPr>
        <p:spPr/>
        <p:txBody>
          <a:bodyPr/>
          <a:lstStyle/>
          <a:p>
            <a:fld id="{82CC98EA-D9A0-564A-83B5-21F360EC12EE}" type="slidenum">
              <a:rPr lang="en-US" smtClean="0"/>
              <a:t>40</a:t>
            </a:fld>
            <a:endParaRPr lang="en-US"/>
          </a:p>
        </p:txBody>
      </p:sp>
    </p:spTree>
    <p:extLst>
      <p:ext uri="{BB962C8B-B14F-4D97-AF65-F5344CB8AC3E}">
        <p14:creationId xmlns:p14="http://schemas.microsoft.com/office/powerpoint/2010/main" val="768811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AFA430-2DDF-D140-B355-CE81D7AD6B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DB40E8A-20E0-CA4F-BCF4-0DF89B287E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65652E3-D615-0446-B2E3-61BFB20522E4}"/>
              </a:ext>
            </a:extLst>
          </p:cNvPr>
          <p:cNvSpPr>
            <a:spLocks noGrp="1"/>
          </p:cNvSpPr>
          <p:nvPr>
            <p:ph type="dt" sz="half" idx="10"/>
          </p:nvPr>
        </p:nvSpPr>
        <p:spPr/>
        <p:txBody>
          <a:bodyPr/>
          <a:lstStyle/>
          <a:p>
            <a:fld id="{9EE6DC38-E0AB-A548-A4C6-0FA4DA824692}" type="datetimeFigureOut">
              <a:rPr lang="en-US" smtClean="0"/>
              <a:t>4/8/19</a:t>
            </a:fld>
            <a:endParaRPr lang="en-US"/>
          </a:p>
        </p:txBody>
      </p:sp>
      <p:sp>
        <p:nvSpPr>
          <p:cNvPr id="5" name="Footer Placeholder 4">
            <a:extLst>
              <a:ext uri="{FF2B5EF4-FFF2-40B4-BE49-F238E27FC236}">
                <a16:creationId xmlns:a16="http://schemas.microsoft.com/office/drawing/2014/main" xmlns="" id="{40F3FE50-6DF5-3C46-9A0D-CAD37801D9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DAC366-4DA1-CB41-96A2-C4CF73A6381D}"/>
              </a:ext>
            </a:extLst>
          </p:cNvPr>
          <p:cNvSpPr>
            <a:spLocks noGrp="1"/>
          </p:cNvSpPr>
          <p:nvPr>
            <p:ph type="sldNum" sz="quarter" idx="12"/>
          </p:nvPr>
        </p:nvSpPr>
        <p:spPr/>
        <p:txBody>
          <a:bodyPr/>
          <a:lstStyle/>
          <a:p>
            <a:fld id="{4D8EA32D-C753-BC43-A53A-673FDDE5460A}" type="slidenum">
              <a:rPr lang="en-US" smtClean="0"/>
              <a:t>‹#›</a:t>
            </a:fld>
            <a:endParaRPr lang="en-US"/>
          </a:p>
        </p:txBody>
      </p:sp>
    </p:spTree>
    <p:extLst>
      <p:ext uri="{BB962C8B-B14F-4D97-AF65-F5344CB8AC3E}">
        <p14:creationId xmlns:p14="http://schemas.microsoft.com/office/powerpoint/2010/main" val="3696506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7F1CA-E62C-584F-9D4B-84708EC79A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54C048-54E9-0343-9A87-BC4FFFFDDD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FDE3E8-AE22-754C-97DA-13E6430B73E5}"/>
              </a:ext>
            </a:extLst>
          </p:cNvPr>
          <p:cNvSpPr>
            <a:spLocks noGrp="1"/>
          </p:cNvSpPr>
          <p:nvPr>
            <p:ph type="dt" sz="half" idx="10"/>
          </p:nvPr>
        </p:nvSpPr>
        <p:spPr/>
        <p:txBody>
          <a:bodyPr/>
          <a:lstStyle/>
          <a:p>
            <a:fld id="{9EE6DC38-E0AB-A548-A4C6-0FA4DA824692}" type="datetimeFigureOut">
              <a:rPr lang="en-US" smtClean="0"/>
              <a:t>4/8/19</a:t>
            </a:fld>
            <a:endParaRPr lang="en-US"/>
          </a:p>
        </p:txBody>
      </p:sp>
      <p:sp>
        <p:nvSpPr>
          <p:cNvPr id="5" name="Footer Placeholder 4">
            <a:extLst>
              <a:ext uri="{FF2B5EF4-FFF2-40B4-BE49-F238E27FC236}">
                <a16:creationId xmlns:a16="http://schemas.microsoft.com/office/drawing/2014/main" xmlns="" id="{C510591E-20DF-764E-AD98-604124EC1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6F818A-6773-744C-8A3F-7E2B9E77EAF3}"/>
              </a:ext>
            </a:extLst>
          </p:cNvPr>
          <p:cNvSpPr>
            <a:spLocks noGrp="1"/>
          </p:cNvSpPr>
          <p:nvPr>
            <p:ph type="sldNum" sz="quarter" idx="12"/>
          </p:nvPr>
        </p:nvSpPr>
        <p:spPr/>
        <p:txBody>
          <a:bodyPr/>
          <a:lstStyle/>
          <a:p>
            <a:fld id="{4D8EA32D-C753-BC43-A53A-673FDDE5460A}" type="slidenum">
              <a:rPr lang="en-US" smtClean="0"/>
              <a:t>‹#›</a:t>
            </a:fld>
            <a:endParaRPr lang="en-US"/>
          </a:p>
        </p:txBody>
      </p:sp>
    </p:spTree>
    <p:extLst>
      <p:ext uri="{BB962C8B-B14F-4D97-AF65-F5344CB8AC3E}">
        <p14:creationId xmlns:p14="http://schemas.microsoft.com/office/powerpoint/2010/main" val="73723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CB199F-8A17-DE4E-988E-568938AD05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694F8B1-17B1-AD4D-8DE7-8030B077334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7B9099-493B-BE4B-B43C-D49A5E12D68E}"/>
              </a:ext>
            </a:extLst>
          </p:cNvPr>
          <p:cNvSpPr>
            <a:spLocks noGrp="1"/>
          </p:cNvSpPr>
          <p:nvPr>
            <p:ph type="dt" sz="half" idx="10"/>
          </p:nvPr>
        </p:nvSpPr>
        <p:spPr/>
        <p:txBody>
          <a:bodyPr/>
          <a:lstStyle/>
          <a:p>
            <a:fld id="{9EE6DC38-E0AB-A548-A4C6-0FA4DA824692}" type="datetimeFigureOut">
              <a:rPr lang="en-US" smtClean="0"/>
              <a:t>4/8/19</a:t>
            </a:fld>
            <a:endParaRPr lang="en-US"/>
          </a:p>
        </p:txBody>
      </p:sp>
      <p:sp>
        <p:nvSpPr>
          <p:cNvPr id="5" name="Footer Placeholder 4">
            <a:extLst>
              <a:ext uri="{FF2B5EF4-FFF2-40B4-BE49-F238E27FC236}">
                <a16:creationId xmlns:a16="http://schemas.microsoft.com/office/drawing/2014/main" xmlns="" id="{805F8BCE-BF88-3247-8AB9-72A594535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9F2DA4-F786-1343-ACDE-B71734059A50}"/>
              </a:ext>
            </a:extLst>
          </p:cNvPr>
          <p:cNvSpPr>
            <a:spLocks noGrp="1"/>
          </p:cNvSpPr>
          <p:nvPr>
            <p:ph type="sldNum" sz="quarter" idx="12"/>
          </p:nvPr>
        </p:nvSpPr>
        <p:spPr/>
        <p:txBody>
          <a:bodyPr/>
          <a:lstStyle/>
          <a:p>
            <a:fld id="{4D8EA32D-C753-BC43-A53A-673FDDE5460A}" type="slidenum">
              <a:rPr lang="en-US" smtClean="0"/>
              <a:t>‹#›</a:t>
            </a:fld>
            <a:endParaRPr lang="en-US"/>
          </a:p>
        </p:txBody>
      </p:sp>
    </p:spTree>
    <p:extLst>
      <p:ext uri="{BB962C8B-B14F-4D97-AF65-F5344CB8AC3E}">
        <p14:creationId xmlns:p14="http://schemas.microsoft.com/office/powerpoint/2010/main" val="166071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7DF2C2-AB11-4245-8D8D-17043F3390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3BF455B-C81E-D74C-87C7-2A304CB038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21E024-6BB9-DC47-A5B0-A7F25CA6D398}"/>
              </a:ext>
            </a:extLst>
          </p:cNvPr>
          <p:cNvSpPr>
            <a:spLocks noGrp="1"/>
          </p:cNvSpPr>
          <p:nvPr>
            <p:ph type="dt" sz="half" idx="10"/>
          </p:nvPr>
        </p:nvSpPr>
        <p:spPr/>
        <p:txBody>
          <a:bodyPr/>
          <a:lstStyle/>
          <a:p>
            <a:fld id="{9EE6DC38-E0AB-A548-A4C6-0FA4DA824692}" type="datetimeFigureOut">
              <a:rPr lang="en-US" smtClean="0"/>
              <a:t>4/8/19</a:t>
            </a:fld>
            <a:endParaRPr lang="en-US"/>
          </a:p>
        </p:txBody>
      </p:sp>
      <p:sp>
        <p:nvSpPr>
          <p:cNvPr id="5" name="Footer Placeholder 4">
            <a:extLst>
              <a:ext uri="{FF2B5EF4-FFF2-40B4-BE49-F238E27FC236}">
                <a16:creationId xmlns:a16="http://schemas.microsoft.com/office/drawing/2014/main" xmlns="" id="{8CEC38D0-5F51-8E48-BB51-BDF3BA064E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6EDC842-17B4-174F-A378-2FB0136A6597}"/>
              </a:ext>
            </a:extLst>
          </p:cNvPr>
          <p:cNvSpPr>
            <a:spLocks noGrp="1"/>
          </p:cNvSpPr>
          <p:nvPr>
            <p:ph type="sldNum" sz="quarter" idx="12"/>
          </p:nvPr>
        </p:nvSpPr>
        <p:spPr/>
        <p:txBody>
          <a:bodyPr/>
          <a:lstStyle/>
          <a:p>
            <a:fld id="{4D8EA32D-C753-BC43-A53A-673FDDE5460A}" type="slidenum">
              <a:rPr lang="en-US" smtClean="0"/>
              <a:t>‹#›</a:t>
            </a:fld>
            <a:endParaRPr lang="en-US"/>
          </a:p>
        </p:txBody>
      </p:sp>
    </p:spTree>
    <p:extLst>
      <p:ext uri="{BB962C8B-B14F-4D97-AF65-F5344CB8AC3E}">
        <p14:creationId xmlns:p14="http://schemas.microsoft.com/office/powerpoint/2010/main" val="3267341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A03D7-FE81-0B47-B1A5-F3F0982DA0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6552C24-CC97-C047-AE45-D1F2FCE772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BE1E684-193C-244A-B924-292A245A3403}"/>
              </a:ext>
            </a:extLst>
          </p:cNvPr>
          <p:cNvSpPr>
            <a:spLocks noGrp="1"/>
          </p:cNvSpPr>
          <p:nvPr>
            <p:ph type="dt" sz="half" idx="10"/>
          </p:nvPr>
        </p:nvSpPr>
        <p:spPr/>
        <p:txBody>
          <a:bodyPr/>
          <a:lstStyle/>
          <a:p>
            <a:fld id="{9EE6DC38-E0AB-A548-A4C6-0FA4DA824692}" type="datetimeFigureOut">
              <a:rPr lang="en-US" smtClean="0"/>
              <a:t>4/8/19</a:t>
            </a:fld>
            <a:endParaRPr lang="en-US"/>
          </a:p>
        </p:txBody>
      </p:sp>
      <p:sp>
        <p:nvSpPr>
          <p:cNvPr id="5" name="Footer Placeholder 4">
            <a:extLst>
              <a:ext uri="{FF2B5EF4-FFF2-40B4-BE49-F238E27FC236}">
                <a16:creationId xmlns:a16="http://schemas.microsoft.com/office/drawing/2014/main" xmlns="" id="{8A5E53D3-1307-8343-B728-F7326632AA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B7DCFAF-C326-2643-86CF-1DFC74F3DF9B}"/>
              </a:ext>
            </a:extLst>
          </p:cNvPr>
          <p:cNvSpPr>
            <a:spLocks noGrp="1"/>
          </p:cNvSpPr>
          <p:nvPr>
            <p:ph type="sldNum" sz="quarter" idx="12"/>
          </p:nvPr>
        </p:nvSpPr>
        <p:spPr/>
        <p:txBody>
          <a:bodyPr/>
          <a:lstStyle/>
          <a:p>
            <a:fld id="{4D8EA32D-C753-BC43-A53A-673FDDE5460A}" type="slidenum">
              <a:rPr lang="en-US" smtClean="0"/>
              <a:t>‹#›</a:t>
            </a:fld>
            <a:endParaRPr lang="en-US"/>
          </a:p>
        </p:txBody>
      </p:sp>
    </p:spTree>
    <p:extLst>
      <p:ext uri="{BB962C8B-B14F-4D97-AF65-F5344CB8AC3E}">
        <p14:creationId xmlns:p14="http://schemas.microsoft.com/office/powerpoint/2010/main" val="2775303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E96ADE-3DAA-F647-8C5D-96A07C518A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BBC594E-6295-804B-8C79-D3CC4468418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AA5EC5-6BCC-0746-8E63-9BF12B78D4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601B081-BB58-C745-9447-A6C6A21107D8}"/>
              </a:ext>
            </a:extLst>
          </p:cNvPr>
          <p:cNvSpPr>
            <a:spLocks noGrp="1"/>
          </p:cNvSpPr>
          <p:nvPr>
            <p:ph type="dt" sz="half" idx="10"/>
          </p:nvPr>
        </p:nvSpPr>
        <p:spPr/>
        <p:txBody>
          <a:bodyPr/>
          <a:lstStyle/>
          <a:p>
            <a:fld id="{9EE6DC38-E0AB-A548-A4C6-0FA4DA824692}" type="datetimeFigureOut">
              <a:rPr lang="en-US" smtClean="0"/>
              <a:t>4/8/19</a:t>
            </a:fld>
            <a:endParaRPr lang="en-US"/>
          </a:p>
        </p:txBody>
      </p:sp>
      <p:sp>
        <p:nvSpPr>
          <p:cNvPr id="6" name="Footer Placeholder 5">
            <a:extLst>
              <a:ext uri="{FF2B5EF4-FFF2-40B4-BE49-F238E27FC236}">
                <a16:creationId xmlns:a16="http://schemas.microsoft.com/office/drawing/2014/main" xmlns="" id="{5E141E55-59E4-F84A-9E68-13CDDCA11B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D0593F-9851-E74A-94FD-5B9051240855}"/>
              </a:ext>
            </a:extLst>
          </p:cNvPr>
          <p:cNvSpPr>
            <a:spLocks noGrp="1"/>
          </p:cNvSpPr>
          <p:nvPr>
            <p:ph type="sldNum" sz="quarter" idx="12"/>
          </p:nvPr>
        </p:nvSpPr>
        <p:spPr/>
        <p:txBody>
          <a:bodyPr/>
          <a:lstStyle/>
          <a:p>
            <a:fld id="{4D8EA32D-C753-BC43-A53A-673FDDE5460A}" type="slidenum">
              <a:rPr lang="en-US" smtClean="0"/>
              <a:t>‹#›</a:t>
            </a:fld>
            <a:endParaRPr lang="en-US"/>
          </a:p>
        </p:txBody>
      </p:sp>
    </p:spTree>
    <p:extLst>
      <p:ext uri="{BB962C8B-B14F-4D97-AF65-F5344CB8AC3E}">
        <p14:creationId xmlns:p14="http://schemas.microsoft.com/office/powerpoint/2010/main" val="3617912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FE5BC-8FCC-F349-8DC0-EBEC449644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CA9DBFF-E7AF-4F4C-97A2-04F1FD3093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B47D390-7342-D846-9D77-4D09078346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1B5532F-CA23-0B40-AA4A-E683D41A50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E90AFB5-65D7-5641-9B96-0D1AAE7593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2EFB227-8EE1-5348-A600-11DB162600BF}"/>
              </a:ext>
            </a:extLst>
          </p:cNvPr>
          <p:cNvSpPr>
            <a:spLocks noGrp="1"/>
          </p:cNvSpPr>
          <p:nvPr>
            <p:ph type="dt" sz="half" idx="10"/>
          </p:nvPr>
        </p:nvSpPr>
        <p:spPr/>
        <p:txBody>
          <a:bodyPr/>
          <a:lstStyle/>
          <a:p>
            <a:fld id="{9EE6DC38-E0AB-A548-A4C6-0FA4DA824692}" type="datetimeFigureOut">
              <a:rPr lang="en-US" smtClean="0"/>
              <a:t>4/8/19</a:t>
            </a:fld>
            <a:endParaRPr lang="en-US"/>
          </a:p>
        </p:txBody>
      </p:sp>
      <p:sp>
        <p:nvSpPr>
          <p:cNvPr id="8" name="Footer Placeholder 7">
            <a:extLst>
              <a:ext uri="{FF2B5EF4-FFF2-40B4-BE49-F238E27FC236}">
                <a16:creationId xmlns:a16="http://schemas.microsoft.com/office/drawing/2014/main" xmlns="" id="{1CBFD072-EFC1-1440-A71E-4581261A87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367277C-1DA9-7D4A-9F26-51009259353D}"/>
              </a:ext>
            </a:extLst>
          </p:cNvPr>
          <p:cNvSpPr>
            <a:spLocks noGrp="1"/>
          </p:cNvSpPr>
          <p:nvPr>
            <p:ph type="sldNum" sz="quarter" idx="12"/>
          </p:nvPr>
        </p:nvSpPr>
        <p:spPr/>
        <p:txBody>
          <a:bodyPr/>
          <a:lstStyle/>
          <a:p>
            <a:fld id="{4D8EA32D-C753-BC43-A53A-673FDDE5460A}" type="slidenum">
              <a:rPr lang="en-US" smtClean="0"/>
              <a:t>‹#›</a:t>
            </a:fld>
            <a:endParaRPr lang="en-US"/>
          </a:p>
        </p:txBody>
      </p:sp>
    </p:spTree>
    <p:extLst>
      <p:ext uri="{BB962C8B-B14F-4D97-AF65-F5344CB8AC3E}">
        <p14:creationId xmlns:p14="http://schemas.microsoft.com/office/powerpoint/2010/main" val="1120276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95EE6-3134-E746-86BE-B93C14456B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CD3119D-C5B4-C64E-838F-2FEAFC790684}"/>
              </a:ext>
            </a:extLst>
          </p:cNvPr>
          <p:cNvSpPr>
            <a:spLocks noGrp="1"/>
          </p:cNvSpPr>
          <p:nvPr>
            <p:ph type="dt" sz="half" idx="10"/>
          </p:nvPr>
        </p:nvSpPr>
        <p:spPr/>
        <p:txBody>
          <a:bodyPr/>
          <a:lstStyle/>
          <a:p>
            <a:fld id="{9EE6DC38-E0AB-A548-A4C6-0FA4DA824692}" type="datetimeFigureOut">
              <a:rPr lang="en-US" smtClean="0"/>
              <a:t>4/8/19</a:t>
            </a:fld>
            <a:endParaRPr lang="en-US"/>
          </a:p>
        </p:txBody>
      </p:sp>
      <p:sp>
        <p:nvSpPr>
          <p:cNvPr id="4" name="Footer Placeholder 3">
            <a:extLst>
              <a:ext uri="{FF2B5EF4-FFF2-40B4-BE49-F238E27FC236}">
                <a16:creationId xmlns:a16="http://schemas.microsoft.com/office/drawing/2014/main" xmlns="" id="{A7D0C6E7-3E5C-0447-A4B3-98F67AB27F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0F3E250-29A5-5E43-8707-02C513D1627C}"/>
              </a:ext>
            </a:extLst>
          </p:cNvPr>
          <p:cNvSpPr>
            <a:spLocks noGrp="1"/>
          </p:cNvSpPr>
          <p:nvPr>
            <p:ph type="sldNum" sz="quarter" idx="12"/>
          </p:nvPr>
        </p:nvSpPr>
        <p:spPr/>
        <p:txBody>
          <a:bodyPr/>
          <a:lstStyle/>
          <a:p>
            <a:fld id="{4D8EA32D-C753-BC43-A53A-673FDDE5460A}" type="slidenum">
              <a:rPr lang="en-US" smtClean="0"/>
              <a:t>‹#›</a:t>
            </a:fld>
            <a:endParaRPr lang="en-US"/>
          </a:p>
        </p:txBody>
      </p:sp>
    </p:spTree>
    <p:extLst>
      <p:ext uri="{BB962C8B-B14F-4D97-AF65-F5344CB8AC3E}">
        <p14:creationId xmlns:p14="http://schemas.microsoft.com/office/powerpoint/2010/main" val="121639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8FD3600-7998-6549-938E-52D23DA29256}"/>
              </a:ext>
            </a:extLst>
          </p:cNvPr>
          <p:cNvSpPr>
            <a:spLocks noGrp="1"/>
          </p:cNvSpPr>
          <p:nvPr>
            <p:ph type="dt" sz="half" idx="10"/>
          </p:nvPr>
        </p:nvSpPr>
        <p:spPr/>
        <p:txBody>
          <a:bodyPr/>
          <a:lstStyle/>
          <a:p>
            <a:fld id="{9EE6DC38-E0AB-A548-A4C6-0FA4DA824692}" type="datetimeFigureOut">
              <a:rPr lang="en-US" smtClean="0"/>
              <a:t>4/8/19</a:t>
            </a:fld>
            <a:endParaRPr lang="en-US"/>
          </a:p>
        </p:txBody>
      </p:sp>
      <p:sp>
        <p:nvSpPr>
          <p:cNvPr id="3" name="Footer Placeholder 2">
            <a:extLst>
              <a:ext uri="{FF2B5EF4-FFF2-40B4-BE49-F238E27FC236}">
                <a16:creationId xmlns:a16="http://schemas.microsoft.com/office/drawing/2014/main" xmlns="" id="{76C81C43-FC13-0745-BE41-06DC7155AB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F5F974-BDEE-D44E-8E62-20DEC70A34C5}"/>
              </a:ext>
            </a:extLst>
          </p:cNvPr>
          <p:cNvSpPr>
            <a:spLocks noGrp="1"/>
          </p:cNvSpPr>
          <p:nvPr>
            <p:ph type="sldNum" sz="quarter" idx="12"/>
          </p:nvPr>
        </p:nvSpPr>
        <p:spPr/>
        <p:txBody>
          <a:bodyPr/>
          <a:lstStyle/>
          <a:p>
            <a:fld id="{4D8EA32D-C753-BC43-A53A-673FDDE5460A}" type="slidenum">
              <a:rPr lang="en-US" smtClean="0"/>
              <a:t>‹#›</a:t>
            </a:fld>
            <a:endParaRPr lang="en-US"/>
          </a:p>
        </p:txBody>
      </p:sp>
    </p:spTree>
    <p:extLst>
      <p:ext uri="{BB962C8B-B14F-4D97-AF65-F5344CB8AC3E}">
        <p14:creationId xmlns:p14="http://schemas.microsoft.com/office/powerpoint/2010/main" val="331082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FE84EA-D316-C140-8057-9DAADB6A71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16BEE46-F8AF-5546-AD81-9887FAC091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B3DBEF1-775D-8F44-A9AD-539904907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C6BCF2F-4184-304C-B4CA-46D4C235A048}"/>
              </a:ext>
            </a:extLst>
          </p:cNvPr>
          <p:cNvSpPr>
            <a:spLocks noGrp="1"/>
          </p:cNvSpPr>
          <p:nvPr>
            <p:ph type="dt" sz="half" idx="10"/>
          </p:nvPr>
        </p:nvSpPr>
        <p:spPr/>
        <p:txBody>
          <a:bodyPr/>
          <a:lstStyle/>
          <a:p>
            <a:fld id="{9EE6DC38-E0AB-A548-A4C6-0FA4DA824692}" type="datetimeFigureOut">
              <a:rPr lang="en-US" smtClean="0"/>
              <a:t>4/8/19</a:t>
            </a:fld>
            <a:endParaRPr lang="en-US"/>
          </a:p>
        </p:txBody>
      </p:sp>
      <p:sp>
        <p:nvSpPr>
          <p:cNvPr id="6" name="Footer Placeholder 5">
            <a:extLst>
              <a:ext uri="{FF2B5EF4-FFF2-40B4-BE49-F238E27FC236}">
                <a16:creationId xmlns:a16="http://schemas.microsoft.com/office/drawing/2014/main" xmlns="" id="{9D848BA7-BDEE-8E4D-AA59-4B44DA9C5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4A62312-DEFC-8742-9D05-069D868A0726}"/>
              </a:ext>
            </a:extLst>
          </p:cNvPr>
          <p:cNvSpPr>
            <a:spLocks noGrp="1"/>
          </p:cNvSpPr>
          <p:nvPr>
            <p:ph type="sldNum" sz="quarter" idx="12"/>
          </p:nvPr>
        </p:nvSpPr>
        <p:spPr/>
        <p:txBody>
          <a:bodyPr/>
          <a:lstStyle/>
          <a:p>
            <a:fld id="{4D8EA32D-C753-BC43-A53A-673FDDE5460A}" type="slidenum">
              <a:rPr lang="en-US" smtClean="0"/>
              <a:t>‹#›</a:t>
            </a:fld>
            <a:endParaRPr lang="en-US"/>
          </a:p>
        </p:txBody>
      </p:sp>
    </p:spTree>
    <p:extLst>
      <p:ext uri="{BB962C8B-B14F-4D97-AF65-F5344CB8AC3E}">
        <p14:creationId xmlns:p14="http://schemas.microsoft.com/office/powerpoint/2010/main" val="271282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DCEAAE-F44F-104F-B25B-FA76A646B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FE117C1-6FC9-464F-9015-A84550274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B887999-F9C8-5147-9A9C-D055B59ED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6192300-22CC-6448-89B4-5B9F184225BD}"/>
              </a:ext>
            </a:extLst>
          </p:cNvPr>
          <p:cNvSpPr>
            <a:spLocks noGrp="1"/>
          </p:cNvSpPr>
          <p:nvPr>
            <p:ph type="dt" sz="half" idx="10"/>
          </p:nvPr>
        </p:nvSpPr>
        <p:spPr/>
        <p:txBody>
          <a:bodyPr/>
          <a:lstStyle/>
          <a:p>
            <a:fld id="{9EE6DC38-E0AB-A548-A4C6-0FA4DA824692}" type="datetimeFigureOut">
              <a:rPr lang="en-US" smtClean="0"/>
              <a:t>4/8/19</a:t>
            </a:fld>
            <a:endParaRPr lang="en-US"/>
          </a:p>
        </p:txBody>
      </p:sp>
      <p:sp>
        <p:nvSpPr>
          <p:cNvPr id="6" name="Footer Placeholder 5">
            <a:extLst>
              <a:ext uri="{FF2B5EF4-FFF2-40B4-BE49-F238E27FC236}">
                <a16:creationId xmlns:a16="http://schemas.microsoft.com/office/drawing/2014/main" xmlns="" id="{F5093A1B-D6B7-9844-8E9B-051282F08B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373DCD1-DA4E-614F-8F9F-2FFBA0814409}"/>
              </a:ext>
            </a:extLst>
          </p:cNvPr>
          <p:cNvSpPr>
            <a:spLocks noGrp="1"/>
          </p:cNvSpPr>
          <p:nvPr>
            <p:ph type="sldNum" sz="quarter" idx="12"/>
          </p:nvPr>
        </p:nvSpPr>
        <p:spPr/>
        <p:txBody>
          <a:bodyPr/>
          <a:lstStyle/>
          <a:p>
            <a:fld id="{4D8EA32D-C753-BC43-A53A-673FDDE5460A}" type="slidenum">
              <a:rPr lang="en-US" smtClean="0"/>
              <a:t>‹#›</a:t>
            </a:fld>
            <a:endParaRPr lang="en-US"/>
          </a:p>
        </p:txBody>
      </p:sp>
    </p:spTree>
    <p:extLst>
      <p:ext uri="{BB962C8B-B14F-4D97-AF65-F5344CB8AC3E}">
        <p14:creationId xmlns:p14="http://schemas.microsoft.com/office/powerpoint/2010/main" val="33757118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374055C-71C2-F748-BB64-214C897F89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3CEFA0E-5A89-CA42-9A06-C501449E70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AA8964-E577-BD4F-9679-F04753341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6DC38-E0AB-A548-A4C6-0FA4DA824692}" type="datetimeFigureOut">
              <a:rPr lang="en-US" smtClean="0"/>
              <a:t>4/8/19</a:t>
            </a:fld>
            <a:endParaRPr lang="en-US"/>
          </a:p>
        </p:txBody>
      </p:sp>
      <p:sp>
        <p:nvSpPr>
          <p:cNvPr id="5" name="Footer Placeholder 4">
            <a:extLst>
              <a:ext uri="{FF2B5EF4-FFF2-40B4-BE49-F238E27FC236}">
                <a16:creationId xmlns:a16="http://schemas.microsoft.com/office/drawing/2014/main" xmlns="" id="{1F1B00C1-7E75-4C41-B876-B173571303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048D28D-5A27-B348-95E3-EB828BCC90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8EA32D-C753-BC43-A53A-673FDDE5460A}" type="slidenum">
              <a:rPr lang="en-US" smtClean="0"/>
              <a:t>‹#›</a:t>
            </a:fld>
            <a:endParaRPr lang="en-US"/>
          </a:p>
        </p:txBody>
      </p:sp>
    </p:spTree>
    <p:extLst>
      <p:ext uri="{BB962C8B-B14F-4D97-AF65-F5344CB8AC3E}">
        <p14:creationId xmlns:p14="http://schemas.microsoft.com/office/powerpoint/2010/main" val="319717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8.xml"/><Relationship Id="rId4" Type="http://schemas.openxmlformats.org/officeDocument/2006/relationships/diagramQuickStyle" Target="../diagrams/quickStyle18.xml"/><Relationship Id="rId5" Type="http://schemas.openxmlformats.org/officeDocument/2006/relationships/diagramColors" Target="../diagrams/colors18.xml"/><Relationship Id="rId6"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diagramData" Target="../diagrams/data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72BC722-64B2-7C44-B6A2-CB8A10EDF1D6}"/>
              </a:ext>
            </a:extLst>
          </p:cNvPr>
          <p:cNvSpPr>
            <a:spLocks noGrp="1"/>
          </p:cNvSpPr>
          <p:nvPr>
            <p:ph type="ctrTitle"/>
          </p:nvPr>
        </p:nvSpPr>
        <p:spPr>
          <a:xfrm>
            <a:off x="838199" y="4525347"/>
            <a:ext cx="6801321" cy="1737360"/>
          </a:xfrm>
        </p:spPr>
        <p:txBody>
          <a:bodyPr anchor="ctr">
            <a:normAutofit/>
          </a:bodyPr>
          <a:lstStyle/>
          <a:p>
            <a:pPr algn="r"/>
            <a:r>
              <a:rPr lang="en-US" dirty="0"/>
              <a:t>Introduction to R</a:t>
            </a:r>
          </a:p>
        </p:txBody>
      </p:sp>
      <p:sp>
        <p:nvSpPr>
          <p:cNvPr id="3" name="Subtitle 2">
            <a:extLst>
              <a:ext uri="{FF2B5EF4-FFF2-40B4-BE49-F238E27FC236}">
                <a16:creationId xmlns:a16="http://schemas.microsoft.com/office/drawing/2014/main" xmlns="" id="{0D812B6F-D06E-D44B-A925-FC984469F3E2}"/>
              </a:ext>
            </a:extLst>
          </p:cNvPr>
          <p:cNvSpPr>
            <a:spLocks noGrp="1"/>
          </p:cNvSpPr>
          <p:nvPr>
            <p:ph type="subTitle" idx="1"/>
          </p:nvPr>
        </p:nvSpPr>
        <p:spPr>
          <a:xfrm>
            <a:off x="7961258" y="4525347"/>
            <a:ext cx="3258675" cy="1737360"/>
          </a:xfrm>
        </p:spPr>
        <p:txBody>
          <a:bodyPr anchor="ctr">
            <a:normAutofit/>
          </a:bodyPr>
          <a:lstStyle/>
          <a:p>
            <a:pPr algn="l"/>
            <a:r>
              <a:rPr lang="en-US" dirty="0"/>
              <a:t>Part 2</a:t>
            </a:r>
          </a:p>
        </p:txBody>
      </p:sp>
      <p:sp>
        <p:nvSpPr>
          <p:cNvPr id="23" name="Oval 22">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Straight Connector 30">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5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E3AFCF75-972D-9B46-B8BC-4759048BD0EB}"/>
              </a:ext>
            </a:extLst>
          </p:cNvPr>
          <p:cNvSpPr>
            <a:spLocks noGrp="1"/>
          </p:cNvSpPr>
          <p:nvPr>
            <p:ph type="ctrTitle"/>
          </p:nvPr>
        </p:nvSpPr>
        <p:spPr>
          <a:xfrm>
            <a:off x="838199" y="4525347"/>
            <a:ext cx="6801321" cy="1737360"/>
          </a:xfrm>
        </p:spPr>
        <p:txBody>
          <a:bodyPr anchor="ctr">
            <a:normAutofit/>
          </a:bodyPr>
          <a:lstStyle/>
          <a:p>
            <a:r>
              <a:rPr lang="en-US" dirty="0"/>
              <a:t>What is R?</a:t>
            </a:r>
          </a:p>
        </p:txBody>
      </p:sp>
      <p:sp>
        <p:nvSpPr>
          <p:cNvPr id="5" name="Subtitle 4">
            <a:extLst>
              <a:ext uri="{FF2B5EF4-FFF2-40B4-BE49-F238E27FC236}">
                <a16:creationId xmlns:a16="http://schemas.microsoft.com/office/drawing/2014/main" xmlns="" id="{A8B24F1F-1BFF-8B43-A95A-97550756E7AB}"/>
              </a:ext>
            </a:extLst>
          </p:cNvPr>
          <p:cNvSpPr>
            <a:spLocks noGrp="1"/>
          </p:cNvSpPr>
          <p:nvPr>
            <p:ph type="subTitle" idx="1"/>
          </p:nvPr>
        </p:nvSpPr>
        <p:spPr>
          <a:xfrm>
            <a:off x="7961258" y="4525347"/>
            <a:ext cx="3258675" cy="1737360"/>
          </a:xfrm>
        </p:spPr>
        <p:txBody>
          <a:bodyPr anchor="ctr">
            <a:normAutofit/>
          </a:bodyPr>
          <a:lstStyle/>
          <a:p>
            <a:pPr algn="l"/>
            <a:endParaRPr lang="en-US" dirty="0"/>
          </a:p>
        </p:txBody>
      </p:sp>
      <p:sp>
        <p:nvSpPr>
          <p:cNvPr id="12" name="Oval 11">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302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3817EA3-15AC-2B4B-923A-3252D22A9F77}"/>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Application Languages</a:t>
            </a:r>
          </a:p>
        </p:txBody>
      </p:sp>
      <p:graphicFrame>
        <p:nvGraphicFramePr>
          <p:cNvPr id="5" name="Content Placeholder 2">
            <a:extLst>
              <a:ext uri="{FF2B5EF4-FFF2-40B4-BE49-F238E27FC236}">
                <a16:creationId xmlns:a16="http://schemas.microsoft.com/office/drawing/2014/main" xmlns="" id="{0AA47ED8-CC73-4932-B3A2-D77B18F3E7E0}"/>
              </a:ext>
            </a:extLst>
          </p:cNvPr>
          <p:cNvGraphicFramePr>
            <a:graphicFrameLocks noGrp="1"/>
          </p:cNvGraphicFramePr>
          <p:nvPr>
            <p:ph idx="1"/>
            <p:extLst>
              <p:ext uri="{D42A27DB-BD31-4B8C-83A1-F6EECF244321}">
                <p14:modId xmlns:p14="http://schemas.microsoft.com/office/powerpoint/2010/main" val="164382530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631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38E20C4-3B16-554D-A916-BF6C62CABC1A}"/>
              </a:ext>
            </a:extLst>
          </p:cNvPr>
          <p:cNvSpPr>
            <a:spLocks noGrp="1"/>
          </p:cNvSpPr>
          <p:nvPr>
            <p:ph type="title"/>
          </p:nvPr>
        </p:nvSpPr>
        <p:spPr>
          <a:xfrm>
            <a:off x="863029" y="1012004"/>
            <a:ext cx="3416158" cy="4795408"/>
          </a:xfrm>
        </p:spPr>
        <p:txBody>
          <a:bodyPr>
            <a:normAutofit/>
          </a:bodyPr>
          <a:lstStyle/>
          <a:p>
            <a:r>
              <a:rPr lang="en-US">
                <a:solidFill>
                  <a:srgbClr val="FFFFFF"/>
                </a:solidFill>
              </a:rPr>
              <a:t>Statistical programming</a:t>
            </a:r>
          </a:p>
        </p:txBody>
      </p:sp>
      <p:graphicFrame>
        <p:nvGraphicFramePr>
          <p:cNvPr id="5" name="Content Placeholder 2">
            <a:extLst>
              <a:ext uri="{FF2B5EF4-FFF2-40B4-BE49-F238E27FC236}">
                <a16:creationId xmlns:a16="http://schemas.microsoft.com/office/drawing/2014/main" xmlns="" id="{CB6AA551-53A4-4DA1-8B44-6C4AB49ABC0A}"/>
              </a:ext>
            </a:extLst>
          </p:cNvPr>
          <p:cNvGraphicFramePr>
            <a:graphicFrameLocks noGrp="1"/>
          </p:cNvGraphicFramePr>
          <p:nvPr>
            <p:ph idx="1"/>
            <p:extLst>
              <p:ext uri="{D42A27DB-BD31-4B8C-83A1-F6EECF244321}">
                <p14:modId xmlns:p14="http://schemas.microsoft.com/office/powerpoint/2010/main" val="126128179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58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R is a statistical programming language</a:t>
            </a:r>
          </a:p>
        </p:txBody>
      </p:sp>
      <p:sp>
        <p:nvSpPr>
          <p:cNvPr id="3" name="Content Placeholder 2"/>
          <p:cNvSpPr>
            <a:spLocks noGrp="1"/>
          </p:cNvSpPr>
          <p:nvPr>
            <p:ph idx="1"/>
          </p:nvPr>
        </p:nvSpPr>
        <p:spPr>
          <a:xfrm>
            <a:off x="643468" y="2638044"/>
            <a:ext cx="3363974" cy="3415622"/>
          </a:xfrm>
        </p:spPr>
        <p:txBody>
          <a:bodyPr>
            <a:normAutofit/>
          </a:bodyPr>
          <a:lstStyle/>
          <a:p>
            <a:r>
              <a:rPr lang="en-SG" sz="1400">
                <a:solidFill>
                  <a:schemeClr val="bg1"/>
                </a:solidFill>
              </a:rPr>
              <a:t>R compiles and runs on Windows, Mac OS X, and numerous UNIX platforms (such as Linux). </a:t>
            </a:r>
          </a:p>
          <a:p>
            <a:pPr marL="0" indent="0">
              <a:buNone/>
            </a:pPr>
            <a:endParaRPr lang="en-US" sz="1400">
              <a:solidFill>
                <a:schemeClr val="bg1"/>
              </a:solidFill>
            </a:endParaRPr>
          </a:p>
          <a:p>
            <a:r>
              <a:rPr lang="en-US" sz="1400">
                <a:solidFill>
                  <a:schemeClr val="bg1"/>
                </a:solidFill>
              </a:rPr>
              <a:t>R is a “statistical programming” language providing an optimized environment and support for statistical computation and graphics</a:t>
            </a:r>
          </a:p>
          <a:p>
            <a:endParaRPr lang="en-SG" sz="1400">
              <a:solidFill>
                <a:schemeClr val="bg1"/>
              </a:solidFill>
            </a:endParaRPr>
          </a:p>
          <a:p>
            <a:r>
              <a:rPr lang="en-SG" sz="1400">
                <a:solidFill>
                  <a:schemeClr val="bg1"/>
                </a:solidFill>
              </a:rPr>
              <a:t>It also allows integration with compiled code written in C, C++, Fortran, Java, etc., for computationally intensive tasks or for leveraging tools provided for other languages. </a:t>
            </a:r>
          </a:p>
          <a:p>
            <a:endParaRPr lang="en-US" sz="1400">
              <a:solidFill>
                <a:schemeClr val="bg1"/>
              </a:solidFill>
            </a:endParaRPr>
          </a:p>
        </p:txBody>
      </p:sp>
      <p:pic>
        <p:nvPicPr>
          <p:cNvPr id="4" name="Picture 3">
            <a:extLst>
              <a:ext uri="{FF2B5EF4-FFF2-40B4-BE49-F238E27FC236}">
                <a16:creationId xmlns:a16="http://schemas.microsoft.com/office/drawing/2014/main" xmlns="" id="{4EDDE48C-064B-FE43-9B42-F9960983C8AF}"/>
              </a:ext>
            </a:extLst>
          </p:cNvPr>
          <p:cNvPicPr>
            <a:picLocks noChangeAspect="1"/>
          </p:cNvPicPr>
          <p:nvPr/>
        </p:nvPicPr>
        <p:blipFill>
          <a:blip r:embed="rId2"/>
          <a:stretch>
            <a:fillRect/>
          </a:stretch>
        </p:blipFill>
        <p:spPr>
          <a:xfrm>
            <a:off x="5718048" y="643467"/>
            <a:ext cx="5410199" cy="5410199"/>
          </a:xfrm>
          <a:prstGeom prst="rect">
            <a:avLst/>
          </a:prstGeom>
        </p:spPr>
      </p:pic>
    </p:spTree>
    <p:extLst>
      <p:ext uri="{BB962C8B-B14F-4D97-AF65-F5344CB8AC3E}">
        <p14:creationId xmlns:p14="http://schemas.microsoft.com/office/powerpoint/2010/main" val="27582820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xmlns="" id="{C0BC22BA-8980-564D-A9A9-C93C873659CE}"/>
              </a:ext>
            </a:extLst>
          </p:cNvPr>
          <p:cNvSpPr>
            <a:spLocks noGrp="1"/>
          </p:cNvSpPr>
          <p:nvPr>
            <p:ph type="title"/>
          </p:nvPr>
        </p:nvSpPr>
        <p:spPr>
          <a:xfrm>
            <a:off x="863029" y="1012004"/>
            <a:ext cx="3416158" cy="4795408"/>
          </a:xfrm>
        </p:spPr>
        <p:txBody>
          <a:bodyPr>
            <a:normAutofit/>
          </a:bodyPr>
          <a:lstStyle/>
          <a:p>
            <a:r>
              <a:rPr lang="en-US">
                <a:solidFill>
                  <a:srgbClr val="FFFFFF"/>
                </a:solidFill>
              </a:rPr>
              <a:t>R advantages</a:t>
            </a:r>
          </a:p>
        </p:txBody>
      </p:sp>
      <p:graphicFrame>
        <p:nvGraphicFramePr>
          <p:cNvPr id="10" name="Content Placeholder 7">
            <a:extLst>
              <a:ext uri="{FF2B5EF4-FFF2-40B4-BE49-F238E27FC236}">
                <a16:creationId xmlns:a16="http://schemas.microsoft.com/office/drawing/2014/main" xmlns="" id="{C1D5C782-BD61-4130-B5E9-240C13959C9B}"/>
              </a:ext>
            </a:extLst>
          </p:cNvPr>
          <p:cNvGraphicFramePr>
            <a:graphicFrameLocks noGrp="1"/>
          </p:cNvGraphicFramePr>
          <p:nvPr>
            <p:ph idx="1"/>
            <p:extLst>
              <p:ext uri="{D42A27DB-BD31-4B8C-83A1-F6EECF244321}">
                <p14:modId xmlns:p14="http://schemas.microsoft.com/office/powerpoint/2010/main" val="1846964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388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3B46176-8305-1940-91B1-291793126904}"/>
              </a:ext>
            </a:extLst>
          </p:cNvPr>
          <p:cNvSpPr>
            <a:spLocks noGrp="1"/>
          </p:cNvSpPr>
          <p:nvPr>
            <p:ph type="title"/>
          </p:nvPr>
        </p:nvSpPr>
        <p:spPr>
          <a:xfrm>
            <a:off x="863029" y="1012004"/>
            <a:ext cx="3416158" cy="4795408"/>
          </a:xfrm>
        </p:spPr>
        <p:txBody>
          <a:bodyPr>
            <a:normAutofit/>
          </a:bodyPr>
          <a:lstStyle/>
          <a:p>
            <a:r>
              <a:rPr lang="en-US">
                <a:solidFill>
                  <a:srgbClr val="FFFFFF"/>
                </a:solidFill>
              </a:rPr>
              <a:t>R disadvantages</a:t>
            </a:r>
          </a:p>
        </p:txBody>
      </p:sp>
      <p:graphicFrame>
        <p:nvGraphicFramePr>
          <p:cNvPr id="5" name="Content Placeholder 2">
            <a:extLst>
              <a:ext uri="{FF2B5EF4-FFF2-40B4-BE49-F238E27FC236}">
                <a16:creationId xmlns:a16="http://schemas.microsoft.com/office/drawing/2014/main" xmlns="" id="{115EF8E5-07B3-4156-BA01-47F3CE92E3D4}"/>
              </a:ext>
            </a:extLst>
          </p:cNvPr>
          <p:cNvGraphicFramePr>
            <a:graphicFrameLocks noGrp="1"/>
          </p:cNvGraphicFramePr>
          <p:nvPr>
            <p:ph idx="1"/>
            <p:extLst>
              <p:ext uri="{D42A27DB-BD31-4B8C-83A1-F6EECF244321}">
                <p14:modId xmlns:p14="http://schemas.microsoft.com/office/powerpoint/2010/main" val="130835729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4336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R in the biosciences</a:t>
            </a:r>
          </a:p>
        </p:txBody>
      </p:sp>
      <p:graphicFrame>
        <p:nvGraphicFramePr>
          <p:cNvPr id="5" name="Content Placeholder 2">
            <a:extLst>
              <a:ext uri="{FF2B5EF4-FFF2-40B4-BE49-F238E27FC236}">
                <a16:creationId xmlns:a16="http://schemas.microsoft.com/office/drawing/2014/main" xmlns="" id="{30C00E00-D798-4618-BA72-B2B1B5BC26A3}"/>
              </a:ext>
            </a:extLst>
          </p:cNvPr>
          <p:cNvGraphicFramePr>
            <a:graphicFrameLocks noGrp="1"/>
          </p:cNvGraphicFramePr>
          <p:nvPr>
            <p:ph idx="1"/>
            <p:extLst>
              <p:ext uri="{D42A27DB-BD31-4B8C-83A1-F6EECF244321}">
                <p14:modId xmlns:p14="http://schemas.microsoft.com/office/powerpoint/2010/main" val="426083895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350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2226" name="Rectangle 2"/>
          <p:cNvSpPr>
            <a:spLocks noGrp="1" noChangeArrowheads="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The GUI and command prompt</a:t>
            </a:r>
          </a:p>
        </p:txBody>
      </p:sp>
      <p:sp>
        <p:nvSpPr>
          <p:cNvPr id="52227" name="Rectangle 3"/>
          <p:cNvSpPr>
            <a:spLocks noGrp="1" noChangeArrowheads="1"/>
          </p:cNvSpPr>
          <p:nvPr>
            <p:ph sz="half" idx="1"/>
          </p:nvPr>
        </p:nvSpPr>
        <p:spPr>
          <a:xfrm>
            <a:off x="643468" y="2638044"/>
            <a:ext cx="3363974" cy="3415622"/>
          </a:xfrm>
        </p:spPr>
        <p:txBody>
          <a:bodyPr vert="horz" lIns="91440" tIns="45720" rIns="91440" bIns="45720" rtlCol="0">
            <a:normAutofit/>
          </a:bodyPr>
          <a:lstStyle/>
          <a:p>
            <a:r>
              <a:rPr lang="en-US" sz="1700">
                <a:solidFill>
                  <a:schemeClr val="bg1"/>
                </a:solidFill>
              </a:rPr>
              <a:t>When running R, the first thing to observe is the Graphical User interface (GUI)</a:t>
            </a:r>
          </a:p>
          <a:p>
            <a:r>
              <a:rPr lang="en-US" sz="1700">
                <a:solidFill>
                  <a:schemeClr val="bg1"/>
                </a:solidFill>
              </a:rPr>
              <a:t>At the prompt (&gt;), you can enter numbers and perform calculations e.g. &gt; 1 + 3</a:t>
            </a:r>
          </a:p>
          <a:p>
            <a:r>
              <a:rPr lang="en-US" sz="1700">
                <a:solidFill>
                  <a:schemeClr val="bg1"/>
                </a:solidFill>
              </a:rPr>
              <a:t>You also enter commands here although this is not a good place to develop code</a:t>
            </a:r>
          </a:p>
          <a:p>
            <a:r>
              <a:rPr lang="en-US" sz="1700">
                <a:solidFill>
                  <a:schemeClr val="bg1"/>
                </a:solidFill>
              </a:rPr>
              <a:t>We will use an Integrated Development Environment (IDE) instead</a:t>
            </a:r>
          </a:p>
          <a:p>
            <a:endParaRPr lang="en-US" sz="1700">
              <a:solidFill>
                <a:schemeClr val="bg1"/>
              </a:solidFill>
            </a:endParaRPr>
          </a:p>
        </p:txBody>
      </p:sp>
      <p:pic>
        <p:nvPicPr>
          <p:cNvPr id="6" name="Picture 4">
            <a:extLst>
              <a:ext uri="{FF2B5EF4-FFF2-40B4-BE49-F238E27FC236}">
                <a16:creationId xmlns:a16="http://schemas.microsoft.com/office/drawing/2014/main" xmlns="" id="{756AC0E2-0CC1-D143-9145-EF12CB24504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5297763" y="982565"/>
            <a:ext cx="6250769" cy="4732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247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B33E17F7-22C2-DF4B-A34B-730EB74BC626}"/>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Finding your way around RStudio</a:t>
            </a:r>
          </a:p>
        </p:txBody>
      </p:sp>
      <p:sp>
        <p:nvSpPr>
          <p:cNvPr id="5" name="Text Placeholder 4">
            <a:extLst>
              <a:ext uri="{FF2B5EF4-FFF2-40B4-BE49-F238E27FC236}">
                <a16:creationId xmlns:a16="http://schemas.microsoft.com/office/drawing/2014/main" xmlns="" id="{2BDF862A-445B-1349-9921-FB42F7F1FC7B}"/>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2" name="Oval 11">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696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2E2841FA-EB80-FC47-8276-581E45FD80D9}"/>
              </a:ext>
            </a:extLst>
          </p:cNvPr>
          <p:cNvSpPr>
            <a:spLocks noGrp="1"/>
          </p:cNvSpPr>
          <p:nvPr>
            <p:ph type="title"/>
          </p:nvPr>
        </p:nvSpPr>
        <p:spPr>
          <a:xfrm>
            <a:off x="863029" y="1012004"/>
            <a:ext cx="3416158" cy="4795408"/>
          </a:xfrm>
        </p:spPr>
        <p:txBody>
          <a:bodyPr>
            <a:normAutofit/>
          </a:bodyPr>
          <a:lstStyle/>
          <a:p>
            <a:r>
              <a:rPr lang="en-US">
                <a:solidFill>
                  <a:srgbClr val="FFFFFF"/>
                </a:solidFill>
              </a:rPr>
              <a:t>What is RStudio?</a:t>
            </a:r>
          </a:p>
        </p:txBody>
      </p:sp>
      <p:graphicFrame>
        <p:nvGraphicFramePr>
          <p:cNvPr id="7" name="Content Placeholder 4">
            <a:extLst>
              <a:ext uri="{FF2B5EF4-FFF2-40B4-BE49-F238E27FC236}">
                <a16:creationId xmlns:a16="http://schemas.microsoft.com/office/drawing/2014/main" xmlns="" id="{CD7BEE88-46C0-438A-9EA5-E88FD5F8BF10}"/>
              </a:ext>
            </a:extLst>
          </p:cNvPr>
          <p:cNvGraphicFramePr>
            <a:graphicFrameLocks noGrp="1"/>
          </p:cNvGraphicFramePr>
          <p:nvPr>
            <p:ph idx="1"/>
            <p:extLst>
              <p:ext uri="{D42A27DB-BD31-4B8C-83A1-F6EECF244321}">
                <p14:modId xmlns:p14="http://schemas.microsoft.com/office/powerpoint/2010/main" val="121188044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88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Topics covered</a:t>
            </a:r>
          </a:p>
        </p:txBody>
      </p:sp>
      <p:graphicFrame>
        <p:nvGraphicFramePr>
          <p:cNvPr id="5" name="Content Placeholder 2">
            <a:extLst>
              <a:ext uri="{FF2B5EF4-FFF2-40B4-BE49-F238E27FC236}">
                <a16:creationId xmlns:a16="http://schemas.microsoft.com/office/drawing/2014/main" xmlns="" id="{FA061685-F1E4-4C32-807D-7A8F26AFB232}"/>
              </a:ext>
            </a:extLst>
          </p:cNvPr>
          <p:cNvGraphicFramePr>
            <a:graphicFrameLocks noGrp="1"/>
          </p:cNvGraphicFramePr>
          <p:nvPr>
            <p:ph idx="1"/>
            <p:extLst>
              <p:ext uri="{D42A27DB-BD31-4B8C-83A1-F6EECF244321}">
                <p14:modId xmlns:p14="http://schemas.microsoft.com/office/powerpoint/2010/main" val="384907017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988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B1CA6C5-3F9B-4D4C-9672-27DD9F13D244}"/>
              </a:ext>
            </a:extLst>
          </p:cNvPr>
          <p:cNvSpPr>
            <a:spLocks noGrp="1"/>
          </p:cNvSpPr>
          <p:nvPr>
            <p:ph type="title"/>
          </p:nvPr>
        </p:nvSpPr>
        <p:spPr>
          <a:xfrm>
            <a:off x="863029" y="1012004"/>
            <a:ext cx="3416158" cy="4795408"/>
          </a:xfrm>
        </p:spPr>
        <p:txBody>
          <a:bodyPr>
            <a:normAutofit/>
          </a:bodyPr>
          <a:lstStyle/>
          <a:p>
            <a:r>
              <a:rPr lang="en-US">
                <a:solidFill>
                  <a:srgbClr val="FFFFFF"/>
                </a:solidFill>
              </a:rPr>
              <a:t>Why use an IDE?</a:t>
            </a:r>
          </a:p>
        </p:txBody>
      </p:sp>
      <p:graphicFrame>
        <p:nvGraphicFramePr>
          <p:cNvPr id="5" name="Content Placeholder 2">
            <a:extLst>
              <a:ext uri="{FF2B5EF4-FFF2-40B4-BE49-F238E27FC236}">
                <a16:creationId xmlns:a16="http://schemas.microsoft.com/office/drawing/2014/main" xmlns="" id="{B972A5B4-A449-4A72-99C9-3D43B38487F9}"/>
              </a:ext>
            </a:extLst>
          </p:cNvPr>
          <p:cNvGraphicFramePr>
            <a:graphicFrameLocks noGrp="1"/>
          </p:cNvGraphicFramePr>
          <p:nvPr>
            <p:ph idx="1"/>
            <p:extLst>
              <p:ext uri="{D42A27DB-BD31-4B8C-83A1-F6EECF244321}">
                <p14:modId xmlns:p14="http://schemas.microsoft.com/office/powerpoint/2010/main" val="422998313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662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518BE3-F277-DF40-9EDB-0291CEFD6047}"/>
              </a:ext>
            </a:extLst>
          </p:cNvPr>
          <p:cNvSpPr>
            <a:spLocks noGrp="1"/>
          </p:cNvSpPr>
          <p:nvPr>
            <p:ph type="title"/>
          </p:nvPr>
        </p:nvSpPr>
        <p:spPr/>
        <p:txBody>
          <a:bodyPr/>
          <a:lstStyle/>
          <a:p>
            <a:r>
              <a:rPr lang="en-US" dirty="0"/>
              <a:t>Layout of R Studio</a:t>
            </a:r>
          </a:p>
        </p:txBody>
      </p:sp>
      <p:sp>
        <p:nvSpPr>
          <p:cNvPr id="4" name="Content Placeholder 3">
            <a:extLst>
              <a:ext uri="{FF2B5EF4-FFF2-40B4-BE49-F238E27FC236}">
                <a16:creationId xmlns:a16="http://schemas.microsoft.com/office/drawing/2014/main" xmlns="" id="{139A73AE-D1BD-814C-8633-6A5BCDB32A80}"/>
              </a:ext>
            </a:extLst>
          </p:cNvPr>
          <p:cNvSpPr>
            <a:spLocks noGrp="1"/>
          </p:cNvSpPr>
          <p:nvPr>
            <p:ph sz="half" idx="1"/>
          </p:nvPr>
        </p:nvSpPr>
        <p:spPr>
          <a:xfrm>
            <a:off x="291179" y="1600200"/>
            <a:ext cx="2470484" cy="5089358"/>
          </a:xfrm>
        </p:spPr>
        <p:txBody>
          <a:bodyPr>
            <a:normAutofit fontScale="77500" lnSpcReduction="20000"/>
          </a:bodyPr>
          <a:lstStyle/>
          <a:p>
            <a:pPr marL="0" indent="0">
              <a:buNone/>
            </a:pPr>
            <a:r>
              <a:rPr lang="en-SG" dirty="0"/>
              <a:t>The main components of </a:t>
            </a:r>
            <a:r>
              <a:rPr lang="en-SG" dirty="0" err="1"/>
              <a:t>RStudio</a:t>
            </a:r>
            <a:r>
              <a:rPr lang="en-SG" dirty="0"/>
              <a:t> are all nicely integrated into a four-panel layout that includes a </a:t>
            </a:r>
            <a:r>
              <a:rPr lang="en-SG" dirty="0">
                <a:solidFill>
                  <a:srgbClr val="FF0000"/>
                </a:solidFill>
              </a:rPr>
              <a:t>console for interactive R sessions</a:t>
            </a:r>
            <a:r>
              <a:rPr lang="en-SG" dirty="0"/>
              <a:t>, </a:t>
            </a:r>
            <a:r>
              <a:rPr lang="en-SG" dirty="0">
                <a:solidFill>
                  <a:schemeClr val="accent5">
                    <a:lumMod val="75000"/>
                  </a:schemeClr>
                </a:solidFill>
              </a:rPr>
              <a:t>a tabbed source-code editor</a:t>
            </a:r>
            <a:r>
              <a:rPr lang="en-SG" dirty="0"/>
              <a:t> to organize a project’s files, </a:t>
            </a:r>
            <a:r>
              <a:rPr lang="en-SG" dirty="0">
                <a:solidFill>
                  <a:schemeClr val="accent3">
                    <a:lumMod val="75000"/>
                  </a:schemeClr>
                </a:solidFill>
              </a:rPr>
              <a:t>panels with notebooks to organize less central</a:t>
            </a:r>
            <a:r>
              <a:rPr lang="en-SG" dirty="0"/>
              <a:t> components, and a </a:t>
            </a:r>
            <a:r>
              <a:rPr lang="en-SG" dirty="0">
                <a:solidFill>
                  <a:srgbClr val="7030A0"/>
                </a:solidFill>
              </a:rPr>
              <a:t>list of data objects</a:t>
            </a:r>
            <a:r>
              <a:rPr lang="en-SG" dirty="0"/>
              <a:t> </a:t>
            </a:r>
            <a:r>
              <a:rPr lang="en-SG" dirty="0">
                <a:solidFill>
                  <a:srgbClr val="7030A0"/>
                </a:solidFill>
              </a:rPr>
              <a:t>already loaded into memory</a:t>
            </a:r>
          </a:p>
          <a:p>
            <a:endParaRPr lang="en-US" dirty="0"/>
          </a:p>
        </p:txBody>
      </p:sp>
      <p:pic>
        <p:nvPicPr>
          <p:cNvPr id="7" name="Content Placeholder 6">
            <a:extLst>
              <a:ext uri="{FF2B5EF4-FFF2-40B4-BE49-F238E27FC236}">
                <a16:creationId xmlns:a16="http://schemas.microsoft.com/office/drawing/2014/main" xmlns="" id="{4C773C99-ADED-C74D-8A91-9922F297DC46}"/>
              </a:ext>
            </a:extLst>
          </p:cNvPr>
          <p:cNvPicPr>
            <a:picLocks noGrp="1" noChangeAspect="1"/>
          </p:cNvPicPr>
          <p:nvPr>
            <p:ph sz="half" idx="2"/>
          </p:nvPr>
        </p:nvPicPr>
        <p:blipFill>
          <a:blip r:embed="rId3"/>
          <a:stretch>
            <a:fillRect/>
          </a:stretch>
        </p:blipFill>
        <p:spPr>
          <a:xfrm>
            <a:off x="2733042" y="1600200"/>
            <a:ext cx="8849359" cy="4429897"/>
          </a:xfrm>
        </p:spPr>
      </p:pic>
      <p:sp>
        <p:nvSpPr>
          <p:cNvPr id="8" name="Rectangle 7">
            <a:extLst>
              <a:ext uri="{FF2B5EF4-FFF2-40B4-BE49-F238E27FC236}">
                <a16:creationId xmlns:a16="http://schemas.microsoft.com/office/drawing/2014/main" xmlns="" id="{A9A5E9C6-CC77-DE46-8927-A90585B43F6F}"/>
              </a:ext>
            </a:extLst>
          </p:cNvPr>
          <p:cNvSpPr/>
          <p:nvPr/>
        </p:nvSpPr>
        <p:spPr>
          <a:xfrm>
            <a:off x="3716368" y="4405869"/>
            <a:ext cx="3288280" cy="369332"/>
          </a:xfrm>
          <a:prstGeom prst="rect">
            <a:avLst/>
          </a:prstGeom>
          <a:solidFill>
            <a:schemeClr val="bg1">
              <a:lumMod val="75000"/>
            </a:schemeClr>
          </a:solidFill>
        </p:spPr>
        <p:txBody>
          <a:bodyPr wrap="none">
            <a:spAutoFit/>
          </a:bodyPr>
          <a:lstStyle/>
          <a:p>
            <a:r>
              <a:rPr lang="en-SG" dirty="0">
                <a:solidFill>
                  <a:srgbClr val="FF0000"/>
                </a:solidFill>
              </a:rPr>
              <a:t>console for interactive R sessions</a:t>
            </a:r>
            <a:endParaRPr lang="en-US" dirty="0"/>
          </a:p>
        </p:txBody>
      </p:sp>
      <p:sp>
        <p:nvSpPr>
          <p:cNvPr id="9" name="Rectangle 8">
            <a:extLst>
              <a:ext uri="{FF2B5EF4-FFF2-40B4-BE49-F238E27FC236}">
                <a16:creationId xmlns:a16="http://schemas.microsoft.com/office/drawing/2014/main" xmlns="" id="{845A1579-C024-0A41-B21B-A49CBF915B97}"/>
              </a:ext>
            </a:extLst>
          </p:cNvPr>
          <p:cNvSpPr/>
          <p:nvPr/>
        </p:nvSpPr>
        <p:spPr>
          <a:xfrm>
            <a:off x="4097943" y="2679870"/>
            <a:ext cx="3600695" cy="369332"/>
          </a:xfrm>
          <a:prstGeom prst="rect">
            <a:avLst/>
          </a:prstGeom>
          <a:solidFill>
            <a:schemeClr val="bg1">
              <a:lumMod val="75000"/>
            </a:schemeClr>
          </a:solidFill>
        </p:spPr>
        <p:txBody>
          <a:bodyPr wrap="square">
            <a:spAutoFit/>
          </a:bodyPr>
          <a:lstStyle/>
          <a:p>
            <a:r>
              <a:rPr lang="en-SG" dirty="0">
                <a:solidFill>
                  <a:schemeClr val="accent5">
                    <a:lumMod val="75000"/>
                  </a:schemeClr>
                </a:solidFill>
              </a:rPr>
              <a:t>a tabbed source-code editor</a:t>
            </a:r>
            <a:endParaRPr lang="en-US" dirty="0"/>
          </a:p>
        </p:txBody>
      </p:sp>
      <p:sp>
        <p:nvSpPr>
          <p:cNvPr id="10" name="Rectangle 9">
            <a:extLst>
              <a:ext uri="{FF2B5EF4-FFF2-40B4-BE49-F238E27FC236}">
                <a16:creationId xmlns:a16="http://schemas.microsoft.com/office/drawing/2014/main" xmlns="" id="{4E9BBD2B-021C-DE47-83A4-63631B7A27FB}"/>
              </a:ext>
            </a:extLst>
          </p:cNvPr>
          <p:cNvSpPr/>
          <p:nvPr/>
        </p:nvSpPr>
        <p:spPr>
          <a:xfrm>
            <a:off x="8858715" y="4829766"/>
            <a:ext cx="2410647" cy="369332"/>
          </a:xfrm>
          <a:prstGeom prst="rect">
            <a:avLst/>
          </a:prstGeom>
          <a:solidFill>
            <a:schemeClr val="bg1">
              <a:lumMod val="75000"/>
            </a:schemeClr>
          </a:solidFill>
        </p:spPr>
        <p:txBody>
          <a:bodyPr wrap="square">
            <a:spAutoFit/>
          </a:bodyPr>
          <a:lstStyle/>
          <a:p>
            <a:r>
              <a:rPr lang="en-SG" dirty="0">
                <a:solidFill>
                  <a:schemeClr val="accent3">
                    <a:lumMod val="75000"/>
                  </a:schemeClr>
                </a:solidFill>
              </a:rPr>
              <a:t>Notebook panel</a:t>
            </a:r>
            <a:endParaRPr lang="en-US" dirty="0"/>
          </a:p>
        </p:txBody>
      </p:sp>
      <p:sp>
        <p:nvSpPr>
          <p:cNvPr id="12" name="Rectangle 11">
            <a:extLst>
              <a:ext uri="{FF2B5EF4-FFF2-40B4-BE49-F238E27FC236}">
                <a16:creationId xmlns:a16="http://schemas.microsoft.com/office/drawing/2014/main" xmlns="" id="{F5D8B6E7-D497-D94E-8392-BAF80DE92E2C}"/>
              </a:ext>
            </a:extLst>
          </p:cNvPr>
          <p:cNvSpPr/>
          <p:nvPr/>
        </p:nvSpPr>
        <p:spPr>
          <a:xfrm>
            <a:off x="8858715" y="2614819"/>
            <a:ext cx="2356021" cy="923330"/>
          </a:xfrm>
          <a:prstGeom prst="rect">
            <a:avLst/>
          </a:prstGeom>
          <a:solidFill>
            <a:schemeClr val="bg1">
              <a:lumMod val="75000"/>
            </a:schemeClr>
          </a:solidFill>
        </p:spPr>
        <p:txBody>
          <a:bodyPr wrap="square">
            <a:spAutoFit/>
          </a:bodyPr>
          <a:lstStyle/>
          <a:p>
            <a:r>
              <a:rPr lang="en-SG" dirty="0"/>
              <a:t> </a:t>
            </a:r>
            <a:r>
              <a:rPr lang="en-SG" dirty="0">
                <a:solidFill>
                  <a:srgbClr val="7030A0"/>
                </a:solidFill>
              </a:rPr>
              <a:t>list of data objects</a:t>
            </a:r>
            <a:r>
              <a:rPr lang="en-SG" dirty="0"/>
              <a:t> </a:t>
            </a:r>
            <a:r>
              <a:rPr lang="en-SG" dirty="0">
                <a:solidFill>
                  <a:srgbClr val="7030A0"/>
                </a:solidFill>
              </a:rPr>
              <a:t>already loaded into memory</a:t>
            </a:r>
            <a:endParaRPr lang="en-US" dirty="0"/>
          </a:p>
        </p:txBody>
      </p:sp>
    </p:spTree>
    <p:extLst>
      <p:ext uri="{BB962C8B-B14F-4D97-AF65-F5344CB8AC3E}">
        <p14:creationId xmlns:p14="http://schemas.microsoft.com/office/powerpoint/2010/main" val="4258374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021D95-9867-D741-A400-A66E5DAE6F54}"/>
              </a:ext>
            </a:extLst>
          </p:cNvPr>
          <p:cNvSpPr>
            <a:spLocks noGrp="1"/>
          </p:cNvSpPr>
          <p:nvPr>
            <p:ph type="title"/>
          </p:nvPr>
        </p:nvSpPr>
        <p:spPr/>
        <p:txBody>
          <a:bodyPr>
            <a:normAutofit/>
          </a:bodyPr>
          <a:lstStyle/>
          <a:p>
            <a:r>
              <a:rPr lang="en-US" dirty="0"/>
              <a:t>Entering commands via the console</a:t>
            </a:r>
          </a:p>
        </p:txBody>
      </p:sp>
      <p:pic>
        <p:nvPicPr>
          <p:cNvPr id="4" name="Content Placeholder 6">
            <a:extLst>
              <a:ext uri="{FF2B5EF4-FFF2-40B4-BE49-F238E27FC236}">
                <a16:creationId xmlns:a16="http://schemas.microsoft.com/office/drawing/2014/main" xmlns="" id="{38B023C4-5B36-8D48-8E17-95ABA0AF4E3B}"/>
              </a:ext>
            </a:extLst>
          </p:cNvPr>
          <p:cNvPicPr>
            <a:picLocks noChangeAspect="1"/>
          </p:cNvPicPr>
          <p:nvPr/>
        </p:nvPicPr>
        <p:blipFill>
          <a:blip r:embed="rId3"/>
          <a:stretch>
            <a:fillRect/>
          </a:stretch>
        </p:blipFill>
        <p:spPr>
          <a:xfrm>
            <a:off x="489811" y="1365956"/>
            <a:ext cx="11092589" cy="5215816"/>
          </a:xfrm>
          <a:prstGeom prst="rect">
            <a:avLst/>
          </a:prstGeom>
        </p:spPr>
      </p:pic>
      <p:sp>
        <p:nvSpPr>
          <p:cNvPr id="5" name="Rectangle 4">
            <a:extLst>
              <a:ext uri="{FF2B5EF4-FFF2-40B4-BE49-F238E27FC236}">
                <a16:creationId xmlns:a16="http://schemas.microsoft.com/office/drawing/2014/main" xmlns="" id="{C5916609-1C18-9B46-B5C4-B67E41486692}"/>
              </a:ext>
            </a:extLst>
          </p:cNvPr>
          <p:cNvSpPr/>
          <p:nvPr/>
        </p:nvSpPr>
        <p:spPr>
          <a:xfrm>
            <a:off x="1732155" y="4627095"/>
            <a:ext cx="4363845" cy="369332"/>
          </a:xfrm>
          <a:prstGeom prst="rect">
            <a:avLst/>
          </a:prstGeom>
          <a:solidFill>
            <a:schemeClr val="bg1">
              <a:lumMod val="75000"/>
            </a:schemeClr>
          </a:solidFill>
        </p:spPr>
        <p:txBody>
          <a:bodyPr wrap="square">
            <a:spAutoFit/>
          </a:bodyPr>
          <a:lstStyle/>
          <a:p>
            <a:r>
              <a:rPr lang="en-SG" dirty="0">
                <a:solidFill>
                  <a:srgbClr val="FF0000"/>
                </a:solidFill>
              </a:rPr>
              <a:t>console for interactive R sessions</a:t>
            </a:r>
            <a:endParaRPr lang="en-US" dirty="0"/>
          </a:p>
        </p:txBody>
      </p:sp>
      <p:cxnSp>
        <p:nvCxnSpPr>
          <p:cNvPr id="7" name="Straight Arrow Connector 6">
            <a:extLst>
              <a:ext uri="{FF2B5EF4-FFF2-40B4-BE49-F238E27FC236}">
                <a16:creationId xmlns:a16="http://schemas.microsoft.com/office/drawing/2014/main" xmlns="" id="{32BE007D-0743-6348-B790-C7CC6E4D633A}"/>
              </a:ext>
            </a:extLst>
          </p:cNvPr>
          <p:cNvCxnSpPr>
            <a:cxnSpLocks/>
          </p:cNvCxnSpPr>
          <p:nvPr/>
        </p:nvCxnSpPr>
        <p:spPr>
          <a:xfrm flipH="1">
            <a:off x="903341" y="6386050"/>
            <a:ext cx="10041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762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AF2C9885-8D65-764B-9A20-55557C789CDE}"/>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Basic operations and assignment</a:t>
            </a:r>
          </a:p>
        </p:txBody>
      </p:sp>
      <p:sp>
        <p:nvSpPr>
          <p:cNvPr id="5" name="Text Placeholder 4">
            <a:extLst>
              <a:ext uri="{FF2B5EF4-FFF2-40B4-BE49-F238E27FC236}">
                <a16:creationId xmlns:a16="http://schemas.microsoft.com/office/drawing/2014/main" xmlns="" id="{EB32200C-50BF-5040-AF36-62719938C057}"/>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2" name="Oval 11">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132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A9AA22B-4409-054B-B554-93D9B86286F9}"/>
              </a:ext>
            </a:extLst>
          </p:cNvPr>
          <p:cNvSpPr>
            <a:spLocks noGrp="1"/>
          </p:cNvSpPr>
          <p:nvPr>
            <p:ph type="title"/>
          </p:nvPr>
        </p:nvSpPr>
        <p:spPr/>
        <p:txBody>
          <a:bodyPr/>
          <a:lstStyle/>
          <a:p>
            <a:r>
              <a:rPr lang="en-US" dirty="0"/>
              <a:t>Operations on the console</a:t>
            </a:r>
          </a:p>
        </p:txBody>
      </p:sp>
      <p:pic>
        <p:nvPicPr>
          <p:cNvPr id="7" name="Content Placeholder 6">
            <a:extLst>
              <a:ext uri="{FF2B5EF4-FFF2-40B4-BE49-F238E27FC236}">
                <a16:creationId xmlns:a16="http://schemas.microsoft.com/office/drawing/2014/main" xmlns="" id="{759E7834-5EBD-C84F-8F9D-AF543F37BDE8}"/>
              </a:ext>
            </a:extLst>
          </p:cNvPr>
          <p:cNvPicPr>
            <a:picLocks noGrp="1" noChangeAspect="1"/>
          </p:cNvPicPr>
          <p:nvPr>
            <p:ph idx="1"/>
          </p:nvPr>
        </p:nvPicPr>
        <p:blipFill>
          <a:blip r:embed="rId3"/>
          <a:stretch>
            <a:fillRect/>
          </a:stretch>
        </p:blipFill>
        <p:spPr>
          <a:xfrm>
            <a:off x="261143" y="1417638"/>
            <a:ext cx="10593124" cy="2162920"/>
          </a:xfrm>
        </p:spPr>
      </p:pic>
      <p:pic>
        <p:nvPicPr>
          <p:cNvPr id="9" name="Picture 8">
            <a:extLst>
              <a:ext uri="{FF2B5EF4-FFF2-40B4-BE49-F238E27FC236}">
                <a16:creationId xmlns:a16="http://schemas.microsoft.com/office/drawing/2014/main" xmlns="" id="{D101AE43-4368-8946-82F4-CABE4EDF0A45}"/>
              </a:ext>
            </a:extLst>
          </p:cNvPr>
          <p:cNvPicPr>
            <a:picLocks noChangeAspect="1"/>
          </p:cNvPicPr>
          <p:nvPr/>
        </p:nvPicPr>
        <p:blipFill>
          <a:blip r:embed="rId4"/>
          <a:stretch>
            <a:fillRect/>
          </a:stretch>
        </p:blipFill>
        <p:spPr>
          <a:xfrm>
            <a:off x="434612" y="3580558"/>
            <a:ext cx="10385788" cy="2021553"/>
          </a:xfrm>
          <a:prstGeom prst="rect">
            <a:avLst/>
          </a:prstGeom>
        </p:spPr>
      </p:pic>
    </p:spTree>
    <p:extLst>
      <p:ext uri="{BB962C8B-B14F-4D97-AF65-F5344CB8AC3E}">
        <p14:creationId xmlns:p14="http://schemas.microsoft.com/office/powerpoint/2010/main" val="3408988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C380CDFA-7CE1-714A-AAFB-640A8E81D76C}"/>
              </a:ext>
            </a:extLst>
          </p:cNvPr>
          <p:cNvSpPr>
            <a:spLocks noGrp="1"/>
          </p:cNvSpPr>
          <p:nvPr>
            <p:ph type="title"/>
          </p:nvPr>
        </p:nvSpPr>
        <p:spPr>
          <a:xfrm>
            <a:off x="863029" y="1012004"/>
            <a:ext cx="3416158" cy="4795408"/>
          </a:xfrm>
        </p:spPr>
        <p:txBody>
          <a:bodyPr>
            <a:normAutofit/>
          </a:bodyPr>
          <a:lstStyle/>
          <a:p>
            <a:r>
              <a:rPr lang="en-US">
                <a:solidFill>
                  <a:srgbClr val="FFFFFF"/>
                </a:solidFill>
              </a:rPr>
              <a:t>Assignment</a:t>
            </a:r>
          </a:p>
        </p:txBody>
      </p:sp>
      <p:graphicFrame>
        <p:nvGraphicFramePr>
          <p:cNvPr id="5" name="Content Placeholder 2">
            <a:extLst>
              <a:ext uri="{FF2B5EF4-FFF2-40B4-BE49-F238E27FC236}">
                <a16:creationId xmlns:a16="http://schemas.microsoft.com/office/drawing/2014/main" xmlns="" id="{00BAFD13-C88B-4FBB-8392-D27BEAD4956A}"/>
              </a:ext>
            </a:extLst>
          </p:cNvPr>
          <p:cNvGraphicFramePr>
            <a:graphicFrameLocks noGrp="1"/>
          </p:cNvGraphicFramePr>
          <p:nvPr>
            <p:ph idx="1"/>
            <p:extLst>
              <p:ext uri="{D42A27DB-BD31-4B8C-83A1-F6EECF244321}">
                <p14:modId xmlns:p14="http://schemas.microsoft.com/office/powerpoint/2010/main" val="311840124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131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3" name="Rectangle 71">
            <a:extLst>
              <a:ext uri="{FF2B5EF4-FFF2-40B4-BE49-F238E27FC236}">
                <a16:creationId xmlns:a16="http://schemas.microsoft.com/office/drawing/2014/main" xmlns="" id="{B8D412AD-9CF4-4510-97DC-34D6CC8308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43467" y="691992"/>
            <a:ext cx="4025724" cy="552254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298" name="Rectangle 2"/>
          <p:cNvSpPr>
            <a:spLocks noGrp="1" noChangeArrowheads="1"/>
          </p:cNvSpPr>
          <p:nvPr>
            <p:ph type="title"/>
          </p:nvPr>
        </p:nvSpPr>
        <p:spPr>
          <a:xfrm>
            <a:off x="1072055" y="1019503"/>
            <a:ext cx="3147848" cy="2065283"/>
          </a:xfrm>
        </p:spPr>
        <p:txBody>
          <a:bodyPr anchor="b">
            <a:normAutofit/>
          </a:bodyPr>
          <a:lstStyle/>
          <a:p>
            <a:r>
              <a:rPr lang="en-US" sz="3400">
                <a:solidFill>
                  <a:srgbClr val="FFFFFF"/>
                </a:solidFill>
              </a:rPr>
              <a:t>Basic arithmetic operations and value assignment </a:t>
            </a:r>
          </a:p>
        </p:txBody>
      </p:sp>
      <p:sp>
        <p:nvSpPr>
          <p:cNvPr id="55299" name="Rectangle 3"/>
          <p:cNvSpPr>
            <a:spLocks noGrp="1" noChangeArrowheads="1"/>
          </p:cNvSpPr>
          <p:nvPr>
            <p:ph type="body" idx="1"/>
          </p:nvPr>
        </p:nvSpPr>
        <p:spPr>
          <a:xfrm>
            <a:off x="1072056" y="3247283"/>
            <a:ext cx="3147848" cy="2228608"/>
          </a:xfrm>
        </p:spPr>
        <p:txBody>
          <a:bodyPr>
            <a:normAutofit/>
          </a:bodyPr>
          <a:lstStyle/>
          <a:p>
            <a:r>
              <a:rPr lang="en-US" sz="1800">
                <a:solidFill>
                  <a:srgbClr val="FFFFFF"/>
                </a:solidFill>
              </a:rPr>
              <a:t>Arithmetic Operations:</a:t>
            </a:r>
          </a:p>
          <a:p>
            <a:pPr lvl="1"/>
            <a:r>
              <a:rPr lang="en-US" sz="1800">
                <a:solidFill>
                  <a:srgbClr val="FFFFFF"/>
                </a:solidFill>
              </a:rPr>
              <a:t>+, -, *, /, ^ are the standard arithmetic operators</a:t>
            </a:r>
          </a:p>
        </p:txBody>
      </p:sp>
      <p:graphicFrame>
        <p:nvGraphicFramePr>
          <p:cNvPr id="2" name="Table 1">
            <a:extLst>
              <a:ext uri="{FF2B5EF4-FFF2-40B4-BE49-F238E27FC236}">
                <a16:creationId xmlns:a16="http://schemas.microsoft.com/office/drawing/2014/main" xmlns="" id="{CEBF991D-3541-EB47-93E7-AE2883921E19}"/>
              </a:ext>
            </a:extLst>
          </p:cNvPr>
          <p:cNvGraphicFramePr>
            <a:graphicFrameLocks noGrp="1"/>
          </p:cNvGraphicFramePr>
          <p:nvPr>
            <p:extLst>
              <p:ext uri="{D42A27DB-BD31-4B8C-83A1-F6EECF244321}">
                <p14:modId xmlns:p14="http://schemas.microsoft.com/office/powerpoint/2010/main" val="2343853149"/>
              </p:ext>
            </p:extLst>
          </p:nvPr>
        </p:nvGraphicFramePr>
        <p:xfrm>
          <a:off x="5216539" y="1787033"/>
          <a:ext cx="6331995" cy="3354847"/>
        </p:xfrm>
        <a:graphic>
          <a:graphicData uri="http://schemas.openxmlformats.org/drawingml/2006/table">
            <a:tbl>
              <a:tblPr firstRow="1" bandRow="1">
                <a:noFill/>
                <a:tableStyleId>{5C22544A-7EE6-4342-B048-85BDC9FD1C3A}</a:tableStyleId>
              </a:tblPr>
              <a:tblGrid>
                <a:gridCol w="1739240">
                  <a:extLst>
                    <a:ext uri="{9D8B030D-6E8A-4147-A177-3AD203B41FA5}">
                      <a16:colId xmlns:a16="http://schemas.microsoft.com/office/drawing/2014/main" xmlns="" val="2807096727"/>
                    </a:ext>
                  </a:extLst>
                </a:gridCol>
                <a:gridCol w="4592755">
                  <a:extLst>
                    <a:ext uri="{9D8B030D-6E8A-4147-A177-3AD203B41FA5}">
                      <a16:colId xmlns:a16="http://schemas.microsoft.com/office/drawing/2014/main" xmlns="" val="3419089464"/>
                    </a:ext>
                  </a:extLst>
                </a:gridCol>
              </a:tblGrid>
              <a:tr h="564309">
                <a:tc>
                  <a:txBody>
                    <a:bodyPr/>
                    <a:lstStyle/>
                    <a:p>
                      <a:r>
                        <a:rPr lang="en-US" sz="1600" b="0" cap="all" spc="150">
                          <a:solidFill>
                            <a:schemeClr val="lt1"/>
                          </a:solidFill>
                        </a:rPr>
                        <a:t>Operator</a:t>
                      </a:r>
                    </a:p>
                  </a:txBody>
                  <a:tcPr marL="139527" marR="139527" marT="139527" marB="139527">
                    <a:lnL w="12700" cmpd="sng">
                      <a:noFill/>
                    </a:lnL>
                    <a:lnR w="12700" cmpd="sng">
                      <a:noFill/>
                    </a:lnR>
                    <a:lnT w="12700" cmpd="sng">
                      <a:noFill/>
                    </a:lnT>
                    <a:lnB w="38100" cmpd="sng">
                      <a:noFill/>
                    </a:lnB>
                    <a:solidFill>
                      <a:srgbClr val="505356"/>
                    </a:solidFill>
                  </a:tcPr>
                </a:tc>
                <a:tc>
                  <a:txBody>
                    <a:bodyPr/>
                    <a:lstStyle/>
                    <a:p>
                      <a:r>
                        <a:rPr lang="en-US" sz="1600" b="0" cap="all" spc="150">
                          <a:solidFill>
                            <a:schemeClr val="lt1"/>
                          </a:solidFill>
                        </a:rPr>
                        <a:t>Meaning</a:t>
                      </a:r>
                    </a:p>
                  </a:txBody>
                  <a:tcPr marL="139527" marR="139527" marT="139527" marB="139527">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xmlns="" val="1467330897"/>
                  </a:ext>
                </a:extLst>
              </a:tr>
              <a:tr h="517800">
                <a:tc>
                  <a:txBody>
                    <a:bodyPr/>
                    <a:lstStyle/>
                    <a:p>
                      <a:r>
                        <a:rPr lang="en-US" sz="1300" cap="none" spc="0" dirty="0">
                          <a:solidFill>
                            <a:schemeClr val="tx1"/>
                          </a:solidFill>
                        </a:rPr>
                        <a:t>+</a:t>
                      </a:r>
                    </a:p>
                  </a:txBody>
                  <a:tcPr marL="139527" marR="139527" marT="139527" marB="139527">
                    <a:lnL w="12700" cmpd="sng">
                      <a:noFill/>
                      <a:prstDash val="solid"/>
                    </a:lnL>
                    <a:lnR w="12700" cmpd="sng">
                      <a:noFill/>
                      <a:prstDash val="solid"/>
                    </a:lnR>
                    <a:lnT w="38100" cmpd="sng">
                      <a:noFill/>
                    </a:lnT>
                    <a:lnB w="12700" cmpd="sng">
                      <a:noFill/>
                      <a:prstDash val="solid"/>
                    </a:lnB>
                    <a:noFill/>
                  </a:tcPr>
                </a:tc>
                <a:tc>
                  <a:txBody>
                    <a:bodyPr/>
                    <a:lstStyle/>
                    <a:p>
                      <a:r>
                        <a:rPr lang="en-US" sz="1300" cap="none" spc="0">
                          <a:solidFill>
                            <a:schemeClr val="tx1"/>
                          </a:solidFill>
                        </a:rPr>
                        <a:t>Plus/ Summation</a:t>
                      </a:r>
                    </a:p>
                  </a:txBody>
                  <a:tcPr marL="139527" marR="139527" marT="139527" marB="13952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xmlns="" val="394003854"/>
                  </a:ext>
                </a:extLst>
              </a:tr>
              <a:tr h="517800">
                <a:tc>
                  <a:txBody>
                    <a:bodyPr/>
                    <a:lstStyle/>
                    <a:p>
                      <a:r>
                        <a:rPr lang="en-US" sz="1300" cap="none" spc="0" dirty="0">
                          <a:solidFill>
                            <a:schemeClr val="tx1"/>
                          </a:solidFill>
                        </a:rPr>
                        <a:t>-</a:t>
                      </a:r>
                    </a:p>
                  </a:txBody>
                  <a:tcPr marL="139527" marR="139527" marT="139527" marB="13952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300" cap="none" spc="0">
                          <a:solidFill>
                            <a:schemeClr val="tx1"/>
                          </a:solidFill>
                        </a:rPr>
                        <a:t>Minus/ Subtraction</a:t>
                      </a:r>
                    </a:p>
                  </a:txBody>
                  <a:tcPr marL="139527" marR="139527" marT="139527" marB="13952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3283260398"/>
                  </a:ext>
                </a:extLst>
              </a:tr>
              <a:tr h="517800">
                <a:tc>
                  <a:txBody>
                    <a:bodyPr/>
                    <a:lstStyle/>
                    <a:p>
                      <a:r>
                        <a:rPr lang="en-US" sz="1300" cap="none" spc="0">
                          <a:solidFill>
                            <a:schemeClr val="tx1"/>
                          </a:solidFill>
                        </a:rPr>
                        <a:t>*</a:t>
                      </a:r>
                    </a:p>
                  </a:txBody>
                  <a:tcPr marL="139527" marR="139527" marT="139527" marB="139527">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a:solidFill>
                            <a:schemeClr val="tx1"/>
                          </a:solidFill>
                        </a:rPr>
                        <a:t>Times/ Multiply</a:t>
                      </a:r>
                    </a:p>
                  </a:txBody>
                  <a:tcPr marL="139527" marR="139527" marT="139527" marB="13952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29852439"/>
                  </a:ext>
                </a:extLst>
              </a:tr>
              <a:tr h="517800">
                <a:tc>
                  <a:txBody>
                    <a:bodyPr/>
                    <a:lstStyle/>
                    <a:p>
                      <a:r>
                        <a:rPr lang="en-US" sz="1300" cap="none" spc="0">
                          <a:solidFill>
                            <a:schemeClr val="tx1"/>
                          </a:solidFill>
                        </a:rPr>
                        <a:t>/</a:t>
                      </a:r>
                    </a:p>
                  </a:txBody>
                  <a:tcPr marL="139527" marR="139527" marT="139527" marB="13952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300" cap="none" spc="0">
                          <a:solidFill>
                            <a:schemeClr val="tx1"/>
                          </a:solidFill>
                        </a:rPr>
                        <a:t>Divide (where a/b means a divide over b)</a:t>
                      </a:r>
                    </a:p>
                  </a:txBody>
                  <a:tcPr marL="139527" marR="139527" marT="139527" marB="13952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809793410"/>
                  </a:ext>
                </a:extLst>
              </a:tr>
              <a:tr h="719338">
                <a:tc>
                  <a:txBody>
                    <a:bodyPr/>
                    <a:lstStyle/>
                    <a:p>
                      <a:r>
                        <a:rPr lang="en-US" sz="1300" cap="none" spc="0">
                          <a:solidFill>
                            <a:schemeClr val="tx1"/>
                          </a:solidFill>
                        </a:rPr>
                        <a:t>^</a:t>
                      </a:r>
                    </a:p>
                  </a:txBody>
                  <a:tcPr marL="139527" marR="139527" marT="139527" marB="139527">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dirty="0">
                          <a:solidFill>
                            <a:schemeClr val="tx1"/>
                          </a:solidFill>
                        </a:rPr>
                        <a:t>Power of where </a:t>
                      </a:r>
                      <a:r>
                        <a:rPr lang="en-US" sz="1300" cap="none" spc="0" dirty="0" err="1">
                          <a:solidFill>
                            <a:schemeClr val="tx1"/>
                          </a:solidFill>
                        </a:rPr>
                        <a:t>a^b</a:t>
                      </a:r>
                      <a:r>
                        <a:rPr lang="en-US" sz="1300" cap="none" spc="0" dirty="0">
                          <a:solidFill>
                            <a:schemeClr val="tx1"/>
                          </a:solidFill>
                        </a:rPr>
                        <a:t> means a to the power of b or simply a</a:t>
                      </a:r>
                      <a:r>
                        <a:rPr lang="en-US" sz="1300" cap="none" spc="0" baseline="30000" dirty="0">
                          <a:solidFill>
                            <a:schemeClr val="tx1"/>
                          </a:solidFill>
                        </a:rPr>
                        <a:t>b</a:t>
                      </a:r>
                    </a:p>
                  </a:txBody>
                  <a:tcPr marL="139527" marR="139527" marT="139527" marB="13952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552904580"/>
                  </a:ext>
                </a:extLst>
              </a:tr>
            </a:tbl>
          </a:graphicData>
        </a:graphic>
      </p:graphicFrame>
    </p:spTree>
    <p:extLst>
      <p:ext uri="{BB962C8B-B14F-4D97-AF65-F5344CB8AC3E}">
        <p14:creationId xmlns:p14="http://schemas.microsoft.com/office/powerpoint/2010/main" val="120321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03" name="Rectangle 71">
            <a:extLst>
              <a:ext uri="{FF2B5EF4-FFF2-40B4-BE49-F238E27FC236}">
                <a16:creationId xmlns:a16="http://schemas.microsoft.com/office/drawing/2014/main" xmlns="" id="{B8D412AD-9CF4-4510-97DC-34D6CC8308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43467" y="691992"/>
            <a:ext cx="4025724" cy="552254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298" name="Rectangle 2"/>
          <p:cNvSpPr>
            <a:spLocks noGrp="1" noChangeArrowheads="1"/>
          </p:cNvSpPr>
          <p:nvPr>
            <p:ph type="title"/>
          </p:nvPr>
        </p:nvSpPr>
        <p:spPr>
          <a:xfrm>
            <a:off x="1072055" y="1019503"/>
            <a:ext cx="3147848" cy="2065283"/>
          </a:xfrm>
        </p:spPr>
        <p:txBody>
          <a:bodyPr anchor="b">
            <a:normAutofit/>
          </a:bodyPr>
          <a:lstStyle/>
          <a:p>
            <a:r>
              <a:rPr lang="en-US" sz="3400" dirty="0">
                <a:solidFill>
                  <a:srgbClr val="FFFFFF"/>
                </a:solidFill>
              </a:rPr>
              <a:t>Logical operations </a:t>
            </a:r>
          </a:p>
        </p:txBody>
      </p:sp>
      <p:sp>
        <p:nvSpPr>
          <p:cNvPr id="55299" name="Rectangle 3"/>
          <p:cNvSpPr>
            <a:spLocks noGrp="1" noChangeArrowheads="1"/>
          </p:cNvSpPr>
          <p:nvPr>
            <p:ph type="body" idx="1"/>
          </p:nvPr>
        </p:nvSpPr>
        <p:spPr>
          <a:xfrm>
            <a:off x="1072056" y="3247283"/>
            <a:ext cx="3147848" cy="2228608"/>
          </a:xfrm>
        </p:spPr>
        <p:txBody>
          <a:bodyPr>
            <a:normAutofit/>
          </a:bodyPr>
          <a:lstStyle/>
          <a:p>
            <a:endParaRPr lang="en-US" sz="1800" dirty="0">
              <a:solidFill>
                <a:srgbClr val="FFFFFF"/>
              </a:solidFill>
            </a:endParaRPr>
          </a:p>
        </p:txBody>
      </p:sp>
      <p:graphicFrame>
        <p:nvGraphicFramePr>
          <p:cNvPr id="2" name="Table 1">
            <a:extLst>
              <a:ext uri="{FF2B5EF4-FFF2-40B4-BE49-F238E27FC236}">
                <a16:creationId xmlns:a16="http://schemas.microsoft.com/office/drawing/2014/main" xmlns="" id="{CEBF991D-3541-EB47-93E7-AE2883921E19}"/>
              </a:ext>
            </a:extLst>
          </p:cNvPr>
          <p:cNvGraphicFramePr>
            <a:graphicFrameLocks noGrp="1"/>
          </p:cNvGraphicFramePr>
          <p:nvPr>
            <p:extLst>
              <p:ext uri="{D42A27DB-BD31-4B8C-83A1-F6EECF244321}">
                <p14:modId xmlns:p14="http://schemas.microsoft.com/office/powerpoint/2010/main" val="4210771980"/>
              </p:ext>
            </p:extLst>
          </p:nvPr>
        </p:nvGraphicFramePr>
        <p:xfrm>
          <a:off x="5216539" y="1787033"/>
          <a:ext cx="6331995" cy="3354847"/>
        </p:xfrm>
        <a:graphic>
          <a:graphicData uri="http://schemas.openxmlformats.org/drawingml/2006/table">
            <a:tbl>
              <a:tblPr firstRow="1" bandRow="1">
                <a:noFill/>
                <a:tableStyleId>{5C22544A-7EE6-4342-B048-85BDC9FD1C3A}</a:tableStyleId>
              </a:tblPr>
              <a:tblGrid>
                <a:gridCol w="1739240">
                  <a:extLst>
                    <a:ext uri="{9D8B030D-6E8A-4147-A177-3AD203B41FA5}">
                      <a16:colId xmlns:a16="http://schemas.microsoft.com/office/drawing/2014/main" xmlns="" val="2807096727"/>
                    </a:ext>
                  </a:extLst>
                </a:gridCol>
                <a:gridCol w="4592755">
                  <a:extLst>
                    <a:ext uri="{9D8B030D-6E8A-4147-A177-3AD203B41FA5}">
                      <a16:colId xmlns:a16="http://schemas.microsoft.com/office/drawing/2014/main" xmlns="" val="3419089464"/>
                    </a:ext>
                  </a:extLst>
                </a:gridCol>
              </a:tblGrid>
              <a:tr h="564309">
                <a:tc>
                  <a:txBody>
                    <a:bodyPr/>
                    <a:lstStyle/>
                    <a:p>
                      <a:r>
                        <a:rPr lang="en-US" sz="1600" b="0" cap="all" spc="150">
                          <a:solidFill>
                            <a:schemeClr val="lt1"/>
                          </a:solidFill>
                        </a:rPr>
                        <a:t>Operator</a:t>
                      </a:r>
                    </a:p>
                  </a:txBody>
                  <a:tcPr marL="139527" marR="139527" marT="139527" marB="139527">
                    <a:lnL w="12700" cmpd="sng">
                      <a:noFill/>
                    </a:lnL>
                    <a:lnR w="12700" cmpd="sng">
                      <a:noFill/>
                    </a:lnR>
                    <a:lnT w="12700" cmpd="sng">
                      <a:noFill/>
                    </a:lnT>
                    <a:lnB w="38100" cmpd="sng">
                      <a:noFill/>
                    </a:lnB>
                    <a:solidFill>
                      <a:srgbClr val="505356"/>
                    </a:solidFill>
                  </a:tcPr>
                </a:tc>
                <a:tc>
                  <a:txBody>
                    <a:bodyPr/>
                    <a:lstStyle/>
                    <a:p>
                      <a:r>
                        <a:rPr lang="en-US" sz="1600" b="0" cap="all" spc="150">
                          <a:solidFill>
                            <a:schemeClr val="lt1"/>
                          </a:solidFill>
                        </a:rPr>
                        <a:t>Meaning</a:t>
                      </a:r>
                    </a:p>
                  </a:txBody>
                  <a:tcPr marL="139527" marR="139527" marT="139527" marB="139527">
                    <a:lnL w="12700" cmpd="sng">
                      <a:noFill/>
                    </a:lnL>
                    <a:lnR w="12700" cmpd="sng">
                      <a:noFill/>
                    </a:lnR>
                    <a:lnT w="12700" cmpd="sng">
                      <a:noFill/>
                    </a:lnT>
                    <a:lnB w="38100" cmpd="sng">
                      <a:noFill/>
                    </a:lnB>
                    <a:solidFill>
                      <a:srgbClr val="505356"/>
                    </a:solidFill>
                  </a:tcPr>
                </a:tc>
                <a:extLst>
                  <a:ext uri="{0D108BD9-81ED-4DB2-BD59-A6C34878D82A}">
                    <a16:rowId xmlns:a16="http://schemas.microsoft.com/office/drawing/2014/main" xmlns="" val="1467330897"/>
                  </a:ext>
                </a:extLst>
              </a:tr>
              <a:tr h="517800">
                <a:tc>
                  <a:txBody>
                    <a:bodyPr/>
                    <a:lstStyle/>
                    <a:p>
                      <a:r>
                        <a:rPr lang="en-US" sz="1300" cap="none" spc="0" dirty="0">
                          <a:solidFill>
                            <a:schemeClr val="tx1"/>
                          </a:solidFill>
                        </a:rPr>
                        <a:t>&gt;</a:t>
                      </a:r>
                    </a:p>
                  </a:txBody>
                  <a:tcPr marL="139527" marR="139527" marT="139527" marB="139527">
                    <a:lnL w="12700" cmpd="sng">
                      <a:noFill/>
                      <a:prstDash val="solid"/>
                    </a:lnL>
                    <a:lnR w="12700" cmpd="sng">
                      <a:noFill/>
                      <a:prstDash val="solid"/>
                    </a:lnR>
                    <a:lnT w="38100" cmpd="sng">
                      <a:noFill/>
                    </a:lnT>
                    <a:lnB w="12700" cmpd="sng">
                      <a:noFill/>
                      <a:prstDash val="solid"/>
                    </a:lnB>
                    <a:noFill/>
                  </a:tcPr>
                </a:tc>
                <a:tc>
                  <a:txBody>
                    <a:bodyPr/>
                    <a:lstStyle/>
                    <a:p>
                      <a:r>
                        <a:rPr lang="en-US" sz="1300" cap="none" spc="0" dirty="0">
                          <a:solidFill>
                            <a:schemeClr val="tx1"/>
                          </a:solidFill>
                        </a:rPr>
                        <a:t>Greater than</a:t>
                      </a:r>
                    </a:p>
                  </a:txBody>
                  <a:tcPr marL="139527" marR="139527" marT="139527" marB="139527">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xmlns="" val="394003854"/>
                  </a:ext>
                </a:extLst>
              </a:tr>
              <a:tr h="517800">
                <a:tc>
                  <a:txBody>
                    <a:bodyPr/>
                    <a:lstStyle/>
                    <a:p>
                      <a:r>
                        <a:rPr lang="en-US" sz="1300" cap="none" spc="0" dirty="0">
                          <a:solidFill>
                            <a:schemeClr val="tx1"/>
                          </a:solidFill>
                        </a:rPr>
                        <a:t>&gt;=</a:t>
                      </a:r>
                    </a:p>
                  </a:txBody>
                  <a:tcPr marL="139527" marR="139527" marT="139527" marB="13952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300" cap="none" spc="0" dirty="0">
                          <a:solidFill>
                            <a:schemeClr val="tx1"/>
                          </a:solidFill>
                        </a:rPr>
                        <a:t>Greater than or equal to</a:t>
                      </a:r>
                    </a:p>
                  </a:txBody>
                  <a:tcPr marL="139527" marR="139527" marT="139527" marB="13952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3283260398"/>
                  </a:ext>
                </a:extLst>
              </a:tr>
              <a:tr h="517800">
                <a:tc>
                  <a:txBody>
                    <a:bodyPr/>
                    <a:lstStyle/>
                    <a:p>
                      <a:r>
                        <a:rPr lang="en-US" sz="1300" cap="none" spc="0" dirty="0">
                          <a:solidFill>
                            <a:schemeClr val="tx1"/>
                          </a:solidFill>
                        </a:rPr>
                        <a:t>==</a:t>
                      </a:r>
                    </a:p>
                  </a:txBody>
                  <a:tcPr marL="139527" marR="139527" marT="139527" marB="139527">
                    <a:lnL w="12700" cmpd="sng">
                      <a:noFill/>
                      <a:prstDash val="solid"/>
                    </a:lnL>
                    <a:lnR w="12700" cmpd="sng">
                      <a:noFill/>
                      <a:prstDash val="solid"/>
                    </a:lnR>
                    <a:lnT w="12700" cmpd="sng">
                      <a:noFill/>
                      <a:prstDash val="solid"/>
                    </a:lnT>
                    <a:lnB w="12700" cmpd="sng">
                      <a:noFill/>
                      <a:prstDash val="solid"/>
                    </a:lnB>
                    <a:noFill/>
                  </a:tcPr>
                </a:tc>
                <a:tc>
                  <a:txBody>
                    <a:bodyPr/>
                    <a:lstStyle/>
                    <a:p>
                      <a:r>
                        <a:rPr lang="en-US" sz="1300" cap="none" spc="0" dirty="0">
                          <a:solidFill>
                            <a:schemeClr val="tx1"/>
                          </a:solidFill>
                        </a:rPr>
                        <a:t>Equals to</a:t>
                      </a:r>
                    </a:p>
                  </a:txBody>
                  <a:tcPr marL="139527" marR="139527" marT="139527" marB="13952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29852439"/>
                  </a:ext>
                </a:extLst>
              </a:tr>
              <a:tr h="517800">
                <a:tc>
                  <a:txBody>
                    <a:bodyPr/>
                    <a:lstStyle/>
                    <a:p>
                      <a:r>
                        <a:rPr lang="en-US" sz="1300" cap="none" spc="0" dirty="0">
                          <a:solidFill>
                            <a:schemeClr val="tx1"/>
                          </a:solidFill>
                        </a:rPr>
                        <a:t>!=</a:t>
                      </a:r>
                    </a:p>
                  </a:txBody>
                  <a:tcPr marL="139527" marR="139527" marT="139527" marB="13952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r>
                        <a:rPr lang="en-US" sz="1300" cap="none" spc="0" dirty="0">
                          <a:solidFill>
                            <a:schemeClr val="tx1"/>
                          </a:solidFill>
                        </a:rPr>
                        <a:t>Not equals to</a:t>
                      </a:r>
                    </a:p>
                  </a:txBody>
                  <a:tcPr marL="139527" marR="139527" marT="139527" marB="139527">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809793410"/>
                  </a:ext>
                </a:extLst>
              </a:tr>
              <a:tr h="719338">
                <a:tc>
                  <a:txBody>
                    <a:bodyPr/>
                    <a:lstStyle/>
                    <a:p>
                      <a:endParaRPr lang="en-US" sz="1300" cap="none" spc="0" dirty="0">
                        <a:solidFill>
                          <a:schemeClr val="tx1"/>
                        </a:solidFill>
                      </a:endParaRPr>
                    </a:p>
                  </a:txBody>
                  <a:tcPr marL="139527" marR="139527" marT="139527" marB="139527">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1300" cap="none" spc="0" baseline="30000" dirty="0">
                        <a:solidFill>
                          <a:schemeClr val="tx1"/>
                        </a:solidFill>
                      </a:endParaRPr>
                    </a:p>
                  </a:txBody>
                  <a:tcPr marL="139527" marR="139527" marT="139527" marB="13952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552904580"/>
                  </a:ext>
                </a:extLst>
              </a:tr>
            </a:tbl>
          </a:graphicData>
        </a:graphic>
      </p:graphicFrame>
    </p:spTree>
    <p:extLst>
      <p:ext uri="{BB962C8B-B14F-4D97-AF65-F5344CB8AC3E}">
        <p14:creationId xmlns:p14="http://schemas.microsoft.com/office/powerpoint/2010/main" val="4256156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C6B2A1DE-31E2-2645-9D19-901D3AABC3B2}"/>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Putting it together</a:t>
            </a:r>
          </a:p>
        </p:txBody>
      </p:sp>
      <p:graphicFrame>
        <p:nvGraphicFramePr>
          <p:cNvPr id="5" name="Content Placeholder 2">
            <a:extLst>
              <a:ext uri="{FF2B5EF4-FFF2-40B4-BE49-F238E27FC236}">
                <a16:creationId xmlns:a16="http://schemas.microsoft.com/office/drawing/2014/main" xmlns="" id="{CA5AF4D6-4E8A-4093-9177-FC88979D6A54}"/>
              </a:ext>
            </a:extLst>
          </p:cNvPr>
          <p:cNvGraphicFramePr>
            <a:graphicFrameLocks noGrp="1"/>
          </p:cNvGraphicFramePr>
          <p:nvPr>
            <p:ph idx="1"/>
            <p:extLst>
              <p:ext uri="{D42A27DB-BD31-4B8C-83A1-F6EECF244321}">
                <p14:modId xmlns:p14="http://schemas.microsoft.com/office/powerpoint/2010/main" val="315040027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551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BB83663A-C610-2C4F-8433-5362A703829B}"/>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Functions</a:t>
            </a:r>
          </a:p>
        </p:txBody>
      </p:sp>
      <p:sp>
        <p:nvSpPr>
          <p:cNvPr id="5" name="Text Placeholder 4">
            <a:extLst>
              <a:ext uri="{FF2B5EF4-FFF2-40B4-BE49-F238E27FC236}">
                <a16:creationId xmlns:a16="http://schemas.microsoft.com/office/drawing/2014/main" xmlns="" id="{DBBB4AAF-BB94-1C45-B4F4-CB862FC3ABB7}"/>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2" name="Oval 11">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3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E3AFCF75-972D-9B46-B8BC-4759048BD0EB}"/>
              </a:ext>
            </a:extLst>
          </p:cNvPr>
          <p:cNvSpPr>
            <a:spLocks noGrp="1"/>
          </p:cNvSpPr>
          <p:nvPr>
            <p:ph type="ctrTitle"/>
          </p:nvPr>
        </p:nvSpPr>
        <p:spPr>
          <a:xfrm>
            <a:off x="838199" y="4525347"/>
            <a:ext cx="6801321" cy="1737360"/>
          </a:xfrm>
        </p:spPr>
        <p:txBody>
          <a:bodyPr anchor="ctr">
            <a:normAutofit/>
          </a:bodyPr>
          <a:lstStyle/>
          <a:p>
            <a:pPr algn="l"/>
            <a:r>
              <a:rPr lang="en-US" dirty="0"/>
              <a:t>What is programming?</a:t>
            </a:r>
          </a:p>
        </p:txBody>
      </p:sp>
      <p:sp>
        <p:nvSpPr>
          <p:cNvPr id="5" name="Subtitle 4">
            <a:extLst>
              <a:ext uri="{FF2B5EF4-FFF2-40B4-BE49-F238E27FC236}">
                <a16:creationId xmlns:a16="http://schemas.microsoft.com/office/drawing/2014/main" xmlns="" id="{A8B24F1F-1BFF-8B43-A95A-97550756E7AB}"/>
              </a:ext>
            </a:extLst>
          </p:cNvPr>
          <p:cNvSpPr>
            <a:spLocks noGrp="1"/>
          </p:cNvSpPr>
          <p:nvPr>
            <p:ph type="subTitle" idx="1"/>
          </p:nvPr>
        </p:nvSpPr>
        <p:spPr>
          <a:xfrm>
            <a:off x="7961258" y="4525347"/>
            <a:ext cx="3258675" cy="1737360"/>
          </a:xfrm>
        </p:spPr>
        <p:txBody>
          <a:bodyPr anchor="ctr">
            <a:normAutofit/>
          </a:bodyPr>
          <a:lstStyle/>
          <a:p>
            <a:pPr algn="l"/>
            <a:endParaRPr lang="en-US" dirty="0"/>
          </a:p>
        </p:txBody>
      </p:sp>
      <p:sp>
        <p:nvSpPr>
          <p:cNvPr id="12" name="Oval 11">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776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xmlns="" id="{6F387C08-3543-9144-AB2E-FB4F1A3B8E8D}"/>
              </a:ext>
            </a:extLst>
          </p:cNvPr>
          <p:cNvSpPr>
            <a:spLocks noGrp="1"/>
          </p:cNvSpPr>
          <p:nvPr>
            <p:ph type="title"/>
          </p:nvPr>
        </p:nvSpPr>
        <p:spPr>
          <a:xfrm>
            <a:off x="863029" y="1012004"/>
            <a:ext cx="3416158" cy="4795408"/>
          </a:xfrm>
        </p:spPr>
        <p:txBody>
          <a:bodyPr>
            <a:normAutofit/>
          </a:bodyPr>
          <a:lstStyle/>
          <a:p>
            <a:r>
              <a:rPr lang="en-US">
                <a:solidFill>
                  <a:srgbClr val="FFFFFF"/>
                </a:solidFill>
              </a:rPr>
              <a:t>What is a function?</a:t>
            </a:r>
          </a:p>
        </p:txBody>
      </p:sp>
      <p:graphicFrame>
        <p:nvGraphicFramePr>
          <p:cNvPr id="9" name="Content Placeholder 6">
            <a:extLst>
              <a:ext uri="{FF2B5EF4-FFF2-40B4-BE49-F238E27FC236}">
                <a16:creationId xmlns:a16="http://schemas.microsoft.com/office/drawing/2014/main" xmlns="" id="{49E0A250-7457-462B-9682-372FC3321407}"/>
              </a:ext>
            </a:extLst>
          </p:cNvPr>
          <p:cNvGraphicFramePr>
            <a:graphicFrameLocks noGrp="1"/>
          </p:cNvGraphicFramePr>
          <p:nvPr>
            <p:ph idx="1"/>
            <p:extLst>
              <p:ext uri="{D42A27DB-BD31-4B8C-83A1-F6EECF244321}">
                <p14:modId xmlns:p14="http://schemas.microsoft.com/office/powerpoint/2010/main" val="211358245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6614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B685FEC-B20E-044A-9396-A09FF550D9E8}"/>
              </a:ext>
            </a:extLst>
          </p:cNvPr>
          <p:cNvSpPr>
            <a:spLocks noGrp="1"/>
          </p:cNvSpPr>
          <p:nvPr>
            <p:ph type="title"/>
          </p:nvPr>
        </p:nvSpPr>
        <p:spPr>
          <a:xfrm>
            <a:off x="863029" y="1012004"/>
            <a:ext cx="3416158" cy="4795408"/>
          </a:xfrm>
        </p:spPr>
        <p:txBody>
          <a:bodyPr>
            <a:normAutofit/>
          </a:bodyPr>
          <a:lstStyle/>
          <a:p>
            <a:r>
              <a:rPr lang="en-US">
                <a:solidFill>
                  <a:srgbClr val="FFFFFF"/>
                </a:solidFill>
              </a:rPr>
              <a:t>Using R Functions</a:t>
            </a:r>
          </a:p>
        </p:txBody>
      </p:sp>
      <p:graphicFrame>
        <p:nvGraphicFramePr>
          <p:cNvPr id="5" name="Content Placeholder 2">
            <a:extLst>
              <a:ext uri="{FF2B5EF4-FFF2-40B4-BE49-F238E27FC236}">
                <a16:creationId xmlns:a16="http://schemas.microsoft.com/office/drawing/2014/main" xmlns="" id="{76AB5CEC-794B-49DE-A574-F0DA3AEAE669}"/>
              </a:ext>
            </a:extLst>
          </p:cNvPr>
          <p:cNvGraphicFramePr>
            <a:graphicFrameLocks noGrp="1"/>
          </p:cNvGraphicFramePr>
          <p:nvPr>
            <p:ph idx="1"/>
            <p:extLst>
              <p:ext uri="{D42A27DB-BD31-4B8C-83A1-F6EECF244321}">
                <p14:modId xmlns:p14="http://schemas.microsoft.com/office/powerpoint/2010/main" val="11959806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63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5D877AC-A3F1-D944-8159-F5830BCD8E39}"/>
              </a:ext>
            </a:extLst>
          </p:cNvPr>
          <p:cNvSpPr>
            <a:spLocks noGrp="1"/>
          </p:cNvSpPr>
          <p:nvPr>
            <p:ph type="title"/>
          </p:nvPr>
        </p:nvSpPr>
        <p:spPr>
          <a:xfrm>
            <a:off x="788466" y="780655"/>
            <a:ext cx="3751662" cy="3261168"/>
          </a:xfrm>
        </p:spPr>
        <p:txBody>
          <a:bodyPr>
            <a:normAutofit/>
          </a:bodyPr>
          <a:lstStyle/>
          <a:p>
            <a:r>
              <a:rPr lang="en-US">
                <a:solidFill>
                  <a:srgbClr val="FFFFFF"/>
                </a:solidFill>
              </a:rPr>
              <a:t>Creating your own function</a:t>
            </a:r>
          </a:p>
        </p:txBody>
      </p:sp>
      <p:sp>
        <p:nvSpPr>
          <p:cNvPr id="12" name="Rectangle 11">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18376" y="458922"/>
            <a:ext cx="2138070" cy="1877811"/>
          </a:xfrm>
          <a:prstGeom prst="rect">
            <a:avLst/>
          </a:prstGeom>
          <a:solidFill>
            <a:srgbClr val="4F3C3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18377" y="2469002"/>
            <a:ext cx="2146028" cy="1898903"/>
          </a:xfrm>
          <a:prstGeom prst="rect">
            <a:avLst/>
          </a:prstGeom>
          <a:solidFill>
            <a:srgbClr val="3E75B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74CEAB9E-04E9-144C-80D5-E8D688CC7931}"/>
              </a:ext>
            </a:extLst>
          </p:cNvPr>
          <p:cNvPicPr>
            <a:picLocks noChangeAspect="1"/>
          </p:cNvPicPr>
          <p:nvPr/>
        </p:nvPicPr>
        <p:blipFill>
          <a:blip r:embed="rId2"/>
          <a:stretch>
            <a:fillRect/>
          </a:stretch>
        </p:blipFill>
        <p:spPr>
          <a:xfrm>
            <a:off x="678280" y="4512569"/>
            <a:ext cx="6236398" cy="1886509"/>
          </a:xfrm>
          <a:prstGeom prst="rect">
            <a:avLst/>
          </a:prstGeom>
        </p:spPr>
      </p:pic>
      <p:sp>
        <p:nvSpPr>
          <p:cNvPr id="16" name="Rectangle 15">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371C41F3-D07C-7D44-A3FE-AC6607D458E7}"/>
              </a:ext>
            </a:extLst>
          </p:cNvPr>
          <p:cNvSpPr>
            <a:spLocks noGrp="1"/>
          </p:cNvSpPr>
          <p:nvPr>
            <p:ph idx="1"/>
          </p:nvPr>
        </p:nvSpPr>
        <p:spPr>
          <a:xfrm>
            <a:off x="7761639" y="900442"/>
            <a:ext cx="3514088" cy="5048417"/>
          </a:xfrm>
        </p:spPr>
        <p:txBody>
          <a:bodyPr anchor="ctr">
            <a:normAutofit/>
          </a:bodyPr>
          <a:lstStyle/>
          <a:p>
            <a:r>
              <a:rPr lang="en-US" sz="2400"/>
              <a:t>There are many functions in R, and for most purposes, are sufficient to meet needs</a:t>
            </a:r>
          </a:p>
          <a:p>
            <a:r>
              <a:rPr lang="en-US" sz="2400"/>
              <a:t>There are occasions however, when you have to create your own function</a:t>
            </a:r>
          </a:p>
          <a:p>
            <a:r>
              <a:rPr lang="en-US" sz="2400"/>
              <a:t>This can be expressed in the form:</a:t>
            </a:r>
          </a:p>
        </p:txBody>
      </p:sp>
    </p:spTree>
    <p:extLst>
      <p:ext uri="{BB962C8B-B14F-4D97-AF65-F5344CB8AC3E}">
        <p14:creationId xmlns:p14="http://schemas.microsoft.com/office/powerpoint/2010/main" val="4290132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536419-4F1C-1C49-B1DE-67CEE2531D19}"/>
              </a:ext>
            </a:extLst>
          </p:cNvPr>
          <p:cNvSpPr>
            <a:spLocks noGrp="1"/>
          </p:cNvSpPr>
          <p:nvPr>
            <p:ph type="title"/>
          </p:nvPr>
        </p:nvSpPr>
        <p:spPr/>
        <p:txBody>
          <a:bodyPr/>
          <a:lstStyle/>
          <a:p>
            <a:r>
              <a:rPr lang="en-US" dirty="0"/>
              <a:t>Creating your own function</a:t>
            </a:r>
          </a:p>
        </p:txBody>
      </p:sp>
      <p:pic>
        <p:nvPicPr>
          <p:cNvPr id="5" name="Picture 4">
            <a:extLst>
              <a:ext uri="{FF2B5EF4-FFF2-40B4-BE49-F238E27FC236}">
                <a16:creationId xmlns:a16="http://schemas.microsoft.com/office/drawing/2014/main" xmlns="" id="{AB9F4F27-7A4C-5749-AE34-A3466D34F067}"/>
              </a:ext>
            </a:extLst>
          </p:cNvPr>
          <p:cNvPicPr>
            <a:picLocks noChangeAspect="1"/>
          </p:cNvPicPr>
          <p:nvPr/>
        </p:nvPicPr>
        <p:blipFill rotWithShape="1">
          <a:blip r:embed="rId2"/>
          <a:srcRect t="3456"/>
          <a:stretch/>
        </p:blipFill>
        <p:spPr>
          <a:xfrm>
            <a:off x="609600" y="1622323"/>
            <a:ext cx="10600267" cy="1544894"/>
          </a:xfrm>
          <a:prstGeom prst="rect">
            <a:avLst/>
          </a:prstGeom>
        </p:spPr>
      </p:pic>
      <p:pic>
        <p:nvPicPr>
          <p:cNvPr id="7" name="Picture 6">
            <a:extLst>
              <a:ext uri="{FF2B5EF4-FFF2-40B4-BE49-F238E27FC236}">
                <a16:creationId xmlns:a16="http://schemas.microsoft.com/office/drawing/2014/main" xmlns="" id="{A1471235-88D3-E64F-B999-6783EEF9DA60}"/>
              </a:ext>
            </a:extLst>
          </p:cNvPr>
          <p:cNvPicPr>
            <a:picLocks noChangeAspect="1"/>
          </p:cNvPicPr>
          <p:nvPr/>
        </p:nvPicPr>
        <p:blipFill>
          <a:blip r:embed="rId3"/>
          <a:stretch>
            <a:fillRect/>
          </a:stretch>
        </p:blipFill>
        <p:spPr>
          <a:xfrm>
            <a:off x="609600" y="3808975"/>
            <a:ext cx="10600267" cy="1511300"/>
          </a:xfrm>
          <a:prstGeom prst="rect">
            <a:avLst/>
          </a:prstGeom>
        </p:spPr>
      </p:pic>
      <p:sp>
        <p:nvSpPr>
          <p:cNvPr id="8" name="TextBox 7">
            <a:extLst>
              <a:ext uri="{FF2B5EF4-FFF2-40B4-BE49-F238E27FC236}">
                <a16:creationId xmlns:a16="http://schemas.microsoft.com/office/drawing/2014/main" xmlns="" id="{4D331D26-11EA-CC46-B265-0D821292D3FF}"/>
              </a:ext>
            </a:extLst>
          </p:cNvPr>
          <p:cNvSpPr txBox="1"/>
          <p:nvPr/>
        </p:nvSpPr>
        <p:spPr>
          <a:xfrm>
            <a:off x="609601" y="3439643"/>
            <a:ext cx="2396735" cy="369332"/>
          </a:xfrm>
          <a:prstGeom prst="rect">
            <a:avLst/>
          </a:prstGeom>
          <a:noFill/>
        </p:spPr>
        <p:txBody>
          <a:bodyPr wrap="none" rtlCol="0">
            <a:spAutoFit/>
          </a:bodyPr>
          <a:lstStyle/>
          <a:p>
            <a:r>
              <a:rPr lang="en-US" dirty="0"/>
              <a:t>Console shows no error</a:t>
            </a:r>
          </a:p>
        </p:txBody>
      </p:sp>
      <p:sp>
        <p:nvSpPr>
          <p:cNvPr id="9" name="TextBox 8">
            <a:extLst>
              <a:ext uri="{FF2B5EF4-FFF2-40B4-BE49-F238E27FC236}">
                <a16:creationId xmlns:a16="http://schemas.microsoft.com/office/drawing/2014/main" xmlns="" id="{B9D0BCE3-93DB-B64B-AA1D-678D33ABF1EB}"/>
              </a:ext>
            </a:extLst>
          </p:cNvPr>
          <p:cNvSpPr txBox="1"/>
          <p:nvPr/>
        </p:nvSpPr>
        <p:spPr>
          <a:xfrm>
            <a:off x="609599" y="1252991"/>
            <a:ext cx="7370227" cy="369332"/>
          </a:xfrm>
          <a:prstGeom prst="rect">
            <a:avLst/>
          </a:prstGeom>
          <a:noFill/>
        </p:spPr>
        <p:txBody>
          <a:bodyPr wrap="none" rtlCol="0">
            <a:spAutoFit/>
          </a:bodyPr>
          <a:lstStyle/>
          <a:p>
            <a:r>
              <a:rPr lang="en-US" dirty="0"/>
              <a:t>Using the function command to create a new function “</a:t>
            </a:r>
            <a:r>
              <a:rPr lang="en-US" dirty="0" err="1"/>
              <a:t>my_first_function</a:t>
            </a:r>
            <a:r>
              <a:rPr lang="en-US" dirty="0"/>
              <a:t>()”.</a:t>
            </a:r>
          </a:p>
        </p:txBody>
      </p:sp>
    </p:spTree>
    <p:extLst>
      <p:ext uri="{BB962C8B-B14F-4D97-AF65-F5344CB8AC3E}">
        <p14:creationId xmlns:p14="http://schemas.microsoft.com/office/powerpoint/2010/main" val="2072186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59914D-63CE-8D4A-ACB6-7184E6C3F85C}"/>
              </a:ext>
            </a:extLst>
          </p:cNvPr>
          <p:cNvSpPr>
            <a:spLocks noGrp="1"/>
          </p:cNvSpPr>
          <p:nvPr>
            <p:ph type="title"/>
          </p:nvPr>
        </p:nvSpPr>
        <p:spPr/>
        <p:txBody>
          <a:bodyPr/>
          <a:lstStyle/>
          <a:p>
            <a:r>
              <a:rPr lang="en-US" dirty="0"/>
              <a:t>Creating your own function</a:t>
            </a:r>
          </a:p>
        </p:txBody>
      </p:sp>
      <p:pic>
        <p:nvPicPr>
          <p:cNvPr id="7" name="Picture 6">
            <a:extLst>
              <a:ext uri="{FF2B5EF4-FFF2-40B4-BE49-F238E27FC236}">
                <a16:creationId xmlns:a16="http://schemas.microsoft.com/office/drawing/2014/main" xmlns="" id="{F47495FC-4FC3-7742-B27B-154D69D08B0C}"/>
              </a:ext>
            </a:extLst>
          </p:cNvPr>
          <p:cNvPicPr>
            <a:picLocks noChangeAspect="1"/>
          </p:cNvPicPr>
          <p:nvPr/>
        </p:nvPicPr>
        <p:blipFill>
          <a:blip r:embed="rId2"/>
          <a:stretch>
            <a:fillRect/>
          </a:stretch>
        </p:blipFill>
        <p:spPr>
          <a:xfrm>
            <a:off x="609600" y="1417638"/>
            <a:ext cx="10972800" cy="1879600"/>
          </a:xfrm>
          <a:prstGeom prst="rect">
            <a:avLst/>
          </a:prstGeom>
        </p:spPr>
      </p:pic>
      <p:pic>
        <p:nvPicPr>
          <p:cNvPr id="9" name="Picture 8">
            <a:extLst>
              <a:ext uri="{FF2B5EF4-FFF2-40B4-BE49-F238E27FC236}">
                <a16:creationId xmlns:a16="http://schemas.microsoft.com/office/drawing/2014/main" xmlns="" id="{44F620FC-9295-9A46-9207-B857DF291DD3}"/>
              </a:ext>
            </a:extLst>
          </p:cNvPr>
          <p:cNvPicPr>
            <a:picLocks noChangeAspect="1"/>
          </p:cNvPicPr>
          <p:nvPr/>
        </p:nvPicPr>
        <p:blipFill>
          <a:blip r:embed="rId3"/>
          <a:stretch>
            <a:fillRect/>
          </a:stretch>
        </p:blipFill>
        <p:spPr>
          <a:xfrm>
            <a:off x="609600" y="3579557"/>
            <a:ext cx="3843867" cy="495300"/>
          </a:xfrm>
          <a:prstGeom prst="rect">
            <a:avLst/>
          </a:prstGeom>
        </p:spPr>
      </p:pic>
      <p:sp>
        <p:nvSpPr>
          <p:cNvPr id="10" name="TextBox 9">
            <a:extLst>
              <a:ext uri="{FF2B5EF4-FFF2-40B4-BE49-F238E27FC236}">
                <a16:creationId xmlns:a16="http://schemas.microsoft.com/office/drawing/2014/main" xmlns="" id="{E8F02DD4-D28C-4446-BAED-48BBAD5C4B95}"/>
              </a:ext>
            </a:extLst>
          </p:cNvPr>
          <p:cNvSpPr txBox="1"/>
          <p:nvPr/>
        </p:nvSpPr>
        <p:spPr>
          <a:xfrm>
            <a:off x="609600" y="4357177"/>
            <a:ext cx="10972800" cy="2031325"/>
          </a:xfrm>
          <a:prstGeom prst="rect">
            <a:avLst/>
          </a:prstGeom>
          <a:noFill/>
        </p:spPr>
        <p:txBody>
          <a:bodyPr wrap="square" rtlCol="0">
            <a:spAutoFit/>
          </a:bodyPr>
          <a:lstStyle/>
          <a:p>
            <a:r>
              <a:rPr lang="en-US" dirty="0"/>
              <a:t>This function as you can see, does not actually do much. It is basically calling the sum() function within itself and returning the output from sum().</a:t>
            </a:r>
          </a:p>
          <a:p>
            <a:endParaRPr lang="en-US" dirty="0"/>
          </a:p>
          <a:p>
            <a:r>
              <a:rPr lang="en-US" dirty="0"/>
              <a:t>However, the ability to combine and call functions within functions, can be very powerful and neater in terms of organization. </a:t>
            </a:r>
          </a:p>
          <a:p>
            <a:endParaRPr lang="en-US" dirty="0"/>
          </a:p>
          <a:p>
            <a:r>
              <a:rPr lang="en-US" dirty="0"/>
              <a:t>It is also a useful option when writing complex code requiring repetitive components.</a:t>
            </a:r>
          </a:p>
        </p:txBody>
      </p:sp>
    </p:spTree>
    <p:extLst>
      <p:ext uri="{BB962C8B-B14F-4D97-AF65-F5344CB8AC3E}">
        <p14:creationId xmlns:p14="http://schemas.microsoft.com/office/powerpoint/2010/main" val="3338768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BCF8B713-CCAF-8245-8B75-C394FA32DDE1}"/>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Comments</a:t>
            </a:r>
          </a:p>
        </p:txBody>
      </p:sp>
      <p:sp>
        <p:nvSpPr>
          <p:cNvPr id="5" name="Text Placeholder 4">
            <a:extLst>
              <a:ext uri="{FF2B5EF4-FFF2-40B4-BE49-F238E27FC236}">
                <a16:creationId xmlns:a16="http://schemas.microsoft.com/office/drawing/2014/main" xmlns="" id="{99BBD973-D910-314C-BC16-83B530CCBE9A}"/>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2" name="Oval 11">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514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3B83DAED-8AE6-DD47-9D21-2AEB78287493}"/>
              </a:ext>
            </a:extLst>
          </p:cNvPr>
          <p:cNvSpPr>
            <a:spLocks noGrp="1"/>
          </p:cNvSpPr>
          <p:nvPr>
            <p:ph type="title"/>
          </p:nvPr>
        </p:nvSpPr>
        <p:spPr>
          <a:xfrm>
            <a:off x="863029" y="1012004"/>
            <a:ext cx="3416158" cy="4795408"/>
          </a:xfrm>
        </p:spPr>
        <p:txBody>
          <a:bodyPr>
            <a:normAutofit/>
          </a:bodyPr>
          <a:lstStyle/>
          <a:p>
            <a:r>
              <a:rPr lang="en-US">
                <a:solidFill>
                  <a:srgbClr val="FFFFFF"/>
                </a:solidFill>
              </a:rPr>
              <a:t>Comments</a:t>
            </a:r>
          </a:p>
        </p:txBody>
      </p:sp>
      <p:graphicFrame>
        <p:nvGraphicFramePr>
          <p:cNvPr id="7" name="Content Placeholder 4">
            <a:extLst>
              <a:ext uri="{FF2B5EF4-FFF2-40B4-BE49-F238E27FC236}">
                <a16:creationId xmlns:a16="http://schemas.microsoft.com/office/drawing/2014/main" xmlns="" id="{DB1560D8-11D5-4150-8226-BE1538989E22}"/>
              </a:ext>
            </a:extLst>
          </p:cNvPr>
          <p:cNvGraphicFramePr>
            <a:graphicFrameLocks noGrp="1"/>
          </p:cNvGraphicFramePr>
          <p:nvPr>
            <p:ph idx="1"/>
            <p:extLst>
              <p:ext uri="{D42A27DB-BD31-4B8C-83A1-F6EECF244321}">
                <p14:modId xmlns:p14="http://schemas.microsoft.com/office/powerpoint/2010/main" val="33016826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583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sp>
        <p:nvSpPr>
          <p:cNvPr id="3" name="Content Placeholder 2"/>
          <p:cNvSpPr>
            <a:spLocks noGrp="1"/>
          </p:cNvSpPr>
          <p:nvPr>
            <p:ph idx="1"/>
          </p:nvPr>
        </p:nvSpPr>
        <p:spPr>
          <a:xfrm>
            <a:off x="609600" y="4970206"/>
            <a:ext cx="10972800" cy="1887794"/>
          </a:xfrm>
        </p:spPr>
        <p:txBody>
          <a:bodyPr>
            <a:normAutofit fontScale="92500" lnSpcReduction="20000"/>
          </a:bodyPr>
          <a:lstStyle/>
          <a:p>
            <a:r>
              <a:rPr lang="en-US" dirty="0"/>
              <a:t>All text after the pound sign "#" within the same line is considered a comment.</a:t>
            </a:r>
          </a:p>
          <a:p>
            <a:r>
              <a:rPr lang="en-US" dirty="0"/>
              <a:t>A comment will not be run as part of the program. It tells you what each part of the program does. Appropriate use of # is really important for documentation and forms part of good coding practice.</a:t>
            </a:r>
          </a:p>
          <a:p>
            <a:r>
              <a:rPr lang="en-US" dirty="0"/>
              <a:t>Also note that if you removed the # in the code above, errors will occur!</a:t>
            </a:r>
          </a:p>
        </p:txBody>
      </p:sp>
      <p:pic>
        <p:nvPicPr>
          <p:cNvPr id="5" name="Picture 4">
            <a:extLst>
              <a:ext uri="{FF2B5EF4-FFF2-40B4-BE49-F238E27FC236}">
                <a16:creationId xmlns:a16="http://schemas.microsoft.com/office/drawing/2014/main" xmlns="" id="{69AE1CBC-7BA6-C247-B1E2-74E95DF7332A}"/>
              </a:ext>
            </a:extLst>
          </p:cNvPr>
          <p:cNvPicPr>
            <a:picLocks noChangeAspect="1"/>
          </p:cNvPicPr>
          <p:nvPr/>
        </p:nvPicPr>
        <p:blipFill rotWithShape="1">
          <a:blip r:embed="rId2"/>
          <a:srcRect t="3456"/>
          <a:stretch/>
        </p:blipFill>
        <p:spPr>
          <a:xfrm>
            <a:off x="609600" y="1497064"/>
            <a:ext cx="10600267" cy="1544894"/>
          </a:xfrm>
          <a:prstGeom prst="rect">
            <a:avLst/>
          </a:prstGeom>
        </p:spPr>
      </p:pic>
      <p:pic>
        <p:nvPicPr>
          <p:cNvPr id="6" name="Picture 5">
            <a:extLst>
              <a:ext uri="{FF2B5EF4-FFF2-40B4-BE49-F238E27FC236}">
                <a16:creationId xmlns:a16="http://schemas.microsoft.com/office/drawing/2014/main" xmlns="" id="{B7A7FFA9-429D-7B4F-ACC9-F9DD82A4B80F}"/>
              </a:ext>
            </a:extLst>
          </p:cNvPr>
          <p:cNvPicPr>
            <a:picLocks noChangeAspect="1"/>
          </p:cNvPicPr>
          <p:nvPr/>
        </p:nvPicPr>
        <p:blipFill>
          <a:blip r:embed="rId3"/>
          <a:stretch>
            <a:fillRect/>
          </a:stretch>
        </p:blipFill>
        <p:spPr>
          <a:xfrm>
            <a:off x="609600" y="3379480"/>
            <a:ext cx="10600267" cy="1511300"/>
          </a:xfrm>
          <a:prstGeom prst="rect">
            <a:avLst/>
          </a:prstGeom>
        </p:spPr>
      </p:pic>
      <p:sp>
        <p:nvSpPr>
          <p:cNvPr id="7" name="TextBox 6">
            <a:extLst>
              <a:ext uri="{FF2B5EF4-FFF2-40B4-BE49-F238E27FC236}">
                <a16:creationId xmlns:a16="http://schemas.microsoft.com/office/drawing/2014/main" xmlns="" id="{0BC6117C-C11D-E443-B0BB-37BFBD723FD4}"/>
              </a:ext>
            </a:extLst>
          </p:cNvPr>
          <p:cNvSpPr txBox="1"/>
          <p:nvPr/>
        </p:nvSpPr>
        <p:spPr>
          <a:xfrm>
            <a:off x="524934" y="1185723"/>
            <a:ext cx="665604" cy="369332"/>
          </a:xfrm>
          <a:prstGeom prst="rect">
            <a:avLst/>
          </a:prstGeom>
          <a:noFill/>
        </p:spPr>
        <p:txBody>
          <a:bodyPr wrap="none" rtlCol="0">
            <a:spAutoFit/>
          </a:bodyPr>
          <a:lstStyle/>
          <a:p>
            <a:r>
              <a:rPr lang="en-US" dirty="0"/>
              <a:t>Code</a:t>
            </a:r>
          </a:p>
        </p:txBody>
      </p:sp>
      <p:sp>
        <p:nvSpPr>
          <p:cNvPr id="8" name="TextBox 7">
            <a:extLst>
              <a:ext uri="{FF2B5EF4-FFF2-40B4-BE49-F238E27FC236}">
                <a16:creationId xmlns:a16="http://schemas.microsoft.com/office/drawing/2014/main" xmlns="" id="{B482957B-268E-7E4D-9AEB-CA8DE194F93E}"/>
              </a:ext>
            </a:extLst>
          </p:cNvPr>
          <p:cNvSpPr txBox="1"/>
          <p:nvPr/>
        </p:nvSpPr>
        <p:spPr>
          <a:xfrm>
            <a:off x="609601" y="3009256"/>
            <a:ext cx="930588" cy="369332"/>
          </a:xfrm>
          <a:prstGeom prst="rect">
            <a:avLst/>
          </a:prstGeom>
          <a:noFill/>
        </p:spPr>
        <p:txBody>
          <a:bodyPr wrap="none" rtlCol="0">
            <a:spAutoFit/>
          </a:bodyPr>
          <a:lstStyle/>
          <a:p>
            <a:r>
              <a:rPr lang="en-US" dirty="0"/>
              <a:t>Console</a:t>
            </a:r>
          </a:p>
        </p:txBody>
      </p:sp>
    </p:spTree>
    <p:extLst>
      <p:ext uri="{BB962C8B-B14F-4D97-AF65-F5344CB8AC3E}">
        <p14:creationId xmlns:p14="http://schemas.microsoft.com/office/powerpoint/2010/main" val="2783336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xmlns="" id="{DB37F71D-1FB6-5C40-B850-18078E6DF9AF}"/>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Extensions and getting help</a:t>
            </a:r>
          </a:p>
        </p:txBody>
      </p:sp>
      <p:sp>
        <p:nvSpPr>
          <p:cNvPr id="5" name="Text Placeholder 4">
            <a:extLst>
              <a:ext uri="{FF2B5EF4-FFF2-40B4-BE49-F238E27FC236}">
                <a16:creationId xmlns:a16="http://schemas.microsoft.com/office/drawing/2014/main" xmlns="" id="{9EA024BE-84B0-1349-9CF4-1B027CE467E6}"/>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
        <p:nvSpPr>
          <p:cNvPr id="12" name="Oval 11">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752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3C98397-0524-CD49-A943-BD0325C70A00}"/>
              </a:ext>
            </a:extLst>
          </p:cNvPr>
          <p:cNvSpPr>
            <a:spLocks noGrp="1"/>
          </p:cNvSpPr>
          <p:nvPr>
            <p:ph type="title"/>
          </p:nvPr>
        </p:nvSpPr>
        <p:spPr>
          <a:xfrm>
            <a:off x="863029" y="1012004"/>
            <a:ext cx="3416158" cy="4795408"/>
          </a:xfrm>
        </p:spPr>
        <p:txBody>
          <a:bodyPr>
            <a:normAutofit/>
          </a:bodyPr>
          <a:lstStyle/>
          <a:p>
            <a:r>
              <a:rPr lang="en-US">
                <a:solidFill>
                  <a:srgbClr val="FFFFFF"/>
                </a:solidFill>
              </a:rPr>
              <a:t>Extensions</a:t>
            </a:r>
          </a:p>
        </p:txBody>
      </p:sp>
      <p:graphicFrame>
        <p:nvGraphicFramePr>
          <p:cNvPr id="5" name="Content Placeholder 2">
            <a:extLst>
              <a:ext uri="{FF2B5EF4-FFF2-40B4-BE49-F238E27FC236}">
                <a16:creationId xmlns:a16="http://schemas.microsoft.com/office/drawing/2014/main" xmlns="" id="{356DEA94-E110-459C-A09D-BA7DEBD379EF}"/>
              </a:ext>
            </a:extLst>
          </p:cNvPr>
          <p:cNvGraphicFramePr>
            <a:graphicFrameLocks noGrp="1"/>
          </p:cNvGraphicFramePr>
          <p:nvPr>
            <p:ph idx="1"/>
            <p:extLst>
              <p:ext uri="{D42A27DB-BD31-4B8C-83A1-F6EECF244321}">
                <p14:modId xmlns:p14="http://schemas.microsoft.com/office/powerpoint/2010/main" val="173149569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56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sz="4100">
                <a:solidFill>
                  <a:srgbClr val="FFFFFF"/>
                </a:solidFill>
              </a:rPr>
              <a:t>What is programming?</a:t>
            </a:r>
          </a:p>
        </p:txBody>
      </p:sp>
      <p:graphicFrame>
        <p:nvGraphicFramePr>
          <p:cNvPr id="5" name="Content Placeholder 2">
            <a:extLst>
              <a:ext uri="{FF2B5EF4-FFF2-40B4-BE49-F238E27FC236}">
                <a16:creationId xmlns:a16="http://schemas.microsoft.com/office/drawing/2014/main" xmlns="" id="{0E767F3F-6882-4EFF-A885-C0DA735A0DFE}"/>
              </a:ext>
            </a:extLst>
          </p:cNvPr>
          <p:cNvGraphicFramePr>
            <a:graphicFrameLocks noGrp="1"/>
          </p:cNvGraphicFramePr>
          <p:nvPr>
            <p:ph idx="1"/>
            <p:extLst>
              <p:ext uri="{D42A27DB-BD31-4B8C-83A1-F6EECF244321}">
                <p14:modId xmlns:p14="http://schemas.microsoft.com/office/powerpoint/2010/main" val="418148476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7679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24413CD-0D1E-764D-B285-E955D1B60F80}"/>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Extensions</a:t>
            </a:r>
          </a:p>
        </p:txBody>
      </p:sp>
      <p:sp>
        <p:nvSpPr>
          <p:cNvPr id="3" name="Content Placeholder 2">
            <a:extLst>
              <a:ext uri="{FF2B5EF4-FFF2-40B4-BE49-F238E27FC236}">
                <a16:creationId xmlns:a16="http://schemas.microsoft.com/office/drawing/2014/main" xmlns="" id="{4B9A4300-A806-F846-A370-D262F8BDBF4F}"/>
              </a:ext>
            </a:extLst>
          </p:cNvPr>
          <p:cNvSpPr>
            <a:spLocks noGrp="1"/>
          </p:cNvSpPr>
          <p:nvPr>
            <p:ph idx="1"/>
          </p:nvPr>
        </p:nvSpPr>
        <p:spPr>
          <a:xfrm>
            <a:off x="643468" y="2638044"/>
            <a:ext cx="3363974" cy="3415622"/>
          </a:xfrm>
        </p:spPr>
        <p:txBody>
          <a:bodyPr>
            <a:normAutofit/>
          </a:bodyPr>
          <a:lstStyle/>
          <a:p>
            <a:r>
              <a:rPr lang="en-US" sz="2000">
                <a:solidFill>
                  <a:schemeClr val="bg1"/>
                </a:solidFill>
              </a:rPr>
              <a:t>Another way is to use the toolbar where under “Tools”, go to “Install Packages…”</a:t>
            </a:r>
          </a:p>
        </p:txBody>
      </p:sp>
      <p:pic>
        <p:nvPicPr>
          <p:cNvPr id="4" name="Picture 3">
            <a:extLst>
              <a:ext uri="{FF2B5EF4-FFF2-40B4-BE49-F238E27FC236}">
                <a16:creationId xmlns:a16="http://schemas.microsoft.com/office/drawing/2014/main" xmlns="" id="{13F0FD89-EF32-2A49-B8BB-BF9540BB3151}"/>
              </a:ext>
            </a:extLst>
          </p:cNvPr>
          <p:cNvPicPr>
            <a:picLocks noChangeAspect="1"/>
          </p:cNvPicPr>
          <p:nvPr/>
        </p:nvPicPr>
        <p:blipFill>
          <a:blip r:embed="rId3"/>
          <a:stretch>
            <a:fillRect/>
          </a:stretch>
        </p:blipFill>
        <p:spPr>
          <a:xfrm>
            <a:off x="5297763" y="1074850"/>
            <a:ext cx="6250769" cy="4547433"/>
          </a:xfrm>
          <a:prstGeom prst="rect">
            <a:avLst/>
          </a:prstGeom>
        </p:spPr>
      </p:pic>
    </p:spTree>
    <p:extLst>
      <p:ext uri="{BB962C8B-B14F-4D97-AF65-F5344CB8AC3E}">
        <p14:creationId xmlns:p14="http://schemas.microsoft.com/office/powerpoint/2010/main" val="1581543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4210" name="Rectangle 2"/>
          <p:cNvSpPr>
            <a:spLocks noGrp="1" noChangeArrowheads="1"/>
          </p:cNvSpPr>
          <p:nvPr>
            <p:ph type="title"/>
          </p:nvPr>
        </p:nvSpPr>
        <p:spPr>
          <a:xfrm>
            <a:off x="863029" y="1012004"/>
            <a:ext cx="3416158" cy="4795408"/>
          </a:xfrm>
        </p:spPr>
        <p:txBody>
          <a:bodyPr>
            <a:normAutofit/>
          </a:bodyPr>
          <a:lstStyle/>
          <a:p>
            <a:r>
              <a:rPr lang="en-US">
                <a:solidFill>
                  <a:srgbClr val="FFFFFF"/>
                </a:solidFill>
              </a:rPr>
              <a:t>CRAN</a:t>
            </a:r>
          </a:p>
        </p:txBody>
      </p:sp>
      <p:graphicFrame>
        <p:nvGraphicFramePr>
          <p:cNvPr id="94213" name="Rectangle 3">
            <a:extLst>
              <a:ext uri="{FF2B5EF4-FFF2-40B4-BE49-F238E27FC236}">
                <a16:creationId xmlns:a16="http://schemas.microsoft.com/office/drawing/2014/main" xmlns="" id="{FF171C96-F3A2-4193-8D8F-E88853B38BDB}"/>
              </a:ext>
            </a:extLst>
          </p:cNvPr>
          <p:cNvGraphicFramePr/>
          <p:nvPr>
            <p:extLst>
              <p:ext uri="{D42A27DB-BD31-4B8C-83A1-F6EECF244321}">
                <p14:modId xmlns:p14="http://schemas.microsoft.com/office/powerpoint/2010/main" val="272990941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7894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6322" name="Rectangle 2"/>
          <p:cNvSpPr>
            <a:spLocks noGrp="1" noChangeArrowheads="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Getting help</a:t>
            </a:r>
          </a:p>
        </p:txBody>
      </p:sp>
      <p:sp>
        <p:nvSpPr>
          <p:cNvPr id="56323" name="Rectangle 3"/>
          <p:cNvSpPr>
            <a:spLocks noGrp="1" noChangeArrowheads="1"/>
          </p:cNvSpPr>
          <p:nvPr>
            <p:ph type="body" idx="1"/>
          </p:nvPr>
        </p:nvSpPr>
        <p:spPr>
          <a:xfrm>
            <a:off x="643468" y="2638044"/>
            <a:ext cx="3363974" cy="3415622"/>
          </a:xfrm>
        </p:spPr>
        <p:txBody>
          <a:bodyPr>
            <a:normAutofit/>
          </a:bodyPr>
          <a:lstStyle/>
          <a:p>
            <a:pPr marL="0" indent="0">
              <a:buNone/>
            </a:pPr>
            <a:r>
              <a:rPr lang="en-US" sz="2000">
                <a:solidFill>
                  <a:schemeClr val="bg1"/>
                </a:solidFill>
              </a:rPr>
              <a:t>How to use help in R?</a:t>
            </a:r>
          </a:p>
          <a:p>
            <a:r>
              <a:rPr lang="en-US" sz="2000">
                <a:solidFill>
                  <a:schemeClr val="bg1"/>
                </a:solidFill>
              </a:rPr>
              <a:t>R has a very good help system built in.</a:t>
            </a:r>
          </a:p>
          <a:p>
            <a:r>
              <a:rPr lang="en-US" sz="2000">
                <a:solidFill>
                  <a:schemeClr val="bg1"/>
                </a:solidFill>
              </a:rPr>
              <a:t>If you know which function you want help with simply use ?&lt;function name&gt;</a:t>
            </a:r>
          </a:p>
          <a:p>
            <a:r>
              <a:rPr lang="en-US" sz="2000">
                <a:solidFill>
                  <a:schemeClr val="bg1"/>
                </a:solidFill>
              </a:rPr>
              <a:t>For example, typing ?hist will produce the following in the notebook panel</a:t>
            </a:r>
          </a:p>
        </p:txBody>
      </p:sp>
      <p:pic>
        <p:nvPicPr>
          <p:cNvPr id="3" name="Picture 2">
            <a:extLst>
              <a:ext uri="{FF2B5EF4-FFF2-40B4-BE49-F238E27FC236}">
                <a16:creationId xmlns:a16="http://schemas.microsoft.com/office/drawing/2014/main" xmlns="" id="{2A28B0B3-238E-5546-91B2-0F89C2CE32F4}"/>
              </a:ext>
            </a:extLst>
          </p:cNvPr>
          <p:cNvPicPr>
            <a:picLocks noChangeAspect="1"/>
          </p:cNvPicPr>
          <p:nvPr/>
        </p:nvPicPr>
        <p:blipFill rotWithShape="1">
          <a:blip r:embed="rId3"/>
          <a:srcRect r="8715"/>
          <a:stretch/>
        </p:blipFill>
        <p:spPr>
          <a:xfrm>
            <a:off x="4947808" y="1845302"/>
            <a:ext cx="7108617" cy="2647676"/>
          </a:xfrm>
          <a:prstGeom prst="rect">
            <a:avLst/>
          </a:prstGeom>
        </p:spPr>
      </p:pic>
    </p:spTree>
    <p:extLst>
      <p:ext uri="{BB962C8B-B14F-4D97-AF65-F5344CB8AC3E}">
        <p14:creationId xmlns:p14="http://schemas.microsoft.com/office/powerpoint/2010/main" val="259716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07C4B95-C043-D745-A2DA-40E5D75DDDC6}"/>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Getting help</a:t>
            </a:r>
          </a:p>
        </p:txBody>
      </p:sp>
      <p:sp>
        <p:nvSpPr>
          <p:cNvPr id="3" name="Content Placeholder 2">
            <a:extLst>
              <a:ext uri="{FF2B5EF4-FFF2-40B4-BE49-F238E27FC236}">
                <a16:creationId xmlns:a16="http://schemas.microsoft.com/office/drawing/2014/main" xmlns="" id="{D96EE20D-CF66-DA46-BAC9-AAF84924C8CB}"/>
              </a:ext>
            </a:extLst>
          </p:cNvPr>
          <p:cNvSpPr>
            <a:spLocks noGrp="1"/>
          </p:cNvSpPr>
          <p:nvPr>
            <p:ph idx="1"/>
          </p:nvPr>
        </p:nvSpPr>
        <p:spPr>
          <a:xfrm>
            <a:off x="643468" y="2638044"/>
            <a:ext cx="3363974" cy="3415622"/>
          </a:xfrm>
        </p:spPr>
        <p:txBody>
          <a:bodyPr>
            <a:normAutofit/>
          </a:bodyPr>
          <a:lstStyle/>
          <a:p>
            <a:r>
              <a:rPr lang="en-US" sz="2000">
                <a:solidFill>
                  <a:schemeClr val="bg1"/>
                </a:solidFill>
              </a:rPr>
              <a:t>If you are looking for something more general, or you do not know the name of the exact function. You may use the help.search() function.</a:t>
            </a:r>
          </a:p>
          <a:p>
            <a:r>
              <a:rPr lang="en-US" sz="2000">
                <a:solidFill>
                  <a:schemeClr val="bg1"/>
                </a:solidFill>
              </a:rPr>
              <a:t>For example, typing help.search("histogram") will give you</a:t>
            </a:r>
          </a:p>
        </p:txBody>
      </p:sp>
      <p:pic>
        <p:nvPicPr>
          <p:cNvPr id="5" name="Picture 4">
            <a:extLst>
              <a:ext uri="{FF2B5EF4-FFF2-40B4-BE49-F238E27FC236}">
                <a16:creationId xmlns:a16="http://schemas.microsoft.com/office/drawing/2014/main" xmlns="" id="{8AF56633-5DCB-2443-84BE-4B12FF12D5C6}"/>
              </a:ext>
            </a:extLst>
          </p:cNvPr>
          <p:cNvPicPr>
            <a:picLocks noChangeAspect="1"/>
          </p:cNvPicPr>
          <p:nvPr/>
        </p:nvPicPr>
        <p:blipFill>
          <a:blip r:embed="rId3"/>
          <a:stretch>
            <a:fillRect/>
          </a:stretch>
        </p:blipFill>
        <p:spPr>
          <a:xfrm>
            <a:off x="5297763" y="957648"/>
            <a:ext cx="6250769" cy="4781837"/>
          </a:xfrm>
          <a:prstGeom prst="rect">
            <a:avLst/>
          </a:prstGeom>
        </p:spPr>
      </p:pic>
    </p:spTree>
    <p:extLst>
      <p:ext uri="{BB962C8B-B14F-4D97-AF65-F5344CB8AC3E}">
        <p14:creationId xmlns:p14="http://schemas.microsoft.com/office/powerpoint/2010/main" val="290277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8DC56BE-C000-8640-8270-6EBE9C0C7644}"/>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End of Segment</a:t>
            </a:r>
          </a:p>
        </p:txBody>
      </p:sp>
      <p:sp>
        <p:nvSpPr>
          <p:cNvPr id="3" name="Text Placeholder 2">
            <a:extLst>
              <a:ext uri="{FF2B5EF4-FFF2-40B4-BE49-F238E27FC236}">
                <a16:creationId xmlns:a16="http://schemas.microsoft.com/office/drawing/2014/main" xmlns="" id="{92F54138-6CC6-5D4B-88B8-C3752C93B6DF}"/>
              </a:ext>
            </a:extLst>
          </p:cNvPr>
          <p:cNvSpPr>
            <a:spLocks noGrp="1"/>
          </p:cNvSpPr>
          <p:nvPr>
            <p:ph type="body" idx="1"/>
          </p:nvPr>
        </p:nvSpPr>
        <p:spPr>
          <a:xfrm>
            <a:off x="7961258" y="4525347"/>
            <a:ext cx="3258675" cy="1737360"/>
          </a:xfrm>
        </p:spPr>
        <p:txBody>
          <a:bodyPr vert="horz" lIns="91440" tIns="45720" rIns="91440" bIns="45720" rtlCol="0" anchor="ctr">
            <a:normAutofit/>
          </a:bodyPr>
          <a:lstStyle/>
          <a:p>
            <a:r>
              <a:rPr lang="en-US" kern="1200">
                <a:solidFill>
                  <a:schemeClr val="tx1"/>
                </a:solidFill>
                <a:latin typeface="+mn-lt"/>
                <a:ea typeface="+mn-ea"/>
                <a:cs typeface="+mn-cs"/>
              </a:rPr>
              <a:t>Let’s take a break</a:t>
            </a:r>
          </a:p>
        </p:txBody>
      </p:sp>
      <p:sp>
        <p:nvSpPr>
          <p:cNvPr id="21" name="Oval 20">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xmlns="" id="{AB84D7E8-4ECB-42D7-ADBF-01689B0F24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3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600" kern="1200" dirty="0">
                <a:solidFill>
                  <a:schemeClr val="bg1"/>
                </a:solidFill>
                <a:latin typeface="+mj-lt"/>
                <a:ea typeface="+mj-ea"/>
                <a:cs typeface="+mj-cs"/>
              </a:rPr>
              <a:t>Specification, formulation and evaluation (simple example)</a:t>
            </a:r>
          </a:p>
        </p:txBody>
      </p:sp>
      <p:sp>
        <p:nvSpPr>
          <p:cNvPr id="3" name="Content Placeholder 2"/>
          <p:cNvSpPr>
            <a:spLocks noGrp="1"/>
          </p:cNvSpPr>
          <p:nvPr>
            <p:ph sz="half" idx="1"/>
          </p:nvPr>
        </p:nvSpPr>
        <p:spPr>
          <a:xfrm>
            <a:off x="643468" y="2638044"/>
            <a:ext cx="3363974" cy="3415622"/>
          </a:xfrm>
        </p:spPr>
        <p:txBody>
          <a:bodyPr vert="horz" lIns="91440" tIns="45720" rIns="91440" bIns="45720" rtlCol="0">
            <a:normAutofit/>
          </a:bodyPr>
          <a:lstStyle/>
          <a:p>
            <a:r>
              <a:rPr lang="en-US" sz="1700" dirty="0">
                <a:solidFill>
                  <a:schemeClr val="bg1"/>
                </a:solidFill>
              </a:rPr>
              <a:t>Specification: I need a way to cross from A to B, and I think a bridge is the best solution (the mayor)</a:t>
            </a:r>
          </a:p>
          <a:p>
            <a:r>
              <a:rPr lang="en-US" sz="1700" dirty="0">
                <a:solidFill>
                  <a:schemeClr val="bg1"/>
                </a:solidFill>
              </a:rPr>
              <a:t>Formulation: We designed and built a bridge (the architect and engineer)</a:t>
            </a:r>
          </a:p>
          <a:p>
            <a:r>
              <a:rPr lang="en-US" sz="1700" dirty="0">
                <a:solidFill>
                  <a:schemeClr val="bg1"/>
                </a:solidFill>
              </a:rPr>
              <a:t>Evaluation: Is the bridge truly linking between A and B? Is the bridge stable? Is the bridge truly the best solution? (auditor and reviewer)</a:t>
            </a:r>
          </a:p>
        </p:txBody>
      </p:sp>
      <p:pic>
        <p:nvPicPr>
          <p:cNvPr id="7" name="Content Placeholder 6"/>
          <p:cNvPicPr>
            <a:picLocks noGrp="1" noChangeAspect="1"/>
          </p:cNvPicPr>
          <p:nvPr>
            <p:ph sz="half" idx="2"/>
          </p:nvPr>
        </p:nvPicPr>
        <p:blipFill>
          <a:blip r:embed="rId3"/>
          <a:stretch>
            <a:fillRect/>
          </a:stretch>
        </p:blipFill>
        <p:spPr>
          <a:xfrm>
            <a:off x="5297763" y="1731180"/>
            <a:ext cx="6250769" cy="3234772"/>
          </a:xfrm>
          <a:prstGeom prst="rect">
            <a:avLst/>
          </a:prstGeom>
        </p:spPr>
      </p:pic>
      <p:sp>
        <p:nvSpPr>
          <p:cNvPr id="8" name="TextBox 7">
            <a:extLst>
              <a:ext uri="{FF2B5EF4-FFF2-40B4-BE49-F238E27FC236}">
                <a16:creationId xmlns:a16="http://schemas.microsoft.com/office/drawing/2014/main" xmlns="" id="{6B0729FE-D1CA-0E48-A601-B33584EF8B8F}"/>
              </a:ext>
            </a:extLst>
          </p:cNvPr>
          <p:cNvSpPr txBox="1"/>
          <p:nvPr/>
        </p:nvSpPr>
        <p:spPr>
          <a:xfrm>
            <a:off x="5486286" y="5155894"/>
            <a:ext cx="6529976" cy="369332"/>
          </a:xfrm>
          <a:prstGeom prst="rect">
            <a:avLst/>
          </a:prstGeom>
          <a:noFill/>
        </p:spPr>
        <p:txBody>
          <a:bodyPr wrap="square" rtlCol="0">
            <a:spAutoFit/>
          </a:bodyPr>
          <a:lstStyle/>
          <a:p>
            <a:r>
              <a:rPr lang="en-US" dirty="0"/>
              <a:t>This process is not so different from carrying out a scientific project</a:t>
            </a:r>
          </a:p>
        </p:txBody>
      </p:sp>
    </p:spTree>
    <p:extLst>
      <p:ext uri="{BB962C8B-B14F-4D97-AF65-F5344CB8AC3E}">
        <p14:creationId xmlns:p14="http://schemas.microsoft.com/office/powerpoint/2010/main" val="1380347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vert="horz" lIns="91440" tIns="45720" rIns="91440" bIns="45720" rtlCol="0">
            <a:normAutofit/>
          </a:bodyPr>
          <a:lstStyle/>
          <a:p>
            <a:r>
              <a:rPr lang="en-US" kern="1200">
                <a:solidFill>
                  <a:srgbClr val="FFFFFF"/>
                </a:solidFill>
                <a:latin typeface="+mj-lt"/>
                <a:ea typeface="+mj-ea"/>
                <a:cs typeface="+mj-cs"/>
              </a:rPr>
              <a:t>Specification exemplifies the problem</a:t>
            </a:r>
          </a:p>
        </p:txBody>
      </p:sp>
      <p:graphicFrame>
        <p:nvGraphicFramePr>
          <p:cNvPr id="13" name="Content Placeholder 2">
            <a:extLst>
              <a:ext uri="{FF2B5EF4-FFF2-40B4-BE49-F238E27FC236}">
                <a16:creationId xmlns:a16="http://schemas.microsoft.com/office/drawing/2014/main" xmlns="" id="{47D4ACEA-0657-4DE7-AB03-C59096F8880A}"/>
              </a:ext>
            </a:extLst>
          </p:cNvPr>
          <p:cNvGraphicFramePr>
            <a:graphicFrameLocks noGrp="1"/>
          </p:cNvGraphicFramePr>
          <p:nvPr>
            <p:ph idx="1"/>
            <p:extLst>
              <p:ext uri="{D42A27DB-BD31-4B8C-83A1-F6EECF244321}">
                <p14:modId xmlns:p14="http://schemas.microsoft.com/office/powerpoint/2010/main" val="1191012009"/>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83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47866B02-875C-EB43-B5CD-AFF1DD942C62}"/>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US" sz="2800">
                <a:solidFill>
                  <a:schemeClr val="bg1"/>
                </a:solidFill>
              </a:rPr>
              <a:t>Formulation is achieved via algorithms</a:t>
            </a:r>
          </a:p>
        </p:txBody>
      </p:sp>
      <p:sp>
        <p:nvSpPr>
          <p:cNvPr id="3" name="Content Placeholder 2">
            <a:extLst>
              <a:ext uri="{FF2B5EF4-FFF2-40B4-BE49-F238E27FC236}">
                <a16:creationId xmlns:a16="http://schemas.microsoft.com/office/drawing/2014/main" xmlns="" id="{461BECDA-42E3-4043-BD1E-44ED18765466}"/>
              </a:ext>
            </a:extLst>
          </p:cNvPr>
          <p:cNvSpPr>
            <a:spLocks noGrp="1"/>
          </p:cNvSpPr>
          <p:nvPr>
            <p:ph idx="1"/>
          </p:nvPr>
        </p:nvSpPr>
        <p:spPr>
          <a:xfrm>
            <a:off x="643468" y="2638044"/>
            <a:ext cx="3363974" cy="3415622"/>
          </a:xfrm>
        </p:spPr>
        <p:txBody>
          <a:bodyPr>
            <a:normAutofit/>
          </a:bodyPr>
          <a:lstStyle/>
          <a:p>
            <a:r>
              <a:rPr lang="en-US" sz="2000">
                <a:solidFill>
                  <a:schemeClr val="bg1"/>
                </a:solidFill>
              </a:rPr>
              <a:t>An algorithm is an ordered series of steps for problem solving</a:t>
            </a:r>
          </a:p>
          <a:p>
            <a:r>
              <a:rPr lang="en-US" sz="2000">
                <a:solidFill>
                  <a:schemeClr val="bg1"/>
                </a:solidFill>
              </a:rPr>
              <a:t>It should be exact and unambiguous</a:t>
            </a:r>
          </a:p>
          <a:p>
            <a:r>
              <a:rPr lang="en-US" sz="2000">
                <a:solidFill>
                  <a:schemeClr val="bg1"/>
                </a:solidFill>
              </a:rPr>
              <a:t>It can be expressed by a programming language (where it becomes a program)</a:t>
            </a:r>
          </a:p>
          <a:p>
            <a:endParaRPr lang="en-US" sz="2000">
              <a:solidFill>
                <a:schemeClr val="bg1"/>
              </a:solidFill>
            </a:endParaRPr>
          </a:p>
        </p:txBody>
      </p:sp>
      <p:pic>
        <p:nvPicPr>
          <p:cNvPr id="4" name="Picture 3">
            <a:extLst>
              <a:ext uri="{FF2B5EF4-FFF2-40B4-BE49-F238E27FC236}">
                <a16:creationId xmlns:a16="http://schemas.microsoft.com/office/drawing/2014/main" xmlns="" id="{AD688E3F-6CE8-9845-8ACF-41BFC1E52866}"/>
              </a:ext>
            </a:extLst>
          </p:cNvPr>
          <p:cNvPicPr>
            <a:picLocks noChangeAspect="1"/>
          </p:cNvPicPr>
          <p:nvPr/>
        </p:nvPicPr>
        <p:blipFill>
          <a:blip r:embed="rId2"/>
          <a:stretch>
            <a:fillRect/>
          </a:stretch>
        </p:blipFill>
        <p:spPr>
          <a:xfrm>
            <a:off x="5297763" y="1922485"/>
            <a:ext cx="6250769" cy="2852162"/>
          </a:xfrm>
          <a:prstGeom prst="rect">
            <a:avLst/>
          </a:prstGeom>
        </p:spPr>
      </p:pic>
    </p:spTree>
    <p:extLst>
      <p:ext uri="{BB962C8B-B14F-4D97-AF65-F5344CB8AC3E}">
        <p14:creationId xmlns:p14="http://schemas.microsoft.com/office/powerpoint/2010/main" val="271798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sz="3100" b="1" dirty="0">
                <a:solidFill>
                  <a:srgbClr val="FFFFFF"/>
                </a:solidFill>
              </a:rPr>
              <a:t>Evaluation</a:t>
            </a:r>
            <a:r>
              <a:rPr lang="en-US" sz="3100" dirty="0">
                <a:solidFill>
                  <a:srgbClr val="FFFFFF"/>
                </a:solidFill>
              </a:rPr>
              <a:t/>
            </a:r>
            <a:br>
              <a:rPr lang="en-US" sz="3100" dirty="0">
                <a:solidFill>
                  <a:srgbClr val="FFFFFF"/>
                </a:solidFill>
              </a:rPr>
            </a:br>
            <a:r>
              <a:rPr lang="en-US" sz="3100" dirty="0">
                <a:solidFill>
                  <a:srgbClr val="FFFFFF"/>
                </a:solidFill>
              </a:rPr>
              <a:t>After we write the program and run the analysis, we should not stop there. We must always ask ourselves:</a:t>
            </a:r>
            <a:br>
              <a:rPr lang="en-US" sz="3100" dirty="0">
                <a:solidFill>
                  <a:srgbClr val="FFFFFF"/>
                </a:solidFill>
              </a:rPr>
            </a:br>
            <a:r>
              <a:rPr lang="en-US" sz="3100" dirty="0">
                <a:solidFill>
                  <a:srgbClr val="FFFFFF"/>
                </a:solidFill>
              </a:rPr>
              <a:t/>
            </a:r>
            <a:br>
              <a:rPr lang="en-US" sz="3100" dirty="0">
                <a:solidFill>
                  <a:srgbClr val="FFFFFF"/>
                </a:solidFill>
              </a:rPr>
            </a:br>
            <a:r>
              <a:rPr lang="en-US" sz="3100" dirty="0">
                <a:solidFill>
                  <a:srgbClr val="FFFFFF"/>
                </a:solidFill>
              </a:rPr>
              <a:t/>
            </a:r>
            <a:br>
              <a:rPr lang="en-US" sz="3100" dirty="0">
                <a:solidFill>
                  <a:srgbClr val="FFFFFF"/>
                </a:solidFill>
              </a:rPr>
            </a:br>
            <a:endParaRPr lang="en-US" sz="3100" dirty="0">
              <a:solidFill>
                <a:srgbClr val="FFFFFF"/>
              </a:solidFill>
            </a:endParaRPr>
          </a:p>
        </p:txBody>
      </p:sp>
      <p:graphicFrame>
        <p:nvGraphicFramePr>
          <p:cNvPr id="6" name="Content Placeholder 2">
            <a:extLst>
              <a:ext uri="{FF2B5EF4-FFF2-40B4-BE49-F238E27FC236}">
                <a16:creationId xmlns:a16="http://schemas.microsoft.com/office/drawing/2014/main" xmlns="" id="{9E369232-D3A4-4BE0-96DF-E0E1FAF21D08}"/>
              </a:ext>
            </a:extLst>
          </p:cNvPr>
          <p:cNvGraphicFramePr>
            <a:graphicFrameLocks noGrp="1"/>
          </p:cNvGraphicFramePr>
          <p:nvPr>
            <p:ph idx="1"/>
            <p:extLst>
              <p:ext uri="{D42A27DB-BD31-4B8C-83A1-F6EECF244321}">
                <p14:modId xmlns:p14="http://schemas.microsoft.com/office/powerpoint/2010/main" val="335349470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796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5404F9E-BCA0-D141-A527-F1B30DBAE2F8}"/>
              </a:ext>
            </a:extLst>
          </p:cNvPr>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a:solidFill>
                  <a:schemeClr val="bg1"/>
                </a:solidFill>
                <a:latin typeface="+mj-lt"/>
                <a:ea typeface="+mj-ea"/>
                <a:cs typeface="+mj-cs"/>
              </a:rPr>
              <a:t>Evaluation</a:t>
            </a:r>
          </a:p>
        </p:txBody>
      </p:sp>
      <p:sp>
        <p:nvSpPr>
          <p:cNvPr id="3" name="Content Placeholder 2">
            <a:extLst>
              <a:ext uri="{FF2B5EF4-FFF2-40B4-BE49-F238E27FC236}">
                <a16:creationId xmlns:a16="http://schemas.microsoft.com/office/drawing/2014/main" xmlns="" id="{385D17ED-45C9-E44A-BF82-EBE5793DA85A}"/>
              </a:ext>
            </a:extLst>
          </p:cNvPr>
          <p:cNvSpPr>
            <a:spLocks noGrp="1"/>
          </p:cNvSpPr>
          <p:nvPr>
            <p:ph sz="half" idx="1"/>
          </p:nvPr>
        </p:nvSpPr>
        <p:spPr>
          <a:xfrm>
            <a:off x="643468" y="2638044"/>
            <a:ext cx="3363974" cy="3415622"/>
          </a:xfrm>
        </p:spPr>
        <p:txBody>
          <a:bodyPr vert="horz" lIns="91440" tIns="45720" rIns="91440" bIns="45720" rtlCol="0">
            <a:normAutofit/>
          </a:bodyPr>
          <a:lstStyle/>
          <a:p>
            <a:r>
              <a:rPr lang="en-US" sz="2000">
                <a:solidFill>
                  <a:schemeClr val="bg1"/>
                </a:solidFill>
              </a:rPr>
              <a:t>Not all proposed solutions solve the problem</a:t>
            </a:r>
          </a:p>
          <a:p>
            <a:r>
              <a:rPr lang="en-US" sz="2000">
                <a:solidFill>
                  <a:schemeClr val="bg1"/>
                </a:solidFill>
              </a:rPr>
              <a:t>An imperfect solution may lead to the correct outcome but takes a long time</a:t>
            </a:r>
          </a:p>
          <a:p>
            <a:r>
              <a:rPr lang="en-US" sz="2000">
                <a:solidFill>
                  <a:schemeClr val="bg1"/>
                </a:solidFill>
              </a:rPr>
              <a:t>A wrong solution creates errors</a:t>
            </a:r>
          </a:p>
        </p:txBody>
      </p:sp>
      <p:pic>
        <p:nvPicPr>
          <p:cNvPr id="7" name="Content Placeholder 6">
            <a:extLst>
              <a:ext uri="{FF2B5EF4-FFF2-40B4-BE49-F238E27FC236}">
                <a16:creationId xmlns:a16="http://schemas.microsoft.com/office/drawing/2014/main" xmlns="" id="{7D80F034-D912-5949-A3CD-94809BE99030}"/>
              </a:ext>
            </a:extLst>
          </p:cNvPr>
          <p:cNvPicPr>
            <a:picLocks noGrp="1" noChangeAspect="1"/>
          </p:cNvPicPr>
          <p:nvPr>
            <p:ph sz="half" idx="2"/>
          </p:nvPr>
        </p:nvPicPr>
        <p:blipFill>
          <a:blip r:embed="rId2"/>
          <a:stretch>
            <a:fillRect/>
          </a:stretch>
        </p:blipFill>
        <p:spPr>
          <a:xfrm>
            <a:off x="5718048" y="643467"/>
            <a:ext cx="5410199" cy="5410199"/>
          </a:xfrm>
          <a:prstGeom prst="rect">
            <a:avLst/>
          </a:prstGeom>
        </p:spPr>
      </p:pic>
    </p:spTree>
    <p:extLst>
      <p:ext uri="{BB962C8B-B14F-4D97-AF65-F5344CB8AC3E}">
        <p14:creationId xmlns:p14="http://schemas.microsoft.com/office/powerpoint/2010/main" val="1158480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2406</Words>
  <Application>Microsoft Macintosh PowerPoint</Application>
  <PresentationFormat>Custom</PresentationFormat>
  <Paragraphs>233</Paragraphs>
  <Slides>44</Slides>
  <Notes>11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Introduction to R</vt:lpstr>
      <vt:lpstr>Topics covered</vt:lpstr>
      <vt:lpstr>What is programming?</vt:lpstr>
      <vt:lpstr>What is programming?</vt:lpstr>
      <vt:lpstr>Specification, formulation and evaluation (simple example)</vt:lpstr>
      <vt:lpstr>Specification exemplifies the problem</vt:lpstr>
      <vt:lpstr>Formulation is achieved via algorithms</vt:lpstr>
      <vt:lpstr>Evaluation After we write the program and run the analysis, we should not stop there. We must always ask ourselves:   </vt:lpstr>
      <vt:lpstr>Evaluation</vt:lpstr>
      <vt:lpstr>What is R?</vt:lpstr>
      <vt:lpstr>Application Languages</vt:lpstr>
      <vt:lpstr>Statistical programming</vt:lpstr>
      <vt:lpstr>R is a statistical programming language</vt:lpstr>
      <vt:lpstr>R advantages</vt:lpstr>
      <vt:lpstr>R disadvantages</vt:lpstr>
      <vt:lpstr>R in the biosciences</vt:lpstr>
      <vt:lpstr>The GUI and command prompt</vt:lpstr>
      <vt:lpstr>Finding your way around RStudio</vt:lpstr>
      <vt:lpstr>What is RStudio?</vt:lpstr>
      <vt:lpstr>Why use an IDE?</vt:lpstr>
      <vt:lpstr>Layout of R Studio</vt:lpstr>
      <vt:lpstr>Entering commands via the console</vt:lpstr>
      <vt:lpstr>Basic operations and assignment</vt:lpstr>
      <vt:lpstr>Operations on the console</vt:lpstr>
      <vt:lpstr>Assignment</vt:lpstr>
      <vt:lpstr>Basic arithmetic operations and value assignment </vt:lpstr>
      <vt:lpstr>Logical operations </vt:lpstr>
      <vt:lpstr>Putting it together</vt:lpstr>
      <vt:lpstr>Functions</vt:lpstr>
      <vt:lpstr>What is a function?</vt:lpstr>
      <vt:lpstr>Using R Functions</vt:lpstr>
      <vt:lpstr>Creating your own function</vt:lpstr>
      <vt:lpstr>Creating your own function</vt:lpstr>
      <vt:lpstr>Creating your own function</vt:lpstr>
      <vt:lpstr>Comments</vt:lpstr>
      <vt:lpstr>Comments</vt:lpstr>
      <vt:lpstr>Comments</vt:lpstr>
      <vt:lpstr>Extensions and getting help</vt:lpstr>
      <vt:lpstr>Extensions</vt:lpstr>
      <vt:lpstr>Extensions</vt:lpstr>
      <vt:lpstr>CRAN</vt:lpstr>
      <vt:lpstr>Getting help</vt:lpstr>
      <vt:lpstr>Getting help</vt:lpstr>
      <vt:lpstr>End of Segment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dc:title>
  <dc:creator>bfjghod Goh</dc:creator>
  <cp:lastModifiedBy>Wilson Goh</cp:lastModifiedBy>
  <cp:revision>1</cp:revision>
  <dcterms:created xsi:type="dcterms:W3CDTF">2019-07-11T07:06:53Z</dcterms:created>
  <dcterms:modified xsi:type="dcterms:W3CDTF">2019-08-04T16:01:10Z</dcterms:modified>
</cp:coreProperties>
</file>