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24" r:id="rId2"/>
    <p:sldId id="337" r:id="rId3"/>
    <p:sldId id="338" r:id="rId4"/>
    <p:sldId id="389" r:id="rId5"/>
    <p:sldId id="390" r:id="rId6"/>
    <p:sldId id="391" r:id="rId7"/>
    <p:sldId id="395" r:id="rId8"/>
    <p:sldId id="392" r:id="rId9"/>
    <p:sldId id="393" r:id="rId10"/>
    <p:sldId id="394" r:id="rId11"/>
    <p:sldId id="267" r:id="rId12"/>
    <p:sldId id="268" r:id="rId13"/>
    <p:sldId id="326" r:id="rId14"/>
    <p:sldId id="339" r:id="rId15"/>
    <p:sldId id="388" r:id="rId16"/>
    <p:sldId id="341" r:id="rId17"/>
    <p:sldId id="340" r:id="rId18"/>
    <p:sldId id="342" r:id="rId19"/>
    <p:sldId id="343" r:id="rId20"/>
    <p:sldId id="344" r:id="rId21"/>
    <p:sldId id="289" r:id="rId22"/>
    <p:sldId id="273" r:id="rId23"/>
    <p:sldId id="345" r:id="rId24"/>
    <p:sldId id="346" r:id="rId25"/>
    <p:sldId id="347" r:id="rId26"/>
    <p:sldId id="348" r:id="rId27"/>
    <p:sldId id="288" r:id="rId28"/>
    <p:sldId id="275" r:id="rId29"/>
    <p:sldId id="349" r:id="rId30"/>
    <p:sldId id="350" r:id="rId31"/>
    <p:sldId id="351" r:id="rId32"/>
    <p:sldId id="286" r:id="rId33"/>
    <p:sldId id="285" r:id="rId34"/>
    <p:sldId id="352" r:id="rId35"/>
    <p:sldId id="353" r:id="rId36"/>
    <p:sldId id="354" r:id="rId37"/>
    <p:sldId id="355" r:id="rId38"/>
    <p:sldId id="356" r:id="rId39"/>
    <p:sldId id="358" r:id="rId40"/>
    <p:sldId id="357" r:id="rId41"/>
    <p:sldId id="360" r:id="rId42"/>
    <p:sldId id="361" r:id="rId43"/>
    <p:sldId id="362" r:id="rId44"/>
    <p:sldId id="363" r:id="rId45"/>
    <p:sldId id="364" r:id="rId46"/>
    <p:sldId id="368" r:id="rId47"/>
    <p:sldId id="365" r:id="rId48"/>
    <p:sldId id="366" r:id="rId49"/>
    <p:sldId id="367" r:id="rId50"/>
    <p:sldId id="371" r:id="rId51"/>
    <p:sldId id="369" r:id="rId52"/>
    <p:sldId id="370" r:id="rId53"/>
    <p:sldId id="372" r:id="rId54"/>
    <p:sldId id="373" r:id="rId55"/>
    <p:sldId id="374" r:id="rId56"/>
    <p:sldId id="375" r:id="rId57"/>
    <p:sldId id="377" r:id="rId58"/>
    <p:sldId id="376" r:id="rId59"/>
    <p:sldId id="378" r:id="rId60"/>
    <p:sldId id="379" r:id="rId61"/>
    <p:sldId id="380" r:id="rId62"/>
    <p:sldId id="381" r:id="rId63"/>
    <p:sldId id="382" r:id="rId64"/>
    <p:sldId id="384" r:id="rId65"/>
    <p:sldId id="385" r:id="rId66"/>
    <p:sldId id="383" r:id="rId67"/>
    <p:sldId id="386" r:id="rId68"/>
    <p:sldId id="258" r:id="rId69"/>
    <p:sldId id="387" r:id="rId70"/>
    <p:sldId id="32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F6CC8B-2CC5-7C42-B149-39A32AF45061}" v="238" dt="2019-02-21T15:03:1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p:restoredTop sz="92698"/>
  </p:normalViewPr>
  <p:slideViewPr>
    <p:cSldViewPr>
      <p:cViewPr varScale="1">
        <p:scale>
          <a:sx n="131" d="100"/>
          <a:sy n="131" d="100"/>
        </p:scale>
        <p:origin x="2496" y="176"/>
      </p:cViewPr>
      <p:guideLst>
        <p:guide orient="horz" pos="2160"/>
        <p:guide pos="2880"/>
      </p:guideLst>
    </p:cSldViewPr>
  </p:slideViewPr>
  <p:notesTextViewPr>
    <p:cViewPr>
      <p:scale>
        <a:sx n="100" d="100"/>
        <a:sy n="100" d="100"/>
      </p:scale>
      <p:origin x="0" y="0"/>
    </p:cViewPr>
  </p:notesTextViewPr>
  <p:notesViewPr>
    <p:cSldViewPr>
      <p:cViewPr varScale="1">
        <p:scale>
          <a:sx n="47" d="100"/>
          <a:sy n="47" d="100"/>
        </p:scale>
        <p:origin x="2208"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fjghod Goh" userId="17a83449cc180f75" providerId="LiveId" clId="{DD62181C-CCE8-2D47-A305-BB39EF7FFCBE}"/>
    <pc:docChg chg="undo custSel mod addSld delSld modSld sldOrd">
      <pc:chgData name="bfjghod Goh" userId="17a83449cc180f75" providerId="LiveId" clId="{DD62181C-CCE8-2D47-A305-BB39EF7FFCBE}" dt="2019-01-22T02:16:24.608" v="9256" actId="5793"/>
      <pc:docMkLst>
        <pc:docMk/>
      </pc:docMkLst>
      <pc:sldChg chg="addSp delSp modSp add mod setBg">
        <pc:chgData name="bfjghod Goh" userId="17a83449cc180f75" providerId="LiveId" clId="{DD62181C-CCE8-2D47-A305-BB39EF7FFCBE}" dt="2019-01-20T06:36:10.879" v="2709" actId="20577"/>
        <pc:sldMkLst>
          <pc:docMk/>
          <pc:sldMk cId="2882568912" sldId="267"/>
        </pc:sldMkLst>
        <pc:spChg chg="del">
          <ac:chgData name="bfjghod Goh" userId="17a83449cc180f75" providerId="LiveId" clId="{DD62181C-CCE8-2D47-A305-BB39EF7FFCBE}" dt="2019-01-20T06:35:51.212" v="2666"/>
          <ac:spMkLst>
            <pc:docMk/>
            <pc:sldMk cId="2882568912" sldId="267"/>
            <ac:spMk id="2" creationId="{3494103C-96BC-504A-B23A-F54694566FC9}"/>
          </ac:spMkLst>
        </pc:spChg>
        <pc:spChg chg="del">
          <ac:chgData name="bfjghod Goh" userId="17a83449cc180f75" providerId="LiveId" clId="{DD62181C-CCE8-2D47-A305-BB39EF7FFCBE}" dt="2019-01-20T06:35:51.212" v="2666"/>
          <ac:spMkLst>
            <pc:docMk/>
            <pc:sldMk cId="2882568912" sldId="267"/>
            <ac:spMk id="3" creationId="{8899960A-CABF-7D49-A8D8-C64C9B869C63}"/>
          </ac:spMkLst>
        </pc:spChg>
        <pc:spChg chg="add mod">
          <ac:chgData name="bfjghod Goh" userId="17a83449cc180f75" providerId="LiveId" clId="{DD62181C-CCE8-2D47-A305-BB39EF7FFCBE}" dt="2019-01-20T06:36:10.879" v="2709" actId="20577"/>
          <ac:spMkLst>
            <pc:docMk/>
            <pc:sldMk cId="2882568912" sldId="267"/>
            <ac:spMk id="4" creationId="{D7BC652F-6F66-4746-BC9A-892A57CF0B69}"/>
          </ac:spMkLst>
        </pc:spChg>
        <pc:spChg chg="add mod">
          <ac:chgData name="bfjghod Goh" userId="17a83449cc180f75" providerId="LiveId" clId="{DD62181C-CCE8-2D47-A305-BB39EF7FFCBE}" dt="2019-01-20T06:36:06.667" v="2703" actId="26606"/>
          <ac:spMkLst>
            <pc:docMk/>
            <pc:sldMk cId="2882568912" sldId="267"/>
            <ac:spMk id="5" creationId="{7FA27B33-BD13-5047-92EC-1DE7443609F5}"/>
          </ac:spMkLst>
        </pc:spChg>
        <pc:spChg chg="add">
          <ac:chgData name="bfjghod Goh" userId="17a83449cc180f75" providerId="LiveId" clId="{DD62181C-CCE8-2D47-A305-BB39EF7FFCBE}" dt="2019-01-20T06:36:06.667" v="2703" actId="26606"/>
          <ac:spMkLst>
            <pc:docMk/>
            <pc:sldMk cId="2882568912" sldId="267"/>
            <ac:spMk id="10" creationId="{559AE206-7EBA-4D33-8BC9-9D8158553F0E}"/>
          </ac:spMkLst>
        </pc:spChg>
        <pc:spChg chg="add">
          <ac:chgData name="bfjghod Goh" userId="17a83449cc180f75" providerId="LiveId" clId="{DD62181C-CCE8-2D47-A305-BB39EF7FFCBE}" dt="2019-01-20T06:36:06.667" v="2703" actId="26606"/>
          <ac:spMkLst>
            <pc:docMk/>
            <pc:sldMk cId="2882568912" sldId="267"/>
            <ac:spMk id="12" creationId="{6437D937-A7F1-4011-92B4-328E5BE1B166}"/>
          </ac:spMkLst>
        </pc:spChg>
        <pc:spChg chg="add">
          <ac:chgData name="bfjghod Goh" userId="17a83449cc180f75" providerId="LiveId" clId="{DD62181C-CCE8-2D47-A305-BB39EF7FFCBE}" dt="2019-01-20T06:36:06.667" v="2703" actId="26606"/>
          <ac:spMkLst>
            <pc:docMk/>
            <pc:sldMk cId="2882568912" sldId="267"/>
            <ac:spMk id="14" creationId="{B672F332-AF08-46C6-94F0-77684310D7B7}"/>
          </ac:spMkLst>
        </pc:spChg>
        <pc:spChg chg="add">
          <ac:chgData name="bfjghod Goh" userId="17a83449cc180f75" providerId="LiveId" clId="{DD62181C-CCE8-2D47-A305-BB39EF7FFCBE}" dt="2019-01-20T06:36:06.667" v="2703" actId="26606"/>
          <ac:spMkLst>
            <pc:docMk/>
            <pc:sldMk cId="2882568912" sldId="267"/>
            <ac:spMk id="16" creationId="{34244EF8-D73A-40E1-BE73-D46E6B4B04ED}"/>
          </ac:spMkLst>
        </pc:spChg>
        <pc:spChg chg="add">
          <ac:chgData name="bfjghod Goh" userId="17a83449cc180f75" providerId="LiveId" clId="{DD62181C-CCE8-2D47-A305-BB39EF7FFCBE}" dt="2019-01-20T06:36:06.667" v="2703" actId="26606"/>
          <ac:spMkLst>
            <pc:docMk/>
            <pc:sldMk cId="2882568912" sldId="267"/>
            <ac:spMk id="18" creationId="{AB84D7E8-4ECB-42D7-ADBF-01689B0F24AE}"/>
          </ac:spMkLst>
        </pc:spChg>
        <pc:cxnChg chg="add">
          <ac:chgData name="bfjghod Goh" userId="17a83449cc180f75" providerId="LiveId" clId="{DD62181C-CCE8-2D47-A305-BB39EF7FFCBE}" dt="2019-01-20T06:36:06.667" v="2703" actId="26606"/>
          <ac:cxnSpMkLst>
            <pc:docMk/>
            <pc:sldMk cId="2882568912" sldId="267"/>
            <ac:cxnSpMk id="20" creationId="{9E8E38ED-369A-44C2-B635-0BED0E48A6E8}"/>
          </ac:cxnSpMkLst>
        </pc:cxnChg>
      </pc:sldChg>
      <pc:sldChg chg="addSp delSp modSp add mod setBg">
        <pc:chgData name="bfjghod Goh" userId="17a83449cc180f75" providerId="LiveId" clId="{DD62181C-CCE8-2D47-A305-BB39EF7FFCBE}" dt="2019-01-20T06:37:27.989" v="2721" actId="26606"/>
        <pc:sldMkLst>
          <pc:docMk/>
          <pc:sldMk cId="2799567560" sldId="268"/>
        </pc:sldMkLst>
        <pc:spChg chg="del">
          <ac:chgData name="bfjghod Goh" userId="17a83449cc180f75" providerId="LiveId" clId="{DD62181C-CCE8-2D47-A305-BB39EF7FFCBE}" dt="2019-01-20T06:36:27.108" v="2711"/>
          <ac:spMkLst>
            <pc:docMk/>
            <pc:sldMk cId="2799567560" sldId="268"/>
            <ac:spMk id="2" creationId="{5DD3F8F3-22AB-CA48-A6C8-39BF3700F817}"/>
          </ac:spMkLst>
        </pc:spChg>
        <pc:spChg chg="del">
          <ac:chgData name="bfjghod Goh" userId="17a83449cc180f75" providerId="LiveId" clId="{DD62181C-CCE8-2D47-A305-BB39EF7FFCBE}" dt="2019-01-20T06:36:27.108" v="2711"/>
          <ac:spMkLst>
            <pc:docMk/>
            <pc:sldMk cId="2799567560" sldId="268"/>
            <ac:spMk id="3" creationId="{746C0528-87A4-D049-A46C-F3BCB5553441}"/>
          </ac:spMkLst>
        </pc:spChg>
        <pc:spChg chg="add mod">
          <ac:chgData name="bfjghod Goh" userId="17a83449cc180f75" providerId="LiveId" clId="{DD62181C-CCE8-2D47-A305-BB39EF7FFCBE}" dt="2019-01-20T06:37:27.989" v="2721" actId="26606"/>
          <ac:spMkLst>
            <pc:docMk/>
            <pc:sldMk cId="2799567560" sldId="268"/>
            <ac:spMk id="4" creationId="{5D152AB0-7952-4F42-8E00-B222A0DB3DD5}"/>
          </ac:spMkLst>
        </pc:spChg>
        <pc:spChg chg="add del mod">
          <ac:chgData name="bfjghod Goh" userId="17a83449cc180f75" providerId="LiveId" clId="{DD62181C-CCE8-2D47-A305-BB39EF7FFCBE}" dt="2019-01-20T06:37:27.989" v="2721" actId="26606"/>
          <ac:spMkLst>
            <pc:docMk/>
            <pc:sldMk cId="2799567560" sldId="268"/>
            <ac:spMk id="5" creationId="{93A49E04-C1CD-E44A-97D8-B970E6A2C814}"/>
          </ac:spMkLst>
        </pc:spChg>
        <pc:spChg chg="add del">
          <ac:chgData name="bfjghod Goh" userId="17a83449cc180f75" providerId="LiveId" clId="{DD62181C-CCE8-2D47-A305-BB39EF7FFCBE}" dt="2019-01-20T06:37:20.789" v="2716" actId="26606"/>
          <ac:spMkLst>
            <pc:docMk/>
            <pc:sldMk cId="2799567560" sldId="268"/>
            <ac:spMk id="10" creationId="{559AE206-7EBA-4D33-8BC9-9D8158553F0E}"/>
          </ac:spMkLst>
        </pc:spChg>
        <pc:spChg chg="add del">
          <ac:chgData name="bfjghod Goh" userId="17a83449cc180f75" providerId="LiveId" clId="{DD62181C-CCE8-2D47-A305-BB39EF7FFCBE}" dt="2019-01-20T06:37:20.789" v="2716" actId="26606"/>
          <ac:spMkLst>
            <pc:docMk/>
            <pc:sldMk cId="2799567560" sldId="268"/>
            <ac:spMk id="12" creationId="{6437D937-A7F1-4011-92B4-328E5BE1B166}"/>
          </ac:spMkLst>
        </pc:spChg>
        <pc:spChg chg="add del">
          <ac:chgData name="bfjghod Goh" userId="17a83449cc180f75" providerId="LiveId" clId="{DD62181C-CCE8-2D47-A305-BB39EF7FFCBE}" dt="2019-01-20T06:37:20.789" v="2716" actId="26606"/>
          <ac:spMkLst>
            <pc:docMk/>
            <pc:sldMk cId="2799567560" sldId="268"/>
            <ac:spMk id="14" creationId="{B672F332-AF08-46C6-94F0-77684310D7B7}"/>
          </ac:spMkLst>
        </pc:spChg>
        <pc:spChg chg="add del">
          <ac:chgData name="bfjghod Goh" userId="17a83449cc180f75" providerId="LiveId" clId="{DD62181C-CCE8-2D47-A305-BB39EF7FFCBE}" dt="2019-01-20T06:37:20.789" v="2716" actId="26606"/>
          <ac:spMkLst>
            <pc:docMk/>
            <pc:sldMk cId="2799567560" sldId="268"/>
            <ac:spMk id="16" creationId="{34244EF8-D73A-40E1-BE73-D46E6B4B04ED}"/>
          </ac:spMkLst>
        </pc:spChg>
        <pc:spChg chg="add del">
          <ac:chgData name="bfjghod Goh" userId="17a83449cc180f75" providerId="LiveId" clId="{DD62181C-CCE8-2D47-A305-BB39EF7FFCBE}" dt="2019-01-20T06:37:20.789" v="2716" actId="26606"/>
          <ac:spMkLst>
            <pc:docMk/>
            <pc:sldMk cId="2799567560" sldId="268"/>
            <ac:spMk id="18" creationId="{AB84D7E8-4ECB-42D7-ADBF-01689B0F24AE}"/>
          </ac:spMkLst>
        </pc:spChg>
        <pc:spChg chg="add del">
          <ac:chgData name="bfjghod Goh" userId="17a83449cc180f75" providerId="LiveId" clId="{DD62181C-CCE8-2D47-A305-BB39EF7FFCBE}" dt="2019-01-20T06:37:24.483" v="2718" actId="26606"/>
          <ac:spMkLst>
            <pc:docMk/>
            <pc:sldMk cId="2799567560" sldId="268"/>
            <ac:spMk id="22" creationId="{6F9EB9F2-07E2-4D64-BBD8-BB5B217F1218}"/>
          </ac:spMkLst>
        </pc:spChg>
        <pc:spChg chg="add del">
          <ac:chgData name="bfjghod Goh" userId="17a83449cc180f75" providerId="LiveId" clId="{DD62181C-CCE8-2D47-A305-BB39EF7FFCBE}" dt="2019-01-20T06:37:27.984" v="2720" actId="26606"/>
          <ac:spMkLst>
            <pc:docMk/>
            <pc:sldMk cId="2799567560" sldId="268"/>
            <ac:spMk id="25" creationId="{8D70B121-56F4-4848-B38B-182089D909FA}"/>
          </ac:spMkLst>
        </pc:spChg>
        <pc:spChg chg="add del">
          <ac:chgData name="bfjghod Goh" userId="17a83449cc180f75" providerId="LiveId" clId="{DD62181C-CCE8-2D47-A305-BB39EF7FFCBE}" dt="2019-01-20T06:37:27.984" v="2720" actId="26606"/>
          <ac:spMkLst>
            <pc:docMk/>
            <pc:sldMk cId="2799567560" sldId="268"/>
            <ac:spMk id="27" creationId="{93A49E04-C1CD-E44A-97D8-B970E6A2C814}"/>
          </ac:spMkLst>
        </pc:spChg>
        <pc:spChg chg="add">
          <ac:chgData name="bfjghod Goh" userId="17a83449cc180f75" providerId="LiveId" clId="{DD62181C-CCE8-2D47-A305-BB39EF7FFCBE}" dt="2019-01-20T06:37:27.989" v="2721" actId="26606"/>
          <ac:spMkLst>
            <pc:docMk/>
            <pc:sldMk cId="2799567560" sldId="268"/>
            <ac:spMk id="29" creationId="{6F9EB9F2-07E2-4D64-BBD8-BB5B217F1218}"/>
          </ac:spMkLst>
        </pc:spChg>
        <pc:cxnChg chg="add del">
          <ac:chgData name="bfjghod Goh" userId="17a83449cc180f75" providerId="LiveId" clId="{DD62181C-CCE8-2D47-A305-BB39EF7FFCBE}" dt="2019-01-20T06:37:20.789" v="2716" actId="26606"/>
          <ac:cxnSpMkLst>
            <pc:docMk/>
            <pc:sldMk cId="2799567560" sldId="268"/>
            <ac:cxnSpMk id="20" creationId="{9E8E38ED-369A-44C2-B635-0BED0E48A6E8}"/>
          </ac:cxnSpMkLst>
        </pc:cxnChg>
        <pc:cxnChg chg="add del">
          <ac:chgData name="bfjghod Goh" userId="17a83449cc180f75" providerId="LiveId" clId="{DD62181C-CCE8-2D47-A305-BB39EF7FFCBE}" dt="2019-01-20T06:37:24.483" v="2718" actId="26606"/>
          <ac:cxnSpMkLst>
            <pc:docMk/>
            <pc:sldMk cId="2799567560" sldId="268"/>
            <ac:cxnSpMk id="23" creationId="{F0C57C7C-DFE9-4A1E-B7A9-DF40E63366BB}"/>
          </ac:cxnSpMkLst>
        </pc:cxnChg>
        <pc:cxnChg chg="add del">
          <ac:chgData name="bfjghod Goh" userId="17a83449cc180f75" providerId="LiveId" clId="{DD62181C-CCE8-2D47-A305-BB39EF7FFCBE}" dt="2019-01-20T06:37:27.984" v="2720" actId="26606"/>
          <ac:cxnSpMkLst>
            <pc:docMk/>
            <pc:sldMk cId="2799567560" sldId="268"/>
            <ac:cxnSpMk id="26" creationId="{2D72A2C9-F3CA-4216-8BAD-FA4C970C3C4E}"/>
          </ac:cxnSpMkLst>
        </pc:cxnChg>
        <pc:cxnChg chg="add">
          <ac:chgData name="bfjghod Goh" userId="17a83449cc180f75" providerId="LiveId" clId="{DD62181C-CCE8-2D47-A305-BB39EF7FFCBE}" dt="2019-01-20T06:37:27.989" v="2721" actId="26606"/>
          <ac:cxnSpMkLst>
            <pc:docMk/>
            <pc:sldMk cId="2799567560" sldId="268"/>
            <ac:cxnSpMk id="30" creationId="{F0C57C7C-DFE9-4A1E-B7A9-DF40E63366BB}"/>
          </ac:cxnSpMkLst>
        </pc:cxnChg>
      </pc:sldChg>
      <pc:sldChg chg="addSp delSp modSp add mod setBg">
        <pc:chgData name="bfjghod Goh" userId="17a83449cc180f75" providerId="LiveId" clId="{DD62181C-CCE8-2D47-A305-BB39EF7FFCBE}" dt="2019-01-20T07:02:57.210" v="4358" actId="20577"/>
        <pc:sldMkLst>
          <pc:docMk/>
          <pc:sldMk cId="4215465952" sldId="273"/>
        </pc:sldMkLst>
        <pc:spChg chg="mod">
          <ac:chgData name="bfjghod Goh" userId="17a83449cc180f75" providerId="LiveId" clId="{DD62181C-CCE8-2D47-A305-BB39EF7FFCBE}" dt="2019-01-20T06:55:33.717" v="4057" actId="26606"/>
          <ac:spMkLst>
            <pc:docMk/>
            <pc:sldMk cId="4215465952" sldId="273"/>
            <ac:spMk id="2" creationId="{25C16A4E-498F-7649-ABCB-EE6A2E33BAE8}"/>
          </ac:spMkLst>
        </pc:spChg>
        <pc:spChg chg="mod">
          <ac:chgData name="bfjghod Goh" userId="17a83449cc180f75" providerId="LiveId" clId="{DD62181C-CCE8-2D47-A305-BB39EF7FFCBE}" dt="2019-01-20T07:02:57.210" v="4358" actId="20577"/>
          <ac:spMkLst>
            <pc:docMk/>
            <pc:sldMk cId="4215465952" sldId="273"/>
            <ac:spMk id="3" creationId="{B4C3AE43-F743-3C4E-AF9B-65B4AB2BFCB4}"/>
          </ac:spMkLst>
        </pc:spChg>
        <pc:spChg chg="add del">
          <ac:chgData name="bfjghod Goh" userId="17a83449cc180f75" providerId="LiveId" clId="{DD62181C-CCE8-2D47-A305-BB39EF7FFCBE}" dt="2019-01-20T06:55:33.717" v="4057" actId="26606"/>
          <ac:spMkLst>
            <pc:docMk/>
            <pc:sldMk cId="4215465952" sldId="273"/>
            <ac:spMk id="8" creationId="{559AE206-7EBA-4D33-8BC9-9D8158553F0E}"/>
          </ac:spMkLst>
        </pc:spChg>
        <pc:spChg chg="add del">
          <ac:chgData name="bfjghod Goh" userId="17a83449cc180f75" providerId="LiveId" clId="{DD62181C-CCE8-2D47-A305-BB39EF7FFCBE}" dt="2019-01-20T06:55:33.717" v="4057" actId="26606"/>
          <ac:spMkLst>
            <pc:docMk/>
            <pc:sldMk cId="4215465952" sldId="273"/>
            <ac:spMk id="10" creationId="{6437D937-A7F1-4011-92B4-328E5BE1B166}"/>
          </ac:spMkLst>
        </pc:spChg>
        <pc:spChg chg="add del">
          <ac:chgData name="bfjghod Goh" userId="17a83449cc180f75" providerId="LiveId" clId="{DD62181C-CCE8-2D47-A305-BB39EF7FFCBE}" dt="2019-01-20T06:55:33.717" v="4057" actId="26606"/>
          <ac:spMkLst>
            <pc:docMk/>
            <pc:sldMk cId="4215465952" sldId="273"/>
            <ac:spMk id="12" creationId="{B672F332-AF08-46C6-94F0-77684310D7B7}"/>
          </ac:spMkLst>
        </pc:spChg>
        <pc:spChg chg="add del">
          <ac:chgData name="bfjghod Goh" userId="17a83449cc180f75" providerId="LiveId" clId="{DD62181C-CCE8-2D47-A305-BB39EF7FFCBE}" dt="2019-01-20T06:55:33.717" v="4057" actId="26606"/>
          <ac:spMkLst>
            <pc:docMk/>
            <pc:sldMk cId="4215465952" sldId="273"/>
            <ac:spMk id="14" creationId="{34244EF8-D73A-40E1-BE73-D46E6B4B04ED}"/>
          </ac:spMkLst>
        </pc:spChg>
        <pc:spChg chg="add del">
          <ac:chgData name="bfjghod Goh" userId="17a83449cc180f75" providerId="LiveId" clId="{DD62181C-CCE8-2D47-A305-BB39EF7FFCBE}" dt="2019-01-20T06:55:33.717" v="4057" actId="26606"/>
          <ac:spMkLst>
            <pc:docMk/>
            <pc:sldMk cId="4215465952" sldId="273"/>
            <ac:spMk id="16" creationId="{AB84D7E8-4ECB-42D7-ADBF-01689B0F24AE}"/>
          </ac:spMkLst>
        </pc:spChg>
        <pc:spChg chg="add">
          <ac:chgData name="bfjghod Goh" userId="17a83449cc180f75" providerId="LiveId" clId="{DD62181C-CCE8-2D47-A305-BB39EF7FFCBE}" dt="2019-01-20T06:55:33.717" v="4057" actId="26606"/>
          <ac:spMkLst>
            <pc:docMk/>
            <pc:sldMk cId="4215465952" sldId="273"/>
            <ac:spMk id="23" creationId="{6F9EB9F2-07E2-4D64-BBD8-BB5B217F1218}"/>
          </ac:spMkLst>
        </pc:spChg>
        <pc:cxnChg chg="add del">
          <ac:chgData name="bfjghod Goh" userId="17a83449cc180f75" providerId="LiveId" clId="{DD62181C-CCE8-2D47-A305-BB39EF7FFCBE}" dt="2019-01-20T06:55:33.717" v="4057" actId="26606"/>
          <ac:cxnSpMkLst>
            <pc:docMk/>
            <pc:sldMk cId="4215465952" sldId="273"/>
            <ac:cxnSpMk id="18" creationId="{9E8E38ED-369A-44C2-B635-0BED0E48A6E8}"/>
          </ac:cxnSpMkLst>
        </pc:cxnChg>
        <pc:cxnChg chg="add">
          <ac:chgData name="bfjghod Goh" userId="17a83449cc180f75" providerId="LiveId" clId="{DD62181C-CCE8-2D47-A305-BB39EF7FFCBE}" dt="2019-01-20T06:55:33.717" v="4057" actId="26606"/>
          <ac:cxnSpMkLst>
            <pc:docMk/>
            <pc:sldMk cId="4215465952" sldId="273"/>
            <ac:cxnSpMk id="25" creationId="{F0C57C7C-DFE9-4A1E-B7A9-DF40E63366BB}"/>
          </ac:cxnSpMkLst>
        </pc:cxnChg>
      </pc:sldChg>
      <pc:sldChg chg="addSp delSp modSp add mod setBg">
        <pc:chgData name="bfjghod Goh" userId="17a83449cc180f75" providerId="LiveId" clId="{DD62181C-CCE8-2D47-A305-BB39EF7FFCBE}" dt="2019-01-20T07:51:35.426" v="6458" actId="20577"/>
        <pc:sldMkLst>
          <pc:docMk/>
          <pc:sldMk cId="4257487003" sldId="275"/>
        </pc:sldMkLst>
        <pc:spChg chg="mod">
          <ac:chgData name="bfjghod Goh" userId="17a83449cc180f75" providerId="LiveId" clId="{DD62181C-CCE8-2D47-A305-BB39EF7FFCBE}" dt="2019-01-20T07:51:35.426" v="6458" actId="20577"/>
          <ac:spMkLst>
            <pc:docMk/>
            <pc:sldMk cId="4257487003" sldId="275"/>
            <ac:spMk id="2" creationId="{CDA4D469-3B65-624D-869B-1F023B0F153F}"/>
          </ac:spMkLst>
        </pc:spChg>
        <pc:spChg chg="del">
          <ac:chgData name="bfjghod Goh" userId="17a83449cc180f75" providerId="LiveId" clId="{DD62181C-CCE8-2D47-A305-BB39EF7FFCBE}" dt="2019-01-20T07:34:58.657" v="5576"/>
          <ac:spMkLst>
            <pc:docMk/>
            <pc:sldMk cId="4257487003" sldId="275"/>
            <ac:spMk id="3" creationId="{7381698A-B129-4640-B2EE-875DAD9FE4D0}"/>
          </ac:spMkLst>
        </pc:spChg>
        <pc:spChg chg="add mod">
          <ac:chgData name="bfjghod Goh" userId="17a83449cc180f75" providerId="LiveId" clId="{DD62181C-CCE8-2D47-A305-BB39EF7FFCBE}" dt="2019-01-20T07:35:06.854" v="5577" actId="26606"/>
          <ac:spMkLst>
            <pc:docMk/>
            <pc:sldMk cId="4257487003" sldId="275"/>
            <ac:spMk id="4" creationId="{230C1B4B-3ED5-7A40-80DB-054336D55880}"/>
          </ac:spMkLst>
        </pc:spChg>
        <pc:spChg chg="add">
          <ac:chgData name="bfjghod Goh" userId="17a83449cc180f75" providerId="LiveId" clId="{DD62181C-CCE8-2D47-A305-BB39EF7FFCBE}" dt="2019-01-20T07:35:06.854" v="5577" actId="26606"/>
          <ac:spMkLst>
            <pc:docMk/>
            <pc:sldMk cId="4257487003" sldId="275"/>
            <ac:spMk id="9" creationId="{6F9EB9F2-07E2-4D64-BBD8-BB5B217F1218}"/>
          </ac:spMkLst>
        </pc:spChg>
        <pc:cxnChg chg="add">
          <ac:chgData name="bfjghod Goh" userId="17a83449cc180f75" providerId="LiveId" clId="{DD62181C-CCE8-2D47-A305-BB39EF7FFCBE}" dt="2019-01-20T07:35:06.854" v="5577" actId="26606"/>
          <ac:cxnSpMkLst>
            <pc:docMk/>
            <pc:sldMk cId="4257487003" sldId="275"/>
            <ac:cxnSpMk id="11" creationId="{F0C57C7C-DFE9-4A1E-B7A9-DF40E63366BB}"/>
          </ac:cxnSpMkLst>
        </pc:cxnChg>
      </pc:sldChg>
      <pc:sldChg chg="addSp delSp modSp add mod setBg">
        <pc:chgData name="bfjghod Goh" userId="17a83449cc180f75" providerId="LiveId" clId="{DD62181C-CCE8-2D47-A305-BB39EF7FFCBE}" dt="2019-01-20T07:52:15.377" v="6468" actId="20577"/>
        <pc:sldMkLst>
          <pc:docMk/>
          <pc:sldMk cId="3677052320" sldId="285"/>
        </pc:sldMkLst>
        <pc:spChg chg="del">
          <ac:chgData name="bfjghod Goh" userId="17a83449cc180f75" providerId="LiveId" clId="{DD62181C-CCE8-2D47-A305-BB39EF7FFCBE}" dt="2019-01-20T07:51:07.624" v="6453"/>
          <ac:spMkLst>
            <pc:docMk/>
            <pc:sldMk cId="3677052320" sldId="285"/>
            <ac:spMk id="2" creationId="{3CC9B180-A9B8-C44F-AA40-7D3059E7D4B8}"/>
          </ac:spMkLst>
        </pc:spChg>
        <pc:spChg chg="del">
          <ac:chgData name="bfjghod Goh" userId="17a83449cc180f75" providerId="LiveId" clId="{DD62181C-CCE8-2D47-A305-BB39EF7FFCBE}" dt="2019-01-20T07:51:07.624" v="6453"/>
          <ac:spMkLst>
            <pc:docMk/>
            <pc:sldMk cId="3677052320" sldId="285"/>
            <ac:spMk id="3" creationId="{DFD6C365-70ED-5F43-8D43-ACD99A060B37}"/>
          </ac:spMkLst>
        </pc:spChg>
        <pc:spChg chg="add del mod">
          <ac:chgData name="bfjghod Goh" userId="17a83449cc180f75" providerId="LiveId" clId="{DD62181C-CCE8-2D47-A305-BB39EF7FFCBE}" dt="2019-01-20T07:51:49.622" v="6459"/>
          <ac:spMkLst>
            <pc:docMk/>
            <pc:sldMk cId="3677052320" sldId="285"/>
            <ac:spMk id="4" creationId="{DD726A8D-3917-1F48-BEA7-35FDD79BA236}"/>
          </ac:spMkLst>
        </pc:spChg>
        <pc:spChg chg="add del mod">
          <ac:chgData name="bfjghod Goh" userId="17a83449cc180f75" providerId="LiveId" clId="{DD62181C-CCE8-2D47-A305-BB39EF7FFCBE}" dt="2019-01-20T07:51:49.622" v="6459"/>
          <ac:spMkLst>
            <pc:docMk/>
            <pc:sldMk cId="3677052320" sldId="285"/>
            <ac:spMk id="5" creationId="{ADF055C3-B8D6-B94F-A6C1-19720CD66A5F}"/>
          </ac:spMkLst>
        </pc:spChg>
        <pc:spChg chg="add del mod">
          <ac:chgData name="bfjghod Goh" userId="17a83449cc180f75" providerId="LiveId" clId="{DD62181C-CCE8-2D47-A305-BB39EF7FFCBE}" dt="2019-01-20T07:51:52.130" v="6460"/>
          <ac:spMkLst>
            <pc:docMk/>
            <pc:sldMk cId="3677052320" sldId="285"/>
            <ac:spMk id="6" creationId="{F7DED754-6F94-AB48-86C3-944C97187D9A}"/>
          </ac:spMkLst>
        </pc:spChg>
        <pc:spChg chg="add del mod">
          <ac:chgData name="bfjghod Goh" userId="17a83449cc180f75" providerId="LiveId" clId="{DD62181C-CCE8-2D47-A305-BB39EF7FFCBE}" dt="2019-01-20T07:51:52.130" v="6460"/>
          <ac:spMkLst>
            <pc:docMk/>
            <pc:sldMk cId="3677052320" sldId="285"/>
            <ac:spMk id="7" creationId="{5147E462-0A42-2A4E-9155-61F27100F06D}"/>
          </ac:spMkLst>
        </pc:spChg>
        <pc:spChg chg="add mod">
          <ac:chgData name="bfjghod Goh" userId="17a83449cc180f75" providerId="LiveId" clId="{DD62181C-CCE8-2D47-A305-BB39EF7FFCBE}" dt="2019-01-20T07:52:15.377" v="6468" actId="20577"/>
          <ac:spMkLst>
            <pc:docMk/>
            <pc:sldMk cId="3677052320" sldId="285"/>
            <ac:spMk id="8" creationId="{F69EFDBE-369E-BE43-9E39-431FAD85E87C}"/>
          </ac:spMkLst>
        </pc:spChg>
        <pc:spChg chg="add mod">
          <ac:chgData name="bfjghod Goh" userId="17a83449cc180f75" providerId="LiveId" clId="{DD62181C-CCE8-2D47-A305-BB39EF7FFCBE}" dt="2019-01-20T07:52:12.462" v="6465" actId="26606"/>
          <ac:spMkLst>
            <pc:docMk/>
            <pc:sldMk cId="3677052320" sldId="285"/>
            <ac:spMk id="9" creationId="{1DFAC60D-9636-0C4C-9C98-45E959DB722A}"/>
          </ac:spMkLst>
        </pc:spChg>
        <pc:spChg chg="add">
          <ac:chgData name="bfjghod Goh" userId="17a83449cc180f75" providerId="LiveId" clId="{DD62181C-CCE8-2D47-A305-BB39EF7FFCBE}" dt="2019-01-20T07:52:12.462" v="6465" actId="26606"/>
          <ac:spMkLst>
            <pc:docMk/>
            <pc:sldMk cId="3677052320" sldId="285"/>
            <ac:spMk id="14" creationId="{6F9EB9F2-07E2-4D64-BBD8-BB5B217F1218}"/>
          </ac:spMkLst>
        </pc:spChg>
        <pc:cxnChg chg="add">
          <ac:chgData name="bfjghod Goh" userId="17a83449cc180f75" providerId="LiveId" clId="{DD62181C-CCE8-2D47-A305-BB39EF7FFCBE}" dt="2019-01-20T07:52:12.462" v="6465" actId="26606"/>
          <ac:cxnSpMkLst>
            <pc:docMk/>
            <pc:sldMk cId="3677052320" sldId="285"/>
            <ac:cxnSpMk id="16" creationId="{F0C57C7C-DFE9-4A1E-B7A9-DF40E63366BB}"/>
          </ac:cxnSpMkLst>
        </pc:cxnChg>
      </pc:sldChg>
      <pc:sldChg chg="addSp delSp modSp add mod setBg">
        <pc:chgData name="bfjghod Goh" userId="17a83449cc180f75" providerId="LiveId" clId="{DD62181C-CCE8-2D47-A305-BB39EF7FFCBE}" dt="2019-01-20T07:57:37.500" v="6524" actId="26606"/>
        <pc:sldMkLst>
          <pc:docMk/>
          <pc:sldMk cId="1284593152" sldId="286"/>
        </pc:sldMkLst>
        <pc:spChg chg="del">
          <ac:chgData name="bfjghod Goh" userId="17a83449cc180f75" providerId="LiveId" clId="{DD62181C-CCE8-2D47-A305-BB39EF7FFCBE}" dt="2019-01-20T07:52:59.994" v="6470"/>
          <ac:spMkLst>
            <pc:docMk/>
            <pc:sldMk cId="1284593152" sldId="286"/>
            <ac:spMk id="2" creationId="{5FA5E1B8-DDF5-1E4C-BC2F-7063B2950E25}"/>
          </ac:spMkLst>
        </pc:spChg>
        <pc:spChg chg="del">
          <ac:chgData name="bfjghod Goh" userId="17a83449cc180f75" providerId="LiveId" clId="{DD62181C-CCE8-2D47-A305-BB39EF7FFCBE}" dt="2019-01-20T07:52:59.994" v="6470"/>
          <ac:spMkLst>
            <pc:docMk/>
            <pc:sldMk cId="1284593152" sldId="286"/>
            <ac:spMk id="3" creationId="{1C68F7C2-8ADC-7842-B902-9152EE6E4535}"/>
          </ac:spMkLst>
        </pc:spChg>
        <pc:spChg chg="add del mod">
          <ac:chgData name="bfjghod Goh" userId="17a83449cc180f75" providerId="LiveId" clId="{DD62181C-CCE8-2D47-A305-BB39EF7FFCBE}" dt="2019-01-20T07:53:06.366" v="6471"/>
          <ac:spMkLst>
            <pc:docMk/>
            <pc:sldMk cId="1284593152" sldId="286"/>
            <ac:spMk id="4" creationId="{B0F3C496-A162-8E42-8C7C-85A79AA5EED5}"/>
          </ac:spMkLst>
        </pc:spChg>
        <pc:spChg chg="add del mod">
          <ac:chgData name="bfjghod Goh" userId="17a83449cc180f75" providerId="LiveId" clId="{DD62181C-CCE8-2D47-A305-BB39EF7FFCBE}" dt="2019-01-20T07:53:06.366" v="6471"/>
          <ac:spMkLst>
            <pc:docMk/>
            <pc:sldMk cId="1284593152" sldId="286"/>
            <ac:spMk id="5" creationId="{A4439821-EDEE-B141-A047-2A8693C17375}"/>
          </ac:spMkLst>
        </pc:spChg>
        <pc:spChg chg="add mod">
          <ac:chgData name="bfjghod Goh" userId="17a83449cc180f75" providerId="LiveId" clId="{DD62181C-CCE8-2D47-A305-BB39EF7FFCBE}" dt="2019-01-20T07:57:37.500" v="6524" actId="26606"/>
          <ac:spMkLst>
            <pc:docMk/>
            <pc:sldMk cId="1284593152" sldId="286"/>
            <ac:spMk id="6" creationId="{840A5991-7F2C-CB42-85A3-1614DBA2E3F8}"/>
          </ac:spMkLst>
        </pc:spChg>
        <pc:spChg chg="add del mod">
          <ac:chgData name="bfjghod Goh" userId="17a83449cc180f75" providerId="LiveId" clId="{DD62181C-CCE8-2D47-A305-BB39EF7FFCBE}" dt="2019-01-20T07:53:53.090" v="6490"/>
          <ac:spMkLst>
            <pc:docMk/>
            <pc:sldMk cId="1284593152" sldId="286"/>
            <ac:spMk id="7" creationId="{63C68AE2-E5EF-D941-AB9B-8A45D145B453}"/>
          </ac:spMkLst>
        </pc:spChg>
        <pc:spChg chg="add mod">
          <ac:chgData name="bfjghod Goh" userId="17a83449cc180f75" providerId="LiveId" clId="{DD62181C-CCE8-2D47-A305-BB39EF7FFCBE}" dt="2019-01-20T07:57:37.500" v="6524" actId="26606"/>
          <ac:spMkLst>
            <pc:docMk/>
            <pc:sldMk cId="1284593152" sldId="286"/>
            <ac:spMk id="8" creationId="{4D57AE6F-51FC-D440-8BAE-98D6A3535199}"/>
          </ac:spMkLst>
        </pc:spChg>
        <pc:spChg chg="add del mod">
          <ac:chgData name="bfjghod Goh" userId="17a83449cc180f75" providerId="LiveId" clId="{DD62181C-CCE8-2D47-A305-BB39EF7FFCBE}" dt="2019-01-20T07:56:47.016" v="6516"/>
          <ac:spMkLst>
            <pc:docMk/>
            <pc:sldMk cId="1284593152" sldId="286"/>
            <ac:spMk id="11" creationId="{D35C0357-743A-B54C-9216-B06AE0D66B18}"/>
          </ac:spMkLst>
        </pc:spChg>
        <pc:spChg chg="add del">
          <ac:chgData name="bfjghod Goh" userId="17a83449cc180f75" providerId="LiveId" clId="{DD62181C-CCE8-2D47-A305-BB39EF7FFCBE}" dt="2019-01-20T07:57:37.488" v="6523" actId="26606"/>
          <ac:spMkLst>
            <pc:docMk/>
            <pc:sldMk cId="1284593152" sldId="286"/>
            <ac:spMk id="17" creationId="{2B1D4F77-A17C-43D7-B7FA-545148E4E93D}"/>
          </ac:spMkLst>
        </pc:spChg>
        <pc:spChg chg="add">
          <ac:chgData name="bfjghod Goh" userId="17a83449cc180f75" providerId="LiveId" clId="{DD62181C-CCE8-2D47-A305-BB39EF7FFCBE}" dt="2019-01-20T07:57:37.500" v="6524" actId="26606"/>
          <ac:spMkLst>
            <pc:docMk/>
            <pc:sldMk cId="1284593152" sldId="286"/>
            <ac:spMk id="19" creationId="{569C1A01-6FB5-43CE-ADCC-936728ACAC0D}"/>
          </ac:spMkLst>
        </pc:spChg>
        <pc:picChg chg="add del mod">
          <ac:chgData name="bfjghod Goh" userId="17a83449cc180f75" providerId="LiveId" clId="{DD62181C-CCE8-2D47-A305-BB39EF7FFCBE}" dt="2019-01-20T07:56:37.423" v="6515" actId="478"/>
          <ac:picMkLst>
            <pc:docMk/>
            <pc:sldMk cId="1284593152" sldId="286"/>
            <ac:picMk id="9" creationId="{405AFCA5-1E47-6548-92FA-5225C5314BFF}"/>
          </ac:picMkLst>
        </pc:picChg>
        <pc:picChg chg="add mod ord">
          <ac:chgData name="bfjghod Goh" userId="17a83449cc180f75" providerId="LiveId" clId="{DD62181C-CCE8-2D47-A305-BB39EF7FFCBE}" dt="2019-01-20T07:57:37.500" v="6524" actId="26606"/>
          <ac:picMkLst>
            <pc:docMk/>
            <pc:sldMk cId="1284593152" sldId="286"/>
            <ac:picMk id="12" creationId="{A9A2F499-1EA8-574E-A2D0-7306CD82C8C1}"/>
          </ac:picMkLst>
        </pc:picChg>
        <pc:picChg chg="add">
          <ac:chgData name="bfjghod Goh" userId="17a83449cc180f75" providerId="LiveId" clId="{DD62181C-CCE8-2D47-A305-BB39EF7FFCBE}" dt="2019-01-20T07:57:37.500" v="6524" actId="26606"/>
          <ac:picMkLst>
            <pc:docMk/>
            <pc:sldMk cId="1284593152" sldId="286"/>
            <ac:picMk id="20" creationId="{EE09A529-E47C-4634-BB98-0A9526C372B4}"/>
          </ac:picMkLst>
        </pc:picChg>
      </pc:sldChg>
      <pc:sldChg chg="addSp delSp modSp add mod setBg">
        <pc:chgData name="bfjghod Goh" userId="17a83449cc180f75" providerId="LiveId" clId="{DD62181C-CCE8-2D47-A305-BB39EF7FFCBE}" dt="2019-01-20T07:57:20.239" v="6521" actId="20577"/>
        <pc:sldMkLst>
          <pc:docMk/>
          <pc:sldMk cId="1929354697" sldId="288"/>
        </pc:sldMkLst>
        <pc:spChg chg="add del mod">
          <ac:chgData name="bfjghod Goh" userId="17a83449cc180f75" providerId="LiveId" clId="{DD62181C-CCE8-2D47-A305-BB39EF7FFCBE}" dt="2019-01-20T07:55:08.249" v="6498"/>
          <ac:spMkLst>
            <pc:docMk/>
            <pc:sldMk cId="1929354697" sldId="288"/>
            <ac:spMk id="3" creationId="{35529142-3CEB-7A43-B94B-47C27B8B2624}"/>
          </ac:spMkLst>
        </pc:spChg>
        <pc:spChg chg="mod">
          <ac:chgData name="bfjghod Goh" userId="17a83449cc180f75" providerId="LiveId" clId="{DD62181C-CCE8-2D47-A305-BB39EF7FFCBE}" dt="2019-01-20T07:57:20.239" v="6521" actId="20577"/>
          <ac:spMkLst>
            <pc:docMk/>
            <pc:sldMk cId="1929354697" sldId="288"/>
            <ac:spMk id="6" creationId="{840A5991-7F2C-CB42-85A3-1614DBA2E3F8}"/>
          </ac:spMkLst>
        </pc:spChg>
        <pc:spChg chg="mod ord">
          <ac:chgData name="bfjghod Goh" userId="17a83449cc180f75" providerId="LiveId" clId="{DD62181C-CCE8-2D47-A305-BB39EF7FFCBE}" dt="2019-01-20T07:55:42.830" v="6505" actId="26606"/>
          <ac:spMkLst>
            <pc:docMk/>
            <pc:sldMk cId="1929354697" sldId="288"/>
            <ac:spMk id="8" creationId="{4D57AE6F-51FC-D440-8BAE-98D6A3535199}"/>
          </ac:spMkLst>
        </pc:spChg>
        <pc:spChg chg="add">
          <ac:chgData name="bfjghod Goh" userId="17a83449cc180f75" providerId="LiveId" clId="{DD62181C-CCE8-2D47-A305-BB39EF7FFCBE}" dt="2019-01-20T07:55:42.830" v="6505" actId="26606"/>
          <ac:spMkLst>
            <pc:docMk/>
            <pc:sldMk cId="1929354697" sldId="288"/>
            <ac:spMk id="11" creationId="{569C1A01-6FB5-43CE-ADCC-936728ACAC0D}"/>
          </ac:spMkLst>
        </pc:spChg>
        <pc:spChg chg="add del">
          <ac:chgData name="bfjghod Goh" userId="17a83449cc180f75" providerId="LiveId" clId="{DD62181C-CCE8-2D47-A305-BB39EF7FFCBE}" dt="2019-01-20T07:55:15.529" v="6500" actId="26606"/>
          <ac:spMkLst>
            <pc:docMk/>
            <pc:sldMk cId="1929354697" sldId="288"/>
            <ac:spMk id="13" creationId="{3CD9DF72-87A3-404E-A828-84CBF11A8303}"/>
          </ac:spMkLst>
        </pc:spChg>
        <pc:spChg chg="add del">
          <ac:chgData name="bfjghod Goh" userId="17a83449cc180f75" providerId="LiveId" clId="{DD62181C-CCE8-2D47-A305-BB39EF7FFCBE}" dt="2019-01-20T07:55:21.463" v="6502" actId="26606"/>
          <ac:spMkLst>
            <pc:docMk/>
            <pc:sldMk cId="1929354697" sldId="288"/>
            <ac:spMk id="17" creationId="{257363FD-7E77-4145-9483-331A807ADF0E}"/>
          </ac:spMkLst>
        </pc:spChg>
        <pc:spChg chg="add del">
          <ac:chgData name="bfjghod Goh" userId="17a83449cc180f75" providerId="LiveId" clId="{DD62181C-CCE8-2D47-A305-BB39EF7FFCBE}" dt="2019-01-20T07:55:31.028" v="6504" actId="26606"/>
          <ac:spMkLst>
            <pc:docMk/>
            <pc:sldMk cId="1929354697" sldId="288"/>
            <ac:spMk id="19" creationId="{AB45A142-4255-493C-8284-5D566C121B10}"/>
          </ac:spMkLst>
        </pc:spChg>
        <pc:picChg chg="add mod ord">
          <ac:chgData name="bfjghod Goh" userId="17a83449cc180f75" providerId="LiveId" clId="{DD62181C-CCE8-2D47-A305-BB39EF7FFCBE}" dt="2019-01-20T07:55:42.830" v="6505" actId="26606"/>
          <ac:picMkLst>
            <pc:docMk/>
            <pc:sldMk cId="1929354697" sldId="288"/>
            <ac:picMk id="4" creationId="{0D158044-7CE2-BE49-92FD-F4787F9A17D0}"/>
          </ac:picMkLst>
        </pc:picChg>
        <pc:picChg chg="del">
          <ac:chgData name="bfjghod Goh" userId="17a83449cc180f75" providerId="LiveId" clId="{DD62181C-CCE8-2D47-A305-BB39EF7FFCBE}" dt="2019-01-20T07:54:57.132" v="6497" actId="478"/>
          <ac:picMkLst>
            <pc:docMk/>
            <pc:sldMk cId="1929354697" sldId="288"/>
            <ac:picMk id="9" creationId="{405AFCA5-1E47-6548-92FA-5225C5314BFF}"/>
          </ac:picMkLst>
        </pc:picChg>
        <pc:picChg chg="add">
          <ac:chgData name="bfjghod Goh" userId="17a83449cc180f75" providerId="LiveId" clId="{DD62181C-CCE8-2D47-A305-BB39EF7FFCBE}" dt="2019-01-20T07:55:42.830" v="6505" actId="26606"/>
          <ac:picMkLst>
            <pc:docMk/>
            <pc:sldMk cId="1929354697" sldId="288"/>
            <ac:picMk id="10" creationId="{EE09A529-E47C-4634-BB98-0A9526C372B4}"/>
          </ac:picMkLst>
        </pc:picChg>
        <pc:cxnChg chg="add del">
          <ac:chgData name="bfjghod Goh" userId="17a83449cc180f75" providerId="LiveId" clId="{DD62181C-CCE8-2D47-A305-BB39EF7FFCBE}" dt="2019-01-20T07:55:15.529" v="6500" actId="26606"/>
          <ac:cxnSpMkLst>
            <pc:docMk/>
            <pc:sldMk cId="1929354697" sldId="288"/>
            <ac:cxnSpMk id="15" creationId="{20E3A342-4D61-4E3F-AF90-1AB42AEB96CC}"/>
          </ac:cxnSpMkLst>
        </pc:cxnChg>
        <pc:cxnChg chg="add del">
          <ac:chgData name="bfjghod Goh" userId="17a83449cc180f75" providerId="LiveId" clId="{DD62181C-CCE8-2D47-A305-BB39EF7FFCBE}" dt="2019-01-20T07:55:31.028" v="6504" actId="26606"/>
          <ac:cxnSpMkLst>
            <pc:docMk/>
            <pc:sldMk cId="1929354697" sldId="288"/>
            <ac:cxnSpMk id="20" creationId="{38FB9660-F42F-4313-BBC4-47C007FE484C}"/>
          </ac:cxnSpMkLst>
        </pc:cxnChg>
      </pc:sldChg>
      <pc:sldChg chg="addSp delSp modSp add setBg delDesignElem">
        <pc:chgData name="bfjghod Goh" userId="17a83449cc180f75" providerId="LiveId" clId="{DD62181C-CCE8-2D47-A305-BB39EF7FFCBE}" dt="2019-01-20T07:57:15.200" v="6518" actId="20577"/>
        <pc:sldMkLst>
          <pc:docMk/>
          <pc:sldMk cId="2013715348" sldId="289"/>
        </pc:sldMkLst>
        <pc:spChg chg="add del mod">
          <ac:chgData name="bfjghod Goh" userId="17a83449cc180f75" providerId="LiveId" clId="{DD62181C-CCE8-2D47-A305-BB39EF7FFCBE}" dt="2019-01-20T07:56:00.170" v="6513"/>
          <ac:spMkLst>
            <pc:docMk/>
            <pc:sldMk cId="2013715348" sldId="289"/>
            <ac:spMk id="3" creationId="{BCF846ED-5A2F-0545-8787-98DB394F711F}"/>
          </ac:spMkLst>
        </pc:spChg>
        <pc:spChg chg="mod">
          <ac:chgData name="bfjghod Goh" userId="17a83449cc180f75" providerId="LiveId" clId="{DD62181C-CCE8-2D47-A305-BB39EF7FFCBE}" dt="2019-01-20T07:57:15.200" v="6518" actId="20577"/>
          <ac:spMkLst>
            <pc:docMk/>
            <pc:sldMk cId="2013715348" sldId="289"/>
            <ac:spMk id="6" creationId="{840A5991-7F2C-CB42-85A3-1614DBA2E3F8}"/>
          </ac:spMkLst>
        </pc:spChg>
        <pc:spChg chg="del">
          <ac:chgData name="bfjghod Goh" userId="17a83449cc180f75" providerId="LiveId" clId="{DD62181C-CCE8-2D47-A305-BB39EF7FFCBE}" dt="2019-01-20T07:55:47.119" v="6507"/>
          <ac:spMkLst>
            <pc:docMk/>
            <pc:sldMk cId="2013715348" sldId="289"/>
            <ac:spMk id="11" creationId="{569C1A01-6FB5-43CE-ADCC-936728ACAC0D}"/>
          </ac:spMkLst>
        </pc:spChg>
        <pc:picChg chg="del">
          <ac:chgData name="bfjghod Goh" userId="17a83449cc180f75" providerId="LiveId" clId="{DD62181C-CCE8-2D47-A305-BB39EF7FFCBE}" dt="2019-01-20T07:55:57.439" v="6510" actId="478"/>
          <ac:picMkLst>
            <pc:docMk/>
            <pc:sldMk cId="2013715348" sldId="289"/>
            <ac:picMk id="4" creationId="{0D158044-7CE2-BE49-92FD-F4787F9A17D0}"/>
          </ac:picMkLst>
        </pc:picChg>
        <pc:picChg chg="add del">
          <ac:chgData name="bfjghod Goh" userId="17a83449cc180f75" providerId="LiveId" clId="{DD62181C-CCE8-2D47-A305-BB39EF7FFCBE}" dt="2019-01-20T07:55:56.566" v="6509"/>
          <ac:picMkLst>
            <pc:docMk/>
            <pc:sldMk cId="2013715348" sldId="289"/>
            <ac:picMk id="7" creationId="{9ED2E598-A8ED-0E46-B461-EFEE8EE5A045}"/>
          </ac:picMkLst>
        </pc:picChg>
        <pc:picChg chg="del">
          <ac:chgData name="bfjghod Goh" userId="17a83449cc180f75" providerId="LiveId" clId="{DD62181C-CCE8-2D47-A305-BB39EF7FFCBE}" dt="2019-01-20T07:55:47.119" v="6507"/>
          <ac:picMkLst>
            <pc:docMk/>
            <pc:sldMk cId="2013715348" sldId="289"/>
            <ac:picMk id="10" creationId="{EE09A529-E47C-4634-BB98-0A9526C372B4}"/>
          </ac:picMkLst>
        </pc:picChg>
        <pc:picChg chg="add del">
          <ac:chgData name="bfjghod Goh" userId="17a83449cc180f75" providerId="LiveId" clId="{DD62181C-CCE8-2D47-A305-BB39EF7FFCBE}" dt="2019-01-20T07:55:59.078" v="6512"/>
          <ac:picMkLst>
            <pc:docMk/>
            <pc:sldMk cId="2013715348" sldId="289"/>
            <ac:picMk id="12" creationId="{71B95845-4C36-4242-8516-D9AE8779ABE4}"/>
          </ac:picMkLst>
        </pc:picChg>
        <pc:picChg chg="add">
          <ac:chgData name="bfjghod Goh" userId="17a83449cc180f75" providerId="LiveId" clId="{DD62181C-CCE8-2D47-A305-BB39EF7FFCBE}" dt="2019-01-20T07:56:00.170" v="6513"/>
          <ac:picMkLst>
            <pc:docMk/>
            <pc:sldMk cId="2013715348" sldId="289"/>
            <ac:picMk id="13" creationId="{D980D191-F4F2-DA4A-A6E9-93A7063E0410}"/>
          </ac:picMkLst>
        </pc:picChg>
      </pc:sldChg>
      <pc:sldChg chg="addSp delSp modSp">
        <pc:chgData name="bfjghod Goh" userId="17a83449cc180f75" providerId="LiveId" clId="{DD62181C-CCE8-2D47-A305-BB39EF7FFCBE}" dt="2019-01-21T01:16:17.138" v="8817"/>
        <pc:sldMkLst>
          <pc:docMk/>
          <pc:sldMk cId="565888749" sldId="323"/>
        </pc:sldMkLst>
        <pc:spChg chg="del">
          <ac:chgData name="bfjghod Goh" userId="17a83449cc180f75" providerId="LiveId" clId="{DD62181C-CCE8-2D47-A305-BB39EF7FFCBE}" dt="2019-01-21T01:16:17.138" v="8817"/>
          <ac:spMkLst>
            <pc:docMk/>
            <pc:sldMk cId="565888749" sldId="323"/>
            <ac:spMk id="5" creationId="{00000000-0000-0000-0000-000000000000}"/>
          </ac:spMkLst>
        </pc:spChg>
        <pc:picChg chg="add mod">
          <ac:chgData name="bfjghod Goh" userId="17a83449cc180f75" providerId="LiveId" clId="{DD62181C-CCE8-2D47-A305-BB39EF7FFCBE}" dt="2019-01-21T01:16:17.138" v="8817"/>
          <ac:picMkLst>
            <pc:docMk/>
            <pc:sldMk cId="565888749" sldId="323"/>
            <ac:picMk id="2" creationId="{B27ABDD5-776D-664C-BAD2-7CD79D5011FE}"/>
          </ac:picMkLst>
        </pc:picChg>
      </pc:sldChg>
      <pc:sldChg chg="addSp delSp modSp add ord">
        <pc:chgData name="bfjghod Goh" userId="17a83449cc180f75" providerId="LiveId" clId="{DD62181C-CCE8-2D47-A305-BB39EF7FFCBE}" dt="2019-01-21T01:28:23.033" v="8857" actId="5793"/>
        <pc:sldMkLst>
          <pc:docMk/>
          <pc:sldMk cId="3689677504" sldId="324"/>
        </pc:sldMkLst>
        <pc:spChg chg="del">
          <ac:chgData name="bfjghod Goh" userId="17a83449cc180f75" providerId="LiveId" clId="{DD62181C-CCE8-2D47-A305-BB39EF7FFCBE}" dt="2019-01-21T01:26:16.017" v="8819"/>
          <ac:spMkLst>
            <pc:docMk/>
            <pc:sldMk cId="3689677504" sldId="324"/>
            <ac:spMk id="2" creationId="{82EBF914-78EC-1A42-9E5C-8033CC6BECAD}"/>
          </ac:spMkLst>
        </pc:spChg>
        <pc:spChg chg="del">
          <ac:chgData name="bfjghod Goh" userId="17a83449cc180f75" providerId="LiveId" clId="{DD62181C-CCE8-2D47-A305-BB39EF7FFCBE}" dt="2019-01-21T01:26:16.017" v="8819"/>
          <ac:spMkLst>
            <pc:docMk/>
            <pc:sldMk cId="3689677504" sldId="324"/>
            <ac:spMk id="3" creationId="{230E65C4-2A83-4748-97F0-1CFEB860449B}"/>
          </ac:spMkLst>
        </pc:spChg>
        <pc:spChg chg="add mod">
          <ac:chgData name="bfjghod Goh" userId="17a83449cc180f75" providerId="LiveId" clId="{DD62181C-CCE8-2D47-A305-BB39EF7FFCBE}" dt="2019-01-21T01:28:23.033" v="8857" actId="5793"/>
          <ac:spMkLst>
            <pc:docMk/>
            <pc:sldMk cId="3689677504" sldId="324"/>
            <ac:spMk id="4" creationId="{E50BE4B1-77A6-FC42-8B95-9F5BDCBD888F}"/>
          </ac:spMkLst>
        </pc:spChg>
        <pc:spChg chg="add mod">
          <ac:chgData name="bfjghod Goh" userId="17a83449cc180f75" providerId="LiveId" clId="{DD62181C-CCE8-2D47-A305-BB39EF7FFCBE}" dt="2019-01-21T01:26:16.017" v="8819"/>
          <ac:spMkLst>
            <pc:docMk/>
            <pc:sldMk cId="3689677504" sldId="324"/>
            <ac:spMk id="5" creationId="{ECEE53F2-28D1-4D46-8891-8F2A821BB2E2}"/>
          </ac:spMkLst>
        </pc:spChg>
      </pc:sldChg>
    </pc:docChg>
  </pc:docChgLst>
  <pc:docChgLst>
    <pc:chgData name="bfjghod Goh" userId="17a83449cc180f75" providerId="LiveId" clId="{46F6CC8B-2CC5-7C42-B149-39A32AF45061}"/>
    <pc:docChg chg="undo custSel mod addSld delSld modSld sldOrd">
      <pc:chgData name="bfjghod Goh" userId="17a83449cc180f75" providerId="LiveId" clId="{46F6CC8B-2CC5-7C42-B149-39A32AF45061}" dt="2019-02-21T15:03:18.348" v="5116"/>
      <pc:docMkLst>
        <pc:docMk/>
      </pc:docMkLst>
      <pc:sldChg chg="addSp delSp modSp add mod setBg delDesignElem">
        <pc:chgData name="bfjghod Goh" userId="17a83449cc180f75" providerId="LiveId" clId="{46F6CC8B-2CC5-7C42-B149-39A32AF45061}" dt="2019-01-27T05:51:40.476" v="4085" actId="26606"/>
        <pc:sldMkLst>
          <pc:docMk/>
          <pc:sldMk cId="3834420395" sldId="258"/>
        </pc:sldMkLst>
        <pc:spChg chg="mod">
          <ac:chgData name="bfjghod Goh" userId="17a83449cc180f75" providerId="LiveId" clId="{46F6CC8B-2CC5-7C42-B149-39A32AF45061}" dt="2019-01-27T05:51:40.476" v="4085" actId="26606"/>
          <ac:spMkLst>
            <pc:docMk/>
            <pc:sldMk cId="3834420395" sldId="258"/>
            <ac:spMk id="2" creationId="{6F3C373A-8005-9F48-8208-BB6ED052EA24}"/>
          </ac:spMkLst>
        </pc:spChg>
        <pc:spChg chg="add">
          <ac:chgData name="bfjghod Goh" userId="17a83449cc180f75" providerId="LiveId" clId="{46F6CC8B-2CC5-7C42-B149-39A32AF45061}" dt="2019-01-27T05:51:40.476" v="4085" actId="26606"/>
          <ac:spMkLst>
            <pc:docMk/>
            <pc:sldMk cId="3834420395" sldId="258"/>
            <ac:spMk id="7" creationId="{46C2E80F-49A6-4372-B103-219D417A55ED}"/>
          </ac:spMkLst>
        </pc:spChg>
        <pc:spChg chg="del">
          <ac:chgData name="bfjghod Goh" userId="17a83449cc180f75" providerId="LiveId" clId="{46F6CC8B-2CC5-7C42-B149-39A32AF45061}" dt="2019-01-27T05:51:17.212" v="4082"/>
          <ac:spMkLst>
            <pc:docMk/>
            <pc:sldMk cId="3834420395" sldId="258"/>
            <ac:spMk id="10" creationId="{BE95D989-81FA-4BAD-9AD5-E46CEDA91B36}"/>
          </ac:spMkLst>
        </pc:spChg>
        <pc:spChg chg="del">
          <ac:chgData name="bfjghod Goh" userId="17a83449cc180f75" providerId="LiveId" clId="{46F6CC8B-2CC5-7C42-B149-39A32AF45061}" dt="2019-01-27T05:51:17.212" v="4082"/>
          <ac:spMkLst>
            <pc:docMk/>
            <pc:sldMk cId="3834420395" sldId="258"/>
            <ac:spMk id="12" creationId="{156189E5-8A3E-4CFD-B71B-CCD0F8495E56}"/>
          </ac:spMkLst>
        </pc:spChg>
        <pc:graphicFrameChg chg="mod modGraphic">
          <ac:chgData name="bfjghod Goh" userId="17a83449cc180f75" providerId="LiveId" clId="{46F6CC8B-2CC5-7C42-B149-39A32AF45061}" dt="2019-01-27T05:51:40.476" v="4085" actId="26606"/>
          <ac:graphicFrameMkLst>
            <pc:docMk/>
            <pc:sldMk cId="3834420395" sldId="258"/>
            <ac:graphicFrameMk id="5" creationId="{C7DCFFE4-86EB-4698-AC09-3F3C70907071}"/>
          </ac:graphicFrameMkLst>
        </pc:graphicFrameChg>
      </pc:sldChg>
      <pc:sldChg chg="modSp">
        <pc:chgData name="bfjghod Goh" userId="17a83449cc180f75" providerId="LiveId" clId="{46F6CC8B-2CC5-7C42-B149-39A32AF45061}" dt="2019-01-27T02:39:09.992" v="36" actId="27636"/>
        <pc:sldMkLst>
          <pc:docMk/>
          <pc:sldMk cId="2799567560" sldId="268"/>
        </pc:sldMkLst>
        <pc:spChg chg="mod">
          <ac:chgData name="bfjghod Goh" userId="17a83449cc180f75" providerId="LiveId" clId="{46F6CC8B-2CC5-7C42-B149-39A32AF45061}" dt="2019-01-27T02:39:09.992" v="36" actId="27636"/>
          <ac:spMkLst>
            <pc:docMk/>
            <pc:sldMk cId="2799567560" sldId="268"/>
            <ac:spMk id="4" creationId="{5D152AB0-7952-4F42-8E00-B222A0DB3DD5}"/>
          </ac:spMkLst>
        </pc:spChg>
      </pc:sldChg>
      <pc:sldChg chg="addSp modSp">
        <pc:chgData name="bfjghod Goh" userId="17a83449cc180f75" providerId="LiveId" clId="{46F6CC8B-2CC5-7C42-B149-39A32AF45061}" dt="2019-01-27T03:55:27.084" v="1704" actId="1076"/>
        <pc:sldMkLst>
          <pc:docMk/>
          <pc:sldMk cId="4215465952" sldId="273"/>
        </pc:sldMkLst>
        <pc:spChg chg="mod">
          <ac:chgData name="bfjghod Goh" userId="17a83449cc180f75" providerId="LiveId" clId="{46F6CC8B-2CC5-7C42-B149-39A32AF45061}" dt="2019-01-27T03:55:02.044" v="1702" actId="27636"/>
          <ac:spMkLst>
            <pc:docMk/>
            <pc:sldMk cId="4215465952" sldId="273"/>
            <ac:spMk id="2" creationId="{25C16A4E-498F-7649-ABCB-EE6A2E33BAE8}"/>
          </ac:spMkLst>
        </pc:spChg>
        <pc:spChg chg="add mod">
          <ac:chgData name="bfjghod Goh" userId="17a83449cc180f75" providerId="LiveId" clId="{46F6CC8B-2CC5-7C42-B149-39A32AF45061}" dt="2019-01-27T03:55:27.084" v="1704" actId="1076"/>
          <ac:spMkLst>
            <pc:docMk/>
            <pc:sldMk cId="4215465952" sldId="273"/>
            <ac:spMk id="4" creationId="{42F640B8-484B-F242-811C-32EAFF21FD82}"/>
          </ac:spMkLst>
        </pc:spChg>
      </pc:sldChg>
      <pc:sldChg chg="modSp">
        <pc:chgData name="bfjghod Goh" userId="17a83449cc180f75" providerId="LiveId" clId="{46F6CC8B-2CC5-7C42-B149-39A32AF45061}" dt="2019-01-27T04:11:52.033" v="2129"/>
        <pc:sldMkLst>
          <pc:docMk/>
          <pc:sldMk cId="4257487003" sldId="275"/>
        </pc:sldMkLst>
        <pc:spChg chg="mod">
          <ac:chgData name="bfjghod Goh" userId="17a83449cc180f75" providerId="LiveId" clId="{46F6CC8B-2CC5-7C42-B149-39A32AF45061}" dt="2019-01-27T04:11:52.033" v="2129"/>
          <ac:spMkLst>
            <pc:docMk/>
            <pc:sldMk cId="4257487003" sldId="275"/>
            <ac:spMk id="2" creationId="{CDA4D469-3B65-624D-869B-1F023B0F153F}"/>
          </ac:spMkLst>
        </pc:spChg>
      </pc:sldChg>
      <pc:sldChg chg="modSp">
        <pc:chgData name="bfjghod Goh" userId="17a83449cc180f75" providerId="LiveId" clId="{46F6CC8B-2CC5-7C42-B149-39A32AF45061}" dt="2019-01-27T04:19:06.240" v="2237" actId="255"/>
        <pc:sldMkLst>
          <pc:docMk/>
          <pc:sldMk cId="3677052320" sldId="285"/>
        </pc:sldMkLst>
        <pc:spChg chg="mod">
          <ac:chgData name="bfjghod Goh" userId="17a83449cc180f75" providerId="LiveId" clId="{46F6CC8B-2CC5-7C42-B149-39A32AF45061}" dt="2019-01-27T04:19:06.240" v="2237" actId="255"/>
          <ac:spMkLst>
            <pc:docMk/>
            <pc:sldMk cId="3677052320" sldId="285"/>
            <ac:spMk id="8" creationId="{F69EFDBE-369E-BE43-9E39-431FAD85E87C}"/>
          </ac:spMkLst>
        </pc:spChg>
      </pc:sldChg>
      <pc:sldChg chg="modSp">
        <pc:chgData name="bfjghod Goh" userId="17a83449cc180f75" providerId="LiveId" clId="{46F6CC8B-2CC5-7C42-B149-39A32AF45061}" dt="2019-01-27T04:17:32.641" v="2175"/>
        <pc:sldMkLst>
          <pc:docMk/>
          <pc:sldMk cId="1284593152" sldId="286"/>
        </pc:sldMkLst>
        <pc:spChg chg="mod">
          <ac:chgData name="bfjghod Goh" userId="17a83449cc180f75" providerId="LiveId" clId="{46F6CC8B-2CC5-7C42-B149-39A32AF45061}" dt="2019-01-27T04:17:32.641" v="2175"/>
          <ac:spMkLst>
            <pc:docMk/>
            <pc:sldMk cId="1284593152" sldId="286"/>
            <ac:spMk id="8" creationId="{4D57AE6F-51FC-D440-8BAE-98D6A3535199}"/>
          </ac:spMkLst>
        </pc:spChg>
      </pc:sldChg>
      <pc:sldChg chg="modSp">
        <pc:chgData name="bfjghod Goh" userId="17a83449cc180f75" providerId="LiveId" clId="{46F6CC8B-2CC5-7C42-B149-39A32AF45061}" dt="2019-01-27T04:10:09.313" v="2123" actId="20577"/>
        <pc:sldMkLst>
          <pc:docMk/>
          <pc:sldMk cId="1929354697" sldId="288"/>
        </pc:sldMkLst>
        <pc:spChg chg="mod">
          <ac:chgData name="bfjghod Goh" userId="17a83449cc180f75" providerId="LiveId" clId="{46F6CC8B-2CC5-7C42-B149-39A32AF45061}" dt="2019-01-27T04:04:48.520" v="1854" actId="20577"/>
          <ac:spMkLst>
            <pc:docMk/>
            <pc:sldMk cId="1929354697" sldId="288"/>
            <ac:spMk id="6" creationId="{840A5991-7F2C-CB42-85A3-1614DBA2E3F8}"/>
          </ac:spMkLst>
        </pc:spChg>
        <pc:spChg chg="mod">
          <ac:chgData name="bfjghod Goh" userId="17a83449cc180f75" providerId="LiveId" clId="{46F6CC8B-2CC5-7C42-B149-39A32AF45061}" dt="2019-01-27T04:10:09.313" v="2123" actId="20577"/>
          <ac:spMkLst>
            <pc:docMk/>
            <pc:sldMk cId="1929354697" sldId="288"/>
            <ac:spMk id="8" creationId="{4D57AE6F-51FC-D440-8BAE-98D6A3535199}"/>
          </ac:spMkLst>
        </pc:spChg>
      </pc:sldChg>
      <pc:sldChg chg="modSp">
        <pc:chgData name="bfjghod Goh" userId="17a83449cc180f75" providerId="LiveId" clId="{46F6CC8B-2CC5-7C42-B149-39A32AF45061}" dt="2019-01-28T00:42:12.415" v="4620" actId="1076"/>
        <pc:sldMkLst>
          <pc:docMk/>
          <pc:sldMk cId="2013715348" sldId="289"/>
        </pc:sldMkLst>
        <pc:spChg chg="mod">
          <ac:chgData name="bfjghod Goh" userId="17a83449cc180f75" providerId="LiveId" clId="{46F6CC8B-2CC5-7C42-B149-39A32AF45061}" dt="2019-01-27T03:54:27.605" v="1700" actId="27636"/>
          <ac:spMkLst>
            <pc:docMk/>
            <pc:sldMk cId="2013715348" sldId="289"/>
            <ac:spMk id="6" creationId="{840A5991-7F2C-CB42-85A3-1614DBA2E3F8}"/>
          </ac:spMkLst>
        </pc:spChg>
        <pc:spChg chg="mod">
          <ac:chgData name="bfjghod Goh" userId="17a83449cc180f75" providerId="LiveId" clId="{46F6CC8B-2CC5-7C42-B149-39A32AF45061}" dt="2019-01-28T00:42:12.415" v="4620" actId="1076"/>
          <ac:spMkLst>
            <pc:docMk/>
            <pc:sldMk cId="2013715348" sldId="289"/>
            <ac:spMk id="8" creationId="{4D57AE6F-51FC-D440-8BAE-98D6A3535199}"/>
          </ac:spMkLst>
        </pc:spChg>
      </pc:sldChg>
      <pc:sldChg chg="modSp">
        <pc:chgData name="bfjghod Goh" userId="17a83449cc180f75" providerId="LiveId" clId="{46F6CC8B-2CC5-7C42-B149-39A32AF45061}" dt="2019-01-27T04:05:19.242" v="1969" actId="20577"/>
        <pc:sldMkLst>
          <pc:docMk/>
          <pc:sldMk cId="3689677504" sldId="324"/>
        </pc:sldMkLst>
        <pc:spChg chg="mod">
          <ac:chgData name="bfjghod Goh" userId="17a83449cc180f75" providerId="LiveId" clId="{46F6CC8B-2CC5-7C42-B149-39A32AF45061}" dt="2019-01-27T02:38:21.924" v="28" actId="20577"/>
          <ac:spMkLst>
            <pc:docMk/>
            <pc:sldMk cId="3689677504" sldId="324"/>
            <ac:spMk id="4" creationId="{E50BE4B1-77A6-FC42-8B95-9F5BDCBD888F}"/>
          </ac:spMkLst>
        </pc:spChg>
        <pc:spChg chg="mod">
          <ac:chgData name="bfjghod Goh" userId="17a83449cc180f75" providerId="LiveId" clId="{46F6CC8B-2CC5-7C42-B149-39A32AF45061}" dt="2019-01-27T04:05:19.242" v="1969" actId="20577"/>
          <ac:spMkLst>
            <pc:docMk/>
            <pc:sldMk cId="3689677504" sldId="324"/>
            <ac:spMk id="5" creationId="{ECEE53F2-28D1-4D46-8891-8F2A821BB2E2}"/>
          </ac:spMkLst>
        </pc:spChg>
      </pc:sldChg>
      <pc:sldChg chg="addSp delSp modSp add mod setBg">
        <pc:chgData name="bfjghod Goh" userId="17a83449cc180f75" providerId="LiveId" clId="{46F6CC8B-2CC5-7C42-B149-39A32AF45061}" dt="2019-01-27T03:41:00.452" v="963" actId="20577"/>
        <pc:sldMkLst>
          <pc:docMk/>
          <pc:sldMk cId="1533743787" sldId="326"/>
        </pc:sldMkLst>
        <pc:spChg chg="mod">
          <ac:chgData name="bfjghod Goh" userId="17a83449cc180f75" providerId="LiveId" clId="{46F6CC8B-2CC5-7C42-B149-39A32AF45061}" dt="2019-01-27T03:41:00.452" v="963" actId="20577"/>
          <ac:spMkLst>
            <pc:docMk/>
            <pc:sldMk cId="1533743787" sldId="326"/>
            <ac:spMk id="2" creationId="{84E7DB01-9893-E349-B996-638A311F8399}"/>
          </ac:spMkLst>
        </pc:spChg>
        <pc:spChg chg="del">
          <ac:chgData name="bfjghod Goh" userId="17a83449cc180f75" providerId="LiveId" clId="{46F6CC8B-2CC5-7C42-B149-39A32AF45061}" dt="2019-01-27T02:39:20.647" v="38"/>
          <ac:spMkLst>
            <pc:docMk/>
            <pc:sldMk cId="1533743787" sldId="326"/>
            <ac:spMk id="3" creationId="{081579BB-E55C-6444-B1B0-6D70A5E8FA19}"/>
          </ac:spMkLst>
        </pc:spChg>
        <pc:spChg chg="add">
          <ac:chgData name="bfjghod Goh" userId="17a83449cc180f75" providerId="LiveId" clId="{46F6CC8B-2CC5-7C42-B149-39A32AF45061}" dt="2019-01-27T02:39:29.120" v="39" actId="26606"/>
          <ac:spMkLst>
            <pc:docMk/>
            <pc:sldMk cId="1533743787" sldId="326"/>
            <ac:spMk id="9" creationId="{BE95D989-81FA-4BAD-9AD5-E46CEDA91B36}"/>
          </ac:spMkLst>
        </pc:spChg>
        <pc:spChg chg="add">
          <ac:chgData name="bfjghod Goh" userId="17a83449cc180f75" providerId="LiveId" clId="{46F6CC8B-2CC5-7C42-B149-39A32AF45061}" dt="2019-01-27T02:39:29.120" v="39" actId="26606"/>
          <ac:spMkLst>
            <pc:docMk/>
            <pc:sldMk cId="1533743787" sldId="326"/>
            <ac:spMk id="11" creationId="{156189E5-8A3E-4CFD-B71B-CCD0F8495E56}"/>
          </ac:spMkLst>
        </pc:spChg>
        <pc:graphicFrameChg chg="add mod modGraphic">
          <ac:chgData name="bfjghod Goh" userId="17a83449cc180f75" providerId="LiveId" clId="{46F6CC8B-2CC5-7C42-B149-39A32AF45061}" dt="2019-01-27T02:40:50.627" v="48"/>
          <ac:graphicFrameMkLst>
            <pc:docMk/>
            <pc:sldMk cId="1533743787" sldId="326"/>
            <ac:graphicFrameMk id="4" creationId="{B80F30FE-32D2-704C-A6A7-43EC42723528}"/>
          </ac:graphicFrameMkLst>
        </pc:graphicFrameChg>
      </pc:sldChg>
      <pc:sldChg chg="addSp delSp modSp add del mod setBg setClrOvrMap delDesignElem">
        <pc:chgData name="bfjghod Goh" userId="17a83449cc180f75" providerId="LiveId" clId="{46F6CC8B-2CC5-7C42-B149-39A32AF45061}" dt="2019-01-27T03:39:56.327" v="860" actId="20577"/>
        <pc:sldMkLst>
          <pc:docMk/>
          <pc:sldMk cId="1074978226" sldId="337"/>
        </pc:sldMkLst>
        <pc:spChg chg="del">
          <ac:chgData name="bfjghod Goh" userId="17a83449cc180f75" providerId="LiveId" clId="{46F6CC8B-2CC5-7C42-B149-39A32AF45061}" dt="2019-01-27T03:23:50.067" v="635"/>
          <ac:spMkLst>
            <pc:docMk/>
            <pc:sldMk cId="1074978226" sldId="337"/>
            <ac:spMk id="2" creationId="{5D1BD6F0-A303-104D-888C-A75E67A6CBEA}"/>
          </ac:spMkLst>
        </pc:spChg>
        <pc:spChg chg="del">
          <ac:chgData name="bfjghod Goh" userId="17a83449cc180f75" providerId="LiveId" clId="{46F6CC8B-2CC5-7C42-B149-39A32AF45061}" dt="2019-01-27T03:23:50.067" v="635"/>
          <ac:spMkLst>
            <pc:docMk/>
            <pc:sldMk cId="1074978226" sldId="337"/>
            <ac:spMk id="3" creationId="{08DDDF9D-6F08-A243-A49D-BE31156EF7F2}"/>
          </ac:spMkLst>
        </pc:spChg>
        <pc:spChg chg="add mod ord">
          <ac:chgData name="bfjghod Goh" userId="17a83449cc180f75" providerId="LiveId" clId="{46F6CC8B-2CC5-7C42-B149-39A32AF45061}" dt="2019-01-27T03:39:46.223" v="834" actId="20577"/>
          <ac:spMkLst>
            <pc:docMk/>
            <pc:sldMk cId="1074978226" sldId="337"/>
            <ac:spMk id="4" creationId="{F79A9E6A-04F4-1048-B9CC-8BC32ED46BA1}"/>
          </ac:spMkLst>
        </pc:spChg>
        <pc:spChg chg="add del mod">
          <ac:chgData name="bfjghod Goh" userId="17a83449cc180f75" providerId="LiveId" clId="{46F6CC8B-2CC5-7C42-B149-39A32AF45061}" dt="2019-01-27T03:24:37.989" v="675"/>
          <ac:spMkLst>
            <pc:docMk/>
            <pc:sldMk cId="1074978226" sldId="337"/>
            <ac:spMk id="5" creationId="{0D602651-5B52-B64C-828E-58BC0657C6D7}"/>
          </ac:spMkLst>
        </pc:spChg>
        <pc:spChg chg="add del mod">
          <ac:chgData name="bfjghod Goh" userId="17a83449cc180f75" providerId="LiveId" clId="{46F6CC8B-2CC5-7C42-B149-39A32AF45061}" dt="2019-01-27T03:25:26.528" v="685"/>
          <ac:spMkLst>
            <pc:docMk/>
            <pc:sldMk cId="1074978226" sldId="337"/>
            <ac:spMk id="6" creationId="{BE322CD7-EE1F-9944-AFD4-958902C706CA}"/>
          </ac:spMkLst>
        </pc:spChg>
        <pc:spChg chg="add mod">
          <ac:chgData name="bfjghod Goh" userId="17a83449cc180f75" providerId="LiveId" clId="{46F6CC8B-2CC5-7C42-B149-39A32AF45061}" dt="2019-01-27T03:39:56.327" v="860" actId="20577"/>
          <ac:spMkLst>
            <pc:docMk/>
            <pc:sldMk cId="1074978226" sldId="337"/>
            <ac:spMk id="8" creationId="{26795B60-D0A0-7949-9092-4499648F2622}"/>
          </ac:spMkLst>
        </pc:spChg>
        <pc:spChg chg="add del">
          <ac:chgData name="bfjghod Goh" userId="17a83449cc180f75" providerId="LiveId" clId="{46F6CC8B-2CC5-7C42-B149-39A32AF45061}" dt="2019-01-27T03:25:35.332" v="687" actId="26606"/>
          <ac:spMkLst>
            <pc:docMk/>
            <pc:sldMk cId="1074978226" sldId="337"/>
            <ac:spMk id="13" creationId="{1DB7C82F-AB7E-4F0C-B829-FA1B9C415180}"/>
          </ac:spMkLst>
        </pc:spChg>
        <pc:spChg chg="add del">
          <ac:chgData name="bfjghod Goh" userId="17a83449cc180f75" providerId="LiveId" clId="{46F6CC8B-2CC5-7C42-B149-39A32AF45061}" dt="2019-01-27T03:24:58.225" v="679" actId="26606"/>
          <ac:spMkLst>
            <pc:docMk/>
            <pc:sldMk cId="1074978226" sldId="337"/>
            <ac:spMk id="15" creationId="{AB45A142-4255-493C-8284-5D566C121B10}"/>
          </ac:spMkLst>
        </pc:spChg>
        <pc:spChg chg="add del">
          <ac:chgData name="bfjghod Goh" userId="17a83449cc180f75" providerId="LiveId" clId="{46F6CC8B-2CC5-7C42-B149-39A32AF45061}" dt="2019-01-27T03:25:42.391" v="689" actId="26606"/>
          <ac:spMkLst>
            <pc:docMk/>
            <pc:sldMk cId="1074978226" sldId="337"/>
            <ac:spMk id="16" creationId="{559AE206-7EBA-4D33-8BC9-9D8158553F0E}"/>
          </ac:spMkLst>
        </pc:spChg>
        <pc:spChg chg="add del">
          <ac:chgData name="bfjghod Goh" userId="17a83449cc180f75" providerId="LiveId" clId="{46F6CC8B-2CC5-7C42-B149-39A32AF45061}" dt="2019-01-27T03:25:42.391" v="689" actId="26606"/>
          <ac:spMkLst>
            <pc:docMk/>
            <pc:sldMk cId="1074978226" sldId="337"/>
            <ac:spMk id="18" creationId="{6437D937-A7F1-4011-92B4-328E5BE1B166}"/>
          </ac:spMkLst>
        </pc:spChg>
        <pc:spChg chg="add del">
          <ac:chgData name="bfjghod Goh" userId="17a83449cc180f75" providerId="LiveId" clId="{46F6CC8B-2CC5-7C42-B149-39A32AF45061}" dt="2019-01-27T03:25:42.391" v="689" actId="26606"/>
          <ac:spMkLst>
            <pc:docMk/>
            <pc:sldMk cId="1074978226" sldId="337"/>
            <ac:spMk id="19" creationId="{34244EF8-D73A-40E1-BE73-D46E6B4B04ED}"/>
          </ac:spMkLst>
        </pc:spChg>
        <pc:spChg chg="add del">
          <ac:chgData name="bfjghod Goh" userId="17a83449cc180f75" providerId="LiveId" clId="{46F6CC8B-2CC5-7C42-B149-39A32AF45061}" dt="2019-01-27T03:25:42.391" v="689" actId="26606"/>
          <ac:spMkLst>
            <pc:docMk/>
            <pc:sldMk cId="1074978226" sldId="337"/>
            <ac:spMk id="20" creationId="{B672F332-AF08-46C6-94F0-77684310D7B7}"/>
          </ac:spMkLst>
        </pc:spChg>
        <pc:spChg chg="add del">
          <ac:chgData name="bfjghod Goh" userId="17a83449cc180f75" providerId="LiveId" clId="{46F6CC8B-2CC5-7C42-B149-39A32AF45061}" dt="2019-01-27T03:25:15.288" v="682" actId="26606"/>
          <ac:spMkLst>
            <pc:docMk/>
            <pc:sldMk cId="1074978226" sldId="337"/>
            <ac:spMk id="22" creationId="{4038CB10-1F5C-4D54-9DF7-12586DE5B007}"/>
          </ac:spMkLst>
        </pc:spChg>
        <pc:spChg chg="add">
          <ac:chgData name="bfjghod Goh" userId="17a83449cc180f75" providerId="LiveId" clId="{46F6CC8B-2CC5-7C42-B149-39A32AF45061}" dt="2019-01-27T03:25:42.391" v="689" actId="26606"/>
          <ac:spMkLst>
            <pc:docMk/>
            <pc:sldMk cId="1074978226" sldId="337"/>
            <ac:spMk id="23" creationId="{1DB7C82F-AB7E-4F0C-B829-FA1B9C415180}"/>
          </ac:spMkLst>
        </pc:spChg>
        <pc:spChg chg="add del">
          <ac:chgData name="bfjghod Goh" userId="17a83449cc180f75" providerId="LiveId" clId="{46F6CC8B-2CC5-7C42-B149-39A32AF45061}" dt="2019-01-27T03:25:15.288" v="682" actId="26606"/>
          <ac:spMkLst>
            <pc:docMk/>
            <pc:sldMk cId="1074978226" sldId="337"/>
            <ac:spMk id="24" creationId="{73ED6512-6858-4552-B699-9A97FE9A4EA2}"/>
          </ac:spMkLst>
        </pc:spChg>
        <pc:picChg chg="add mod ord">
          <ac:chgData name="bfjghod Goh" userId="17a83449cc180f75" providerId="LiveId" clId="{46F6CC8B-2CC5-7C42-B149-39A32AF45061}" dt="2019-01-27T03:25:42.391" v="689" actId="26606"/>
          <ac:picMkLst>
            <pc:docMk/>
            <pc:sldMk cId="1074978226" sldId="337"/>
            <ac:picMk id="7" creationId="{07D8F4E9-70F4-314B-8326-58DE832AE358}"/>
          </ac:picMkLst>
        </pc:picChg>
        <pc:picChg chg="add del">
          <ac:chgData name="bfjghod Goh" userId="17a83449cc180f75" providerId="LiveId" clId="{46F6CC8B-2CC5-7C42-B149-39A32AF45061}" dt="2019-01-27T03:24:52.316" v="677" actId="26606"/>
          <ac:picMkLst>
            <pc:docMk/>
            <pc:sldMk cId="1074978226" sldId="337"/>
            <ac:picMk id="12" creationId="{19AE98B8-B73A-4724-B639-017087F9239F}"/>
          </ac:picMkLst>
        </pc:picChg>
        <pc:picChg chg="add del">
          <ac:chgData name="bfjghod Goh" userId="17a83449cc180f75" providerId="LiveId" clId="{46F6CC8B-2CC5-7C42-B149-39A32AF45061}" dt="2019-01-27T03:25:15.295" v="683" actId="26606"/>
          <ac:picMkLst>
            <pc:docMk/>
            <pc:sldMk cId="1074978226" sldId="337"/>
            <ac:picMk id="17" creationId="{19AE98B8-B73A-4724-B639-017087F9239F}"/>
          </ac:picMkLst>
        </pc:picChg>
        <pc:picChg chg="add del">
          <ac:chgData name="bfjghod Goh" userId="17a83449cc180f75" providerId="LiveId" clId="{46F6CC8B-2CC5-7C42-B149-39A32AF45061}" dt="2019-01-27T03:25:26.528" v="685"/>
          <ac:picMkLst>
            <pc:docMk/>
            <pc:sldMk cId="1074978226" sldId="337"/>
            <ac:picMk id="26" creationId="{19AE98B8-B73A-4724-B639-017087F9239F}"/>
          </ac:picMkLst>
        </pc:picChg>
        <pc:cxnChg chg="add del">
          <ac:chgData name="bfjghod Goh" userId="17a83449cc180f75" providerId="LiveId" clId="{46F6CC8B-2CC5-7C42-B149-39A32AF45061}" dt="2019-01-27T03:24:58.225" v="679" actId="26606"/>
          <ac:cxnSpMkLst>
            <pc:docMk/>
            <pc:sldMk cId="1074978226" sldId="337"/>
            <ac:cxnSpMk id="14" creationId="{38FB9660-F42F-4313-BBC4-47C007FE484C}"/>
          </ac:cxnSpMkLst>
        </pc:cxnChg>
        <pc:cxnChg chg="add del">
          <ac:chgData name="bfjghod Goh" userId="17a83449cc180f75" providerId="LiveId" clId="{46F6CC8B-2CC5-7C42-B149-39A32AF45061}" dt="2019-01-27T03:25:42.391" v="689" actId="26606"/>
          <ac:cxnSpMkLst>
            <pc:docMk/>
            <pc:sldMk cId="1074978226" sldId="337"/>
            <ac:cxnSpMk id="21" creationId="{9E8E38ED-369A-44C2-B635-0BED0E48A6E8}"/>
          </ac:cxnSpMkLst>
        </pc:cxnChg>
      </pc:sldChg>
      <pc:sldChg chg="addSp delSp modSp add modNotesTx">
        <pc:chgData name="bfjghod Goh" userId="17a83449cc180f75" providerId="LiveId" clId="{46F6CC8B-2CC5-7C42-B149-39A32AF45061}" dt="2019-01-28T01:50:13.383" v="5115" actId="20577"/>
        <pc:sldMkLst>
          <pc:docMk/>
          <pc:sldMk cId="1411556595" sldId="338"/>
        </pc:sldMkLst>
        <pc:spChg chg="del">
          <ac:chgData name="bfjghod Goh" userId="17a83449cc180f75" providerId="LiveId" clId="{46F6CC8B-2CC5-7C42-B149-39A32AF45061}" dt="2019-01-27T03:40:14.483" v="862"/>
          <ac:spMkLst>
            <pc:docMk/>
            <pc:sldMk cId="1411556595" sldId="338"/>
            <ac:spMk id="2" creationId="{DCA84321-B198-3C4B-9D6B-92DBB6A6EBF6}"/>
          </ac:spMkLst>
        </pc:spChg>
        <pc:spChg chg="del">
          <ac:chgData name="bfjghod Goh" userId="17a83449cc180f75" providerId="LiveId" clId="{46F6CC8B-2CC5-7C42-B149-39A32AF45061}" dt="2019-01-27T03:40:14.483" v="862"/>
          <ac:spMkLst>
            <pc:docMk/>
            <pc:sldMk cId="1411556595" sldId="338"/>
            <ac:spMk id="3" creationId="{B18BCC7B-2602-364F-8E14-8078CCDB21AF}"/>
          </ac:spMkLst>
        </pc:spChg>
        <pc:spChg chg="add mod">
          <ac:chgData name="bfjghod Goh" userId="17a83449cc180f75" providerId="LiveId" clId="{46F6CC8B-2CC5-7C42-B149-39A32AF45061}" dt="2019-01-27T03:40:20.096" v="901" actId="20577"/>
          <ac:spMkLst>
            <pc:docMk/>
            <pc:sldMk cId="1411556595" sldId="338"/>
            <ac:spMk id="4" creationId="{DA7F8F6F-160F-BE42-95DE-F41541A0BBD9}"/>
          </ac:spMkLst>
        </pc:spChg>
        <pc:spChg chg="add mod">
          <ac:chgData name="bfjghod Goh" userId="17a83449cc180f75" providerId="LiveId" clId="{46F6CC8B-2CC5-7C42-B149-39A32AF45061}" dt="2019-01-28T01:50:13.383" v="5115" actId="20577"/>
          <ac:spMkLst>
            <pc:docMk/>
            <pc:sldMk cId="1411556595" sldId="338"/>
            <ac:spMk id="5" creationId="{0A516FEB-1EF9-3042-9D57-8640979837AB}"/>
          </ac:spMkLst>
        </pc:spChg>
      </pc:sldChg>
      <pc:sldChg chg="addSp delSp modSp add mod setBg">
        <pc:chgData name="bfjghod Goh" userId="17a83449cc180f75" providerId="LiveId" clId="{46F6CC8B-2CC5-7C42-B149-39A32AF45061}" dt="2019-01-27T03:45:26.366" v="1245" actId="26606"/>
        <pc:sldMkLst>
          <pc:docMk/>
          <pc:sldMk cId="1900263527" sldId="339"/>
        </pc:sldMkLst>
        <pc:spChg chg="mod">
          <ac:chgData name="bfjghod Goh" userId="17a83449cc180f75" providerId="LiveId" clId="{46F6CC8B-2CC5-7C42-B149-39A32AF45061}" dt="2019-01-27T03:45:26.366" v="1245" actId="26606"/>
          <ac:spMkLst>
            <pc:docMk/>
            <pc:sldMk cId="1900263527" sldId="339"/>
            <ac:spMk id="2" creationId="{E5B70743-D882-C449-A6F4-0627A4B2CDF4}"/>
          </ac:spMkLst>
        </pc:spChg>
        <pc:spChg chg="del mod">
          <ac:chgData name="bfjghod Goh" userId="17a83449cc180f75" providerId="LiveId" clId="{46F6CC8B-2CC5-7C42-B149-39A32AF45061}" dt="2019-01-27T03:45:26.366" v="1245" actId="26606"/>
          <ac:spMkLst>
            <pc:docMk/>
            <pc:sldMk cId="1900263527" sldId="339"/>
            <ac:spMk id="3" creationId="{0097655D-6903-D44B-A5AB-0C798B583916}"/>
          </ac:spMkLst>
        </pc:spChg>
        <pc:spChg chg="add">
          <ac:chgData name="bfjghod Goh" userId="17a83449cc180f75" providerId="LiveId" clId="{46F6CC8B-2CC5-7C42-B149-39A32AF45061}" dt="2019-01-27T03:45:26.366" v="1245" actId="26606"/>
          <ac:spMkLst>
            <pc:docMk/>
            <pc:sldMk cId="1900263527" sldId="339"/>
            <ac:spMk id="10" creationId="{46C2E80F-49A6-4372-B103-219D417A55ED}"/>
          </ac:spMkLst>
        </pc:spChg>
        <pc:graphicFrameChg chg="add">
          <ac:chgData name="bfjghod Goh" userId="17a83449cc180f75" providerId="LiveId" clId="{46F6CC8B-2CC5-7C42-B149-39A32AF45061}" dt="2019-01-27T03:45:26.366" v="1245" actId="26606"/>
          <ac:graphicFrameMkLst>
            <pc:docMk/>
            <pc:sldMk cId="1900263527" sldId="339"/>
            <ac:graphicFrameMk id="5" creationId="{FBD0BD54-4663-4BAB-A3EB-8582F97578CD}"/>
          </ac:graphicFrameMkLst>
        </pc:graphicFrameChg>
      </pc:sldChg>
      <pc:sldChg chg="addSp delSp modSp add mod setBg">
        <pc:chgData name="bfjghod Goh" userId="17a83449cc180f75" providerId="LiveId" clId="{46F6CC8B-2CC5-7C42-B149-39A32AF45061}" dt="2019-01-27T03:48:39.057" v="1256" actId="1076"/>
        <pc:sldMkLst>
          <pc:docMk/>
          <pc:sldMk cId="1991005470" sldId="340"/>
        </pc:sldMkLst>
        <pc:spChg chg="del">
          <ac:chgData name="bfjghod Goh" userId="17a83449cc180f75" providerId="LiveId" clId="{46F6CC8B-2CC5-7C42-B149-39A32AF45061}" dt="2019-01-27T03:46:16.859" v="1250" actId="26606"/>
          <ac:spMkLst>
            <pc:docMk/>
            <pc:sldMk cId="1991005470" sldId="340"/>
            <ac:spMk id="2" creationId="{C453DAEC-8F29-364F-81D2-4CC7E8F9092E}"/>
          </ac:spMkLst>
        </pc:spChg>
        <pc:spChg chg="del">
          <ac:chgData name="bfjghod Goh" userId="17a83449cc180f75" providerId="LiveId" clId="{46F6CC8B-2CC5-7C42-B149-39A32AF45061}" dt="2019-01-27T03:46:14.428" v="1249"/>
          <ac:spMkLst>
            <pc:docMk/>
            <pc:sldMk cId="1991005470" sldId="340"/>
            <ac:spMk id="3" creationId="{FDF553DF-CC3A-7D42-BD96-2DECA7DF4543}"/>
          </ac:spMkLst>
        </pc:spChg>
        <pc:picChg chg="add mod">
          <ac:chgData name="bfjghod Goh" userId="17a83449cc180f75" providerId="LiveId" clId="{46F6CC8B-2CC5-7C42-B149-39A32AF45061}" dt="2019-01-27T03:48:39.057" v="1256" actId="1076"/>
          <ac:picMkLst>
            <pc:docMk/>
            <pc:sldMk cId="1991005470" sldId="340"/>
            <ac:picMk id="4" creationId="{908CA71D-726C-F744-9D6E-95B7A151DE29}"/>
          </ac:picMkLst>
        </pc:picChg>
      </pc:sldChg>
      <pc:sldChg chg="addSp delSp modSp add mod setBg">
        <pc:chgData name="bfjghod Goh" userId="17a83449cc180f75" providerId="LiveId" clId="{46F6CC8B-2CC5-7C42-B149-39A32AF45061}" dt="2019-01-27T03:48:29.545" v="1254" actId="27614"/>
        <pc:sldMkLst>
          <pc:docMk/>
          <pc:sldMk cId="1597749545" sldId="341"/>
        </pc:sldMkLst>
        <pc:spChg chg="del">
          <ac:chgData name="bfjghod Goh" userId="17a83449cc180f75" providerId="LiveId" clId="{46F6CC8B-2CC5-7C42-B149-39A32AF45061}" dt="2019-01-27T03:48:18.511" v="1253" actId="26606"/>
          <ac:spMkLst>
            <pc:docMk/>
            <pc:sldMk cId="1597749545" sldId="341"/>
            <ac:spMk id="2" creationId="{3CFE0F77-AC91-6F4E-8012-47E943CC9966}"/>
          </ac:spMkLst>
        </pc:spChg>
        <pc:spChg chg="del">
          <ac:chgData name="bfjghod Goh" userId="17a83449cc180f75" providerId="LiveId" clId="{46F6CC8B-2CC5-7C42-B149-39A32AF45061}" dt="2019-01-27T03:48:16.490" v="1252"/>
          <ac:spMkLst>
            <pc:docMk/>
            <pc:sldMk cId="1597749545" sldId="341"/>
            <ac:spMk id="3" creationId="{8CF1816C-F43E-624F-9031-23616AF17AA6}"/>
          </ac:spMkLst>
        </pc:spChg>
        <pc:picChg chg="add mod">
          <ac:chgData name="bfjghod Goh" userId="17a83449cc180f75" providerId="LiveId" clId="{46F6CC8B-2CC5-7C42-B149-39A32AF45061}" dt="2019-01-27T03:48:29.545" v="1254" actId="27614"/>
          <ac:picMkLst>
            <pc:docMk/>
            <pc:sldMk cId="1597749545" sldId="341"/>
            <ac:picMk id="4" creationId="{D8DF0C1A-7BA1-C042-9720-8A6F36027AE9}"/>
          </ac:picMkLst>
        </pc:picChg>
      </pc:sldChg>
      <pc:sldChg chg="addSp delSp modSp add mod setBg">
        <pc:chgData name="bfjghod Goh" userId="17a83449cc180f75" providerId="LiveId" clId="{46F6CC8B-2CC5-7C42-B149-39A32AF45061}" dt="2019-01-27T03:50:47.686" v="1596" actId="26606"/>
        <pc:sldMkLst>
          <pc:docMk/>
          <pc:sldMk cId="3095758737" sldId="342"/>
        </pc:sldMkLst>
        <pc:spChg chg="mod">
          <ac:chgData name="bfjghod Goh" userId="17a83449cc180f75" providerId="LiveId" clId="{46F6CC8B-2CC5-7C42-B149-39A32AF45061}" dt="2019-01-27T03:50:47.686" v="1596" actId="26606"/>
          <ac:spMkLst>
            <pc:docMk/>
            <pc:sldMk cId="3095758737" sldId="342"/>
            <ac:spMk id="2" creationId="{38393E56-4CFF-2D44-A991-BD30C19DF42C}"/>
          </ac:spMkLst>
        </pc:spChg>
        <pc:spChg chg="del mod">
          <ac:chgData name="bfjghod Goh" userId="17a83449cc180f75" providerId="LiveId" clId="{46F6CC8B-2CC5-7C42-B149-39A32AF45061}" dt="2019-01-27T03:50:47.686" v="1596" actId="26606"/>
          <ac:spMkLst>
            <pc:docMk/>
            <pc:sldMk cId="3095758737" sldId="342"/>
            <ac:spMk id="3" creationId="{DB29C74D-51BE-C64E-B8D3-D0390A9E1B11}"/>
          </ac:spMkLst>
        </pc:spChg>
        <pc:spChg chg="add">
          <ac:chgData name="bfjghod Goh" userId="17a83449cc180f75" providerId="LiveId" clId="{46F6CC8B-2CC5-7C42-B149-39A32AF45061}" dt="2019-01-27T03:50:47.686" v="1596" actId="26606"/>
          <ac:spMkLst>
            <pc:docMk/>
            <pc:sldMk cId="3095758737" sldId="342"/>
            <ac:spMk id="10" creationId="{46C2E80F-49A6-4372-B103-219D417A55ED}"/>
          </ac:spMkLst>
        </pc:spChg>
        <pc:graphicFrameChg chg="add">
          <ac:chgData name="bfjghod Goh" userId="17a83449cc180f75" providerId="LiveId" clId="{46F6CC8B-2CC5-7C42-B149-39A32AF45061}" dt="2019-01-27T03:50:47.686" v="1596" actId="26606"/>
          <ac:graphicFrameMkLst>
            <pc:docMk/>
            <pc:sldMk cId="3095758737" sldId="342"/>
            <ac:graphicFrameMk id="5" creationId="{929F3173-8DDA-498F-8760-2B5F935E411A}"/>
          </ac:graphicFrameMkLst>
        </pc:graphicFrameChg>
      </pc:sldChg>
      <pc:sldChg chg="addSp delSp modSp add mod setBg">
        <pc:chgData name="bfjghod Goh" userId="17a83449cc180f75" providerId="LiveId" clId="{46F6CC8B-2CC5-7C42-B149-39A32AF45061}" dt="2019-01-27T03:53:10.737" v="1666" actId="962"/>
        <pc:sldMkLst>
          <pc:docMk/>
          <pc:sldMk cId="3161455350" sldId="343"/>
        </pc:sldMkLst>
        <pc:spChg chg="mod">
          <ac:chgData name="bfjghod Goh" userId="17a83449cc180f75" providerId="LiveId" clId="{46F6CC8B-2CC5-7C42-B149-39A32AF45061}" dt="2019-01-27T03:51:47.976" v="1635" actId="26606"/>
          <ac:spMkLst>
            <pc:docMk/>
            <pc:sldMk cId="3161455350" sldId="343"/>
            <ac:spMk id="2" creationId="{9ECBC279-B64F-024E-AB74-714200D6CD8C}"/>
          </ac:spMkLst>
        </pc:spChg>
        <pc:spChg chg="del mod">
          <ac:chgData name="bfjghod Goh" userId="17a83449cc180f75" providerId="LiveId" clId="{46F6CC8B-2CC5-7C42-B149-39A32AF45061}" dt="2019-01-27T03:53:08.828" v="1664" actId="931"/>
          <ac:spMkLst>
            <pc:docMk/>
            <pc:sldMk cId="3161455350" sldId="343"/>
            <ac:spMk id="3" creationId="{46302A14-42A4-8C4F-9C93-985E93F77291}"/>
          </ac:spMkLst>
        </pc:spChg>
        <pc:spChg chg="add del">
          <ac:chgData name="bfjghod Goh" userId="17a83449cc180f75" providerId="LiveId" clId="{46F6CC8B-2CC5-7C42-B149-39A32AF45061}" dt="2019-01-27T03:51:47.962" v="1634" actId="26606"/>
          <ac:spMkLst>
            <pc:docMk/>
            <pc:sldMk cId="3161455350" sldId="343"/>
            <ac:spMk id="8" creationId="{B4F5FA0D-0104-4987-8241-EFF7C85B88DE}"/>
          </ac:spMkLst>
        </pc:spChg>
        <pc:spChg chg="add del">
          <ac:chgData name="bfjghod Goh" userId="17a83449cc180f75" providerId="LiveId" clId="{46F6CC8B-2CC5-7C42-B149-39A32AF45061}" dt="2019-01-27T03:51:52.317" v="1637" actId="26606"/>
          <ac:spMkLst>
            <pc:docMk/>
            <pc:sldMk cId="3161455350" sldId="343"/>
            <ac:spMk id="12" creationId="{B4F5FA0D-0104-4987-8241-EFF7C85B88DE}"/>
          </ac:spMkLst>
        </pc:spChg>
        <pc:spChg chg="add">
          <ac:chgData name="bfjghod Goh" userId="17a83449cc180f75" providerId="LiveId" clId="{46F6CC8B-2CC5-7C42-B149-39A32AF45061}" dt="2019-01-27T03:51:52.317" v="1637" actId="26606"/>
          <ac:spMkLst>
            <pc:docMk/>
            <pc:sldMk cId="3161455350" sldId="343"/>
            <ac:spMk id="18" creationId="{B4F5FA0D-0104-4987-8241-EFF7C85B88DE}"/>
          </ac:spMkLst>
        </pc:spChg>
        <pc:picChg chg="add mod">
          <ac:chgData name="bfjghod Goh" userId="17a83449cc180f75" providerId="LiveId" clId="{46F6CC8B-2CC5-7C42-B149-39A32AF45061}" dt="2019-01-27T03:53:10.737" v="1666" actId="962"/>
          <ac:picMkLst>
            <pc:docMk/>
            <pc:sldMk cId="3161455350" sldId="343"/>
            <ac:picMk id="5" creationId="{C434FB52-D8E3-EF47-B3E8-4B3C88ECEE4B}"/>
          </ac:picMkLst>
        </pc:picChg>
        <pc:picChg chg="add del">
          <ac:chgData name="bfjghod Goh" userId="17a83449cc180f75" providerId="LiveId" clId="{46F6CC8B-2CC5-7C42-B149-39A32AF45061}" dt="2019-01-27T03:51:47.962" v="1634" actId="26606"/>
          <ac:picMkLst>
            <pc:docMk/>
            <pc:sldMk cId="3161455350" sldId="343"/>
            <ac:picMk id="10" creationId="{2897127E-6CEF-446C-BE87-93B7C46E49D1}"/>
          </ac:picMkLst>
        </pc:picChg>
        <pc:picChg chg="add del">
          <ac:chgData name="bfjghod Goh" userId="17a83449cc180f75" providerId="LiveId" clId="{46F6CC8B-2CC5-7C42-B149-39A32AF45061}" dt="2019-01-27T03:51:52.317" v="1637" actId="26606"/>
          <ac:picMkLst>
            <pc:docMk/>
            <pc:sldMk cId="3161455350" sldId="343"/>
            <ac:picMk id="13" creationId="{2897127E-6CEF-446C-BE87-93B7C46E49D1}"/>
          </ac:picMkLst>
        </pc:picChg>
        <pc:picChg chg="add">
          <ac:chgData name="bfjghod Goh" userId="17a83449cc180f75" providerId="LiveId" clId="{46F6CC8B-2CC5-7C42-B149-39A32AF45061}" dt="2019-01-27T03:51:52.317" v="1637" actId="26606"/>
          <ac:picMkLst>
            <pc:docMk/>
            <pc:sldMk cId="3161455350" sldId="343"/>
            <ac:picMk id="20" creationId="{2897127E-6CEF-446C-BE87-93B7C46E49D1}"/>
          </ac:picMkLst>
        </pc:picChg>
      </pc:sldChg>
      <pc:sldChg chg="addSp delSp modSp add mod setBg modNotesTx">
        <pc:chgData name="bfjghod Goh" userId="17a83449cc180f75" providerId="LiveId" clId="{46F6CC8B-2CC5-7C42-B149-39A32AF45061}" dt="2019-01-28T00:41:41.556" v="4515" actId="20577"/>
        <pc:sldMkLst>
          <pc:docMk/>
          <pc:sldMk cId="805214028" sldId="344"/>
        </pc:sldMkLst>
        <pc:spChg chg="mod">
          <ac:chgData name="bfjghod Goh" userId="17a83449cc180f75" providerId="LiveId" clId="{46F6CC8B-2CC5-7C42-B149-39A32AF45061}" dt="2019-01-27T03:52:18.297" v="1662" actId="26606"/>
          <ac:spMkLst>
            <pc:docMk/>
            <pc:sldMk cId="805214028" sldId="344"/>
            <ac:spMk id="2" creationId="{824C1CCB-CA1F-C94F-85DC-BF5D00EBEA7E}"/>
          </ac:spMkLst>
        </pc:spChg>
        <pc:spChg chg="del mod">
          <ac:chgData name="bfjghod Goh" userId="17a83449cc180f75" providerId="LiveId" clId="{46F6CC8B-2CC5-7C42-B149-39A32AF45061}" dt="2019-01-27T03:53:32.182" v="1668" actId="931"/>
          <ac:spMkLst>
            <pc:docMk/>
            <pc:sldMk cId="805214028" sldId="344"/>
            <ac:spMk id="3" creationId="{33CC28F4-C57A-084C-B523-B2C50955048F}"/>
          </ac:spMkLst>
        </pc:spChg>
        <pc:spChg chg="add">
          <ac:chgData name="bfjghod Goh" userId="17a83449cc180f75" providerId="LiveId" clId="{46F6CC8B-2CC5-7C42-B149-39A32AF45061}" dt="2019-01-27T03:52:18.297" v="1662" actId="26606"/>
          <ac:spMkLst>
            <pc:docMk/>
            <pc:sldMk cId="805214028" sldId="344"/>
            <ac:spMk id="8" creationId="{B4F5FA0D-0104-4987-8241-EFF7C85B88DE}"/>
          </ac:spMkLst>
        </pc:spChg>
        <pc:picChg chg="add mod">
          <ac:chgData name="bfjghod Goh" userId="17a83449cc180f75" providerId="LiveId" clId="{46F6CC8B-2CC5-7C42-B149-39A32AF45061}" dt="2019-01-27T03:53:34.246" v="1669" actId="27614"/>
          <ac:picMkLst>
            <pc:docMk/>
            <pc:sldMk cId="805214028" sldId="344"/>
            <ac:picMk id="5" creationId="{F86FCA76-41F6-394E-9EEF-36B01ABBC6D7}"/>
          </ac:picMkLst>
        </pc:picChg>
        <pc:picChg chg="add">
          <ac:chgData name="bfjghod Goh" userId="17a83449cc180f75" providerId="LiveId" clId="{46F6CC8B-2CC5-7C42-B149-39A32AF45061}" dt="2019-01-27T03:52:18.297" v="1662" actId="26606"/>
          <ac:picMkLst>
            <pc:docMk/>
            <pc:sldMk cId="805214028" sldId="344"/>
            <ac:picMk id="10" creationId="{2897127E-6CEF-446C-BE87-93B7C46E49D1}"/>
          </ac:picMkLst>
        </pc:picChg>
      </pc:sldChg>
      <pc:sldChg chg="addSp delSp modSp add mod setBg setClrOvrMap">
        <pc:chgData name="bfjghod Goh" userId="17a83449cc180f75" providerId="LiveId" clId="{46F6CC8B-2CC5-7C42-B149-39A32AF45061}" dt="2019-01-27T04:02:04.678" v="1736" actId="26606"/>
        <pc:sldMkLst>
          <pc:docMk/>
          <pc:sldMk cId="1320759618" sldId="345"/>
        </pc:sldMkLst>
        <pc:spChg chg="mod">
          <ac:chgData name="bfjghod Goh" userId="17a83449cc180f75" providerId="LiveId" clId="{46F6CC8B-2CC5-7C42-B149-39A32AF45061}" dt="2019-01-27T04:02:04.678" v="1736" actId="26606"/>
          <ac:spMkLst>
            <pc:docMk/>
            <pc:sldMk cId="1320759618" sldId="345"/>
            <ac:spMk id="2" creationId="{FD896D3D-26EA-624C-9C9D-19DC10DA74E2}"/>
          </ac:spMkLst>
        </pc:spChg>
        <pc:spChg chg="add del mod">
          <ac:chgData name="bfjghod Goh" userId="17a83449cc180f75" providerId="LiveId" clId="{46F6CC8B-2CC5-7C42-B149-39A32AF45061}" dt="2019-01-27T04:02:04.678" v="1736" actId="26606"/>
          <ac:spMkLst>
            <pc:docMk/>
            <pc:sldMk cId="1320759618" sldId="345"/>
            <ac:spMk id="3" creationId="{71E7131E-ABF3-F34E-81CF-6874BE90F0CB}"/>
          </ac:spMkLst>
        </pc:spChg>
        <pc:spChg chg="add del">
          <ac:chgData name="bfjghod Goh" userId="17a83449cc180f75" providerId="LiveId" clId="{46F6CC8B-2CC5-7C42-B149-39A32AF45061}" dt="2019-01-27T04:02:04.613" v="1735" actId="26606"/>
          <ac:spMkLst>
            <pc:docMk/>
            <pc:sldMk cId="1320759618" sldId="345"/>
            <ac:spMk id="10" creationId="{46C2E80F-49A6-4372-B103-219D417A55ED}"/>
          </ac:spMkLst>
        </pc:spChg>
        <pc:graphicFrameChg chg="add del">
          <ac:chgData name="bfjghod Goh" userId="17a83449cc180f75" providerId="LiveId" clId="{46F6CC8B-2CC5-7C42-B149-39A32AF45061}" dt="2019-01-27T04:02:04.613" v="1735" actId="26606"/>
          <ac:graphicFrameMkLst>
            <pc:docMk/>
            <pc:sldMk cId="1320759618" sldId="345"/>
            <ac:graphicFrameMk id="5" creationId="{39227A52-706B-483D-A36A-AFA356932272}"/>
          </ac:graphicFrameMkLst>
        </pc:graphicFrameChg>
        <pc:graphicFrameChg chg="add">
          <ac:chgData name="bfjghod Goh" userId="17a83449cc180f75" providerId="LiveId" clId="{46F6CC8B-2CC5-7C42-B149-39A32AF45061}" dt="2019-01-27T04:02:04.678" v="1736" actId="26606"/>
          <ac:graphicFrameMkLst>
            <pc:docMk/>
            <pc:sldMk cId="1320759618" sldId="345"/>
            <ac:graphicFrameMk id="12" creationId="{D54E809A-FB0D-409E-A8AA-C564161B4597}"/>
          </ac:graphicFrameMkLst>
        </pc:graphicFrameChg>
      </pc:sldChg>
      <pc:sldChg chg="addSp delSp modSp add mod setBg">
        <pc:chgData name="bfjghod Goh" userId="17a83449cc180f75" providerId="LiveId" clId="{46F6CC8B-2CC5-7C42-B149-39A32AF45061}" dt="2019-01-27T04:04:25" v="1820" actId="14100"/>
        <pc:sldMkLst>
          <pc:docMk/>
          <pc:sldMk cId="2717429670" sldId="346"/>
        </pc:sldMkLst>
        <pc:spChg chg="mod">
          <ac:chgData name="bfjghod Goh" userId="17a83449cc180f75" providerId="LiveId" clId="{46F6CC8B-2CC5-7C42-B149-39A32AF45061}" dt="2019-01-27T04:04:13.330" v="1816" actId="26606"/>
          <ac:spMkLst>
            <pc:docMk/>
            <pc:sldMk cId="2717429670" sldId="346"/>
            <ac:spMk id="2" creationId="{C8C8A269-5C67-C84C-A4F6-5E27FD45ED59}"/>
          </ac:spMkLst>
        </pc:spChg>
        <pc:spChg chg="del mod">
          <ac:chgData name="bfjghod Goh" userId="17a83449cc180f75" providerId="LiveId" clId="{46F6CC8B-2CC5-7C42-B149-39A32AF45061}" dt="2019-01-27T04:03:42.800" v="1809" actId="931"/>
          <ac:spMkLst>
            <pc:docMk/>
            <pc:sldMk cId="2717429670" sldId="346"/>
            <ac:spMk id="3" creationId="{56D0A72A-22B2-7B4B-9349-542B530F1E25}"/>
          </ac:spMkLst>
        </pc:spChg>
        <pc:spChg chg="add del mod">
          <ac:chgData name="bfjghod Goh" userId="17a83449cc180f75" providerId="LiveId" clId="{46F6CC8B-2CC5-7C42-B149-39A32AF45061}" dt="2019-01-27T04:04:04.876" v="1815"/>
          <ac:spMkLst>
            <pc:docMk/>
            <pc:sldMk cId="2717429670" sldId="346"/>
            <ac:spMk id="6" creationId="{2766B236-42BA-6042-BAEC-9E18E3F3ADF2}"/>
          </ac:spMkLst>
        </pc:spChg>
        <pc:spChg chg="add mod">
          <ac:chgData name="bfjghod Goh" userId="17a83449cc180f75" providerId="LiveId" clId="{46F6CC8B-2CC5-7C42-B149-39A32AF45061}" dt="2019-01-27T04:04:19.573" v="1818" actId="1076"/>
          <ac:spMkLst>
            <pc:docMk/>
            <pc:sldMk cId="2717429670" sldId="346"/>
            <ac:spMk id="8" creationId="{5285732F-232C-8940-9AEB-45E09DF66907}"/>
          </ac:spMkLst>
        </pc:spChg>
        <pc:spChg chg="add">
          <ac:chgData name="bfjghod Goh" userId="17a83449cc180f75" providerId="LiveId" clId="{46F6CC8B-2CC5-7C42-B149-39A32AF45061}" dt="2019-01-27T04:04:13.330" v="1816" actId="26606"/>
          <ac:spMkLst>
            <pc:docMk/>
            <pc:sldMk cId="2717429670" sldId="346"/>
            <ac:spMk id="10" creationId="{B1ED02B1-1BC5-458F-9994-627281CFE7C4}"/>
          </ac:spMkLst>
        </pc:spChg>
        <pc:picChg chg="add mod">
          <ac:chgData name="bfjghod Goh" userId="17a83449cc180f75" providerId="LiveId" clId="{46F6CC8B-2CC5-7C42-B149-39A32AF45061}" dt="2019-01-27T04:04:25" v="1820" actId="14100"/>
          <ac:picMkLst>
            <pc:docMk/>
            <pc:sldMk cId="2717429670" sldId="346"/>
            <ac:picMk id="5" creationId="{301B3157-9191-B746-B562-879A20BB5AAA}"/>
          </ac:picMkLst>
        </pc:picChg>
      </pc:sldChg>
      <pc:sldChg chg="addSp delSp modSp add mod setBg">
        <pc:chgData name="bfjghod Goh" userId="17a83449cc180f75" providerId="LiveId" clId="{46F6CC8B-2CC5-7C42-B149-39A32AF45061}" dt="2019-01-27T04:06:01.327" v="1974" actId="14100"/>
        <pc:sldMkLst>
          <pc:docMk/>
          <pc:sldMk cId="1246435289" sldId="347"/>
        </pc:sldMkLst>
        <pc:spChg chg="del">
          <ac:chgData name="bfjghod Goh" userId="17a83449cc180f75" providerId="LiveId" clId="{46F6CC8B-2CC5-7C42-B149-39A32AF45061}" dt="2019-01-27T04:05:55.656" v="1972" actId="26606"/>
          <ac:spMkLst>
            <pc:docMk/>
            <pc:sldMk cId="1246435289" sldId="347"/>
            <ac:spMk id="2" creationId="{9981F4F5-0A7A-324E-9E92-8DBA868C9DC2}"/>
          </ac:spMkLst>
        </pc:spChg>
        <pc:spChg chg="del">
          <ac:chgData name="bfjghod Goh" userId="17a83449cc180f75" providerId="LiveId" clId="{46F6CC8B-2CC5-7C42-B149-39A32AF45061}" dt="2019-01-27T04:05:53.611" v="1971"/>
          <ac:spMkLst>
            <pc:docMk/>
            <pc:sldMk cId="1246435289" sldId="347"/>
            <ac:spMk id="3" creationId="{A22E910B-A6D3-D04C-B139-7E697478CDB3}"/>
          </ac:spMkLst>
        </pc:spChg>
        <pc:picChg chg="add mod">
          <ac:chgData name="bfjghod Goh" userId="17a83449cc180f75" providerId="LiveId" clId="{46F6CC8B-2CC5-7C42-B149-39A32AF45061}" dt="2019-01-27T04:06:01.327" v="1974" actId="14100"/>
          <ac:picMkLst>
            <pc:docMk/>
            <pc:sldMk cId="1246435289" sldId="347"/>
            <ac:picMk id="4" creationId="{EFCAE978-EEDB-6D46-B28A-E6B3C22F24A7}"/>
          </ac:picMkLst>
        </pc:picChg>
      </pc:sldChg>
      <pc:sldChg chg="addSp delSp modSp add mod setBg">
        <pc:chgData name="bfjghod Goh" userId="17a83449cc180f75" providerId="LiveId" clId="{46F6CC8B-2CC5-7C42-B149-39A32AF45061}" dt="2019-01-27T04:09:21.123" v="2004" actId="26606"/>
        <pc:sldMkLst>
          <pc:docMk/>
          <pc:sldMk cId="2288499404" sldId="348"/>
        </pc:sldMkLst>
        <pc:spChg chg="mod">
          <ac:chgData name="bfjghod Goh" userId="17a83449cc180f75" providerId="LiveId" clId="{46F6CC8B-2CC5-7C42-B149-39A32AF45061}" dt="2019-01-27T04:09:21.123" v="2004" actId="26606"/>
          <ac:spMkLst>
            <pc:docMk/>
            <pc:sldMk cId="2288499404" sldId="348"/>
            <ac:spMk id="2" creationId="{B45BBDA8-0C5D-0F4A-9757-737EA66E4B0B}"/>
          </ac:spMkLst>
        </pc:spChg>
        <pc:spChg chg="del mod">
          <ac:chgData name="bfjghod Goh" userId="17a83449cc180f75" providerId="LiveId" clId="{46F6CC8B-2CC5-7C42-B149-39A32AF45061}" dt="2019-01-27T04:09:09.474" v="2002" actId="931"/>
          <ac:spMkLst>
            <pc:docMk/>
            <pc:sldMk cId="2288499404" sldId="348"/>
            <ac:spMk id="3" creationId="{EA6491B5-12F4-4248-AC8F-B89570ADA7EA}"/>
          </ac:spMkLst>
        </pc:spChg>
        <pc:spChg chg="add del">
          <ac:chgData name="bfjghod Goh" userId="17a83449cc180f75" providerId="LiveId" clId="{46F6CC8B-2CC5-7C42-B149-39A32AF45061}" dt="2019-01-27T04:09:21.123" v="2004" actId="26606"/>
          <ac:spMkLst>
            <pc:docMk/>
            <pc:sldMk cId="2288499404" sldId="348"/>
            <ac:spMk id="8" creationId="{3B854194-185D-494D-905C-7C7CB2E30F6E}"/>
          </ac:spMkLst>
        </pc:spChg>
        <pc:spChg chg="add del">
          <ac:chgData name="bfjghod Goh" userId="17a83449cc180f75" providerId="LiveId" clId="{46F6CC8B-2CC5-7C42-B149-39A32AF45061}" dt="2019-01-27T04:09:21.123" v="2004" actId="26606"/>
          <ac:spMkLst>
            <pc:docMk/>
            <pc:sldMk cId="2288499404" sldId="348"/>
            <ac:spMk id="10" creationId="{B4F5FA0D-0104-4987-8241-EFF7C85B88DE}"/>
          </ac:spMkLst>
        </pc:spChg>
        <pc:spChg chg="add">
          <ac:chgData name="bfjghod Goh" userId="17a83449cc180f75" providerId="LiveId" clId="{46F6CC8B-2CC5-7C42-B149-39A32AF45061}" dt="2019-01-27T04:09:21.123" v="2004" actId="26606"/>
          <ac:spMkLst>
            <pc:docMk/>
            <pc:sldMk cId="2288499404" sldId="348"/>
            <ac:spMk id="17" creationId="{823AC064-BC96-4F32-8AE1-B2FD38754823}"/>
          </ac:spMkLst>
        </pc:spChg>
        <pc:picChg chg="add mod">
          <ac:chgData name="bfjghod Goh" userId="17a83449cc180f75" providerId="LiveId" clId="{46F6CC8B-2CC5-7C42-B149-39A32AF45061}" dt="2019-01-27T04:09:21.123" v="2004" actId="26606"/>
          <ac:picMkLst>
            <pc:docMk/>
            <pc:sldMk cId="2288499404" sldId="348"/>
            <ac:picMk id="5" creationId="{DAD44E05-D917-8E4E-9408-726F5C505C2C}"/>
          </ac:picMkLst>
        </pc:picChg>
        <pc:picChg chg="add del">
          <ac:chgData name="bfjghod Goh" userId="17a83449cc180f75" providerId="LiveId" clId="{46F6CC8B-2CC5-7C42-B149-39A32AF45061}" dt="2019-01-27T04:09:21.123" v="2004" actId="26606"/>
          <ac:picMkLst>
            <pc:docMk/>
            <pc:sldMk cId="2288499404" sldId="348"/>
            <ac:picMk id="12" creationId="{2897127E-6CEF-446C-BE87-93B7C46E49D1}"/>
          </ac:picMkLst>
        </pc:picChg>
        <pc:cxnChg chg="add">
          <ac:chgData name="bfjghod Goh" userId="17a83449cc180f75" providerId="LiveId" clId="{46F6CC8B-2CC5-7C42-B149-39A32AF45061}" dt="2019-01-27T04:09:21.123" v="2004" actId="26606"/>
          <ac:cxnSpMkLst>
            <pc:docMk/>
            <pc:sldMk cId="2288499404" sldId="348"/>
            <ac:cxnSpMk id="19" creationId="{7E7C77BC-7138-40B1-A15B-20F57A494629}"/>
          </ac:cxnSpMkLst>
        </pc:cxnChg>
      </pc:sldChg>
      <pc:sldChg chg="addSp delSp modSp add mod setBg">
        <pc:chgData name="bfjghod Goh" userId="17a83449cc180f75" providerId="LiveId" clId="{46F6CC8B-2CC5-7C42-B149-39A32AF45061}" dt="2019-01-27T04:13:29.272" v="2156" actId="26606"/>
        <pc:sldMkLst>
          <pc:docMk/>
          <pc:sldMk cId="3159970802" sldId="349"/>
        </pc:sldMkLst>
        <pc:spChg chg="mod">
          <ac:chgData name="bfjghod Goh" userId="17a83449cc180f75" providerId="LiveId" clId="{46F6CC8B-2CC5-7C42-B149-39A32AF45061}" dt="2019-01-27T04:13:29.272" v="2156" actId="26606"/>
          <ac:spMkLst>
            <pc:docMk/>
            <pc:sldMk cId="3159970802" sldId="349"/>
            <ac:spMk id="2" creationId="{85A933F6-D56F-B04C-AD9C-AFF64D9E7FE4}"/>
          </ac:spMkLst>
        </pc:spChg>
        <pc:spChg chg="add del mod">
          <ac:chgData name="bfjghod Goh" userId="17a83449cc180f75" providerId="LiveId" clId="{46F6CC8B-2CC5-7C42-B149-39A32AF45061}" dt="2019-01-27T04:13:29.272" v="2156" actId="26606"/>
          <ac:spMkLst>
            <pc:docMk/>
            <pc:sldMk cId="3159970802" sldId="349"/>
            <ac:spMk id="3" creationId="{A9565971-4FE3-DF48-AE57-F93E4992DF71}"/>
          </ac:spMkLst>
        </pc:spChg>
        <pc:spChg chg="add del">
          <ac:chgData name="bfjghod Goh" userId="17a83449cc180f75" providerId="LiveId" clId="{46F6CC8B-2CC5-7C42-B149-39A32AF45061}" dt="2019-01-27T04:13:29.241" v="2155" actId="26606"/>
          <ac:spMkLst>
            <pc:docMk/>
            <pc:sldMk cId="3159970802" sldId="349"/>
            <ac:spMk id="10" creationId="{46C2E80F-49A6-4372-B103-219D417A55ED}"/>
          </ac:spMkLst>
        </pc:spChg>
        <pc:graphicFrameChg chg="add del">
          <ac:chgData name="bfjghod Goh" userId="17a83449cc180f75" providerId="LiveId" clId="{46F6CC8B-2CC5-7C42-B149-39A32AF45061}" dt="2019-01-27T04:13:29.241" v="2155" actId="26606"/>
          <ac:graphicFrameMkLst>
            <pc:docMk/>
            <pc:sldMk cId="3159970802" sldId="349"/>
            <ac:graphicFrameMk id="5" creationId="{BE75C565-0A5E-49CD-BAA3-0C8A1F0EF8FF}"/>
          </ac:graphicFrameMkLst>
        </pc:graphicFrameChg>
        <pc:graphicFrameChg chg="add">
          <ac:chgData name="bfjghod Goh" userId="17a83449cc180f75" providerId="LiveId" clId="{46F6CC8B-2CC5-7C42-B149-39A32AF45061}" dt="2019-01-27T04:13:29.272" v="2156" actId="26606"/>
          <ac:graphicFrameMkLst>
            <pc:docMk/>
            <pc:sldMk cId="3159970802" sldId="349"/>
            <ac:graphicFrameMk id="12" creationId="{1322FCE8-8C7F-44C6-92AD-4EFF7A39A226}"/>
          </ac:graphicFrameMkLst>
        </pc:graphicFrameChg>
      </pc:sldChg>
      <pc:sldChg chg="addSp delSp modSp add mod setBg">
        <pc:chgData name="bfjghod Goh" userId="17a83449cc180f75" providerId="LiveId" clId="{46F6CC8B-2CC5-7C42-B149-39A32AF45061}" dt="2019-01-27T04:13:57.589" v="2165" actId="1076"/>
        <pc:sldMkLst>
          <pc:docMk/>
          <pc:sldMk cId="222478460" sldId="350"/>
        </pc:sldMkLst>
        <pc:spChg chg="add del">
          <ac:chgData name="bfjghod Goh" userId="17a83449cc180f75" providerId="LiveId" clId="{46F6CC8B-2CC5-7C42-B149-39A32AF45061}" dt="2019-01-27T04:13:53.626" v="2163" actId="26606"/>
          <ac:spMkLst>
            <pc:docMk/>
            <pc:sldMk cId="222478460" sldId="350"/>
            <ac:spMk id="2" creationId="{46E20A28-2241-4746-8146-9598F837CDC4}"/>
          </ac:spMkLst>
        </pc:spChg>
        <pc:spChg chg="del">
          <ac:chgData name="bfjghod Goh" userId="17a83449cc180f75" providerId="LiveId" clId="{46F6CC8B-2CC5-7C42-B149-39A32AF45061}" dt="2019-01-27T04:13:48.850" v="2158"/>
          <ac:spMkLst>
            <pc:docMk/>
            <pc:sldMk cId="222478460" sldId="350"/>
            <ac:spMk id="3" creationId="{9F868C76-FF0C-B141-BA49-F4DF4E76454D}"/>
          </ac:spMkLst>
        </pc:spChg>
        <pc:spChg chg="add del">
          <ac:chgData name="bfjghod Goh" userId="17a83449cc180f75" providerId="LiveId" clId="{46F6CC8B-2CC5-7C42-B149-39A32AF45061}" dt="2019-01-27T04:13:53.623" v="2162" actId="26606"/>
          <ac:spMkLst>
            <pc:docMk/>
            <pc:sldMk cId="222478460" sldId="350"/>
            <ac:spMk id="9" creationId="{32BC26D8-82FB-445E-AA49-62A77D7C1EE0}"/>
          </ac:spMkLst>
        </pc:spChg>
        <pc:spChg chg="add del">
          <ac:chgData name="bfjghod Goh" userId="17a83449cc180f75" providerId="LiveId" clId="{46F6CC8B-2CC5-7C42-B149-39A32AF45061}" dt="2019-01-27T04:13:53.623" v="2162" actId="26606"/>
          <ac:spMkLst>
            <pc:docMk/>
            <pc:sldMk cId="222478460" sldId="350"/>
            <ac:spMk id="11" creationId="{CB44330D-EA18-4254-AA95-EB49948539B8}"/>
          </ac:spMkLst>
        </pc:spChg>
        <pc:picChg chg="add mod">
          <ac:chgData name="bfjghod Goh" userId="17a83449cc180f75" providerId="LiveId" clId="{46F6CC8B-2CC5-7C42-B149-39A32AF45061}" dt="2019-01-27T04:13:57.589" v="2165" actId="1076"/>
          <ac:picMkLst>
            <pc:docMk/>
            <pc:sldMk cId="222478460" sldId="350"/>
            <ac:picMk id="4" creationId="{C40D5318-1454-104C-99C6-AFFACCCD65B3}"/>
          </ac:picMkLst>
        </pc:picChg>
      </pc:sldChg>
      <pc:sldChg chg="addSp delSp modSp add mod setBg modNotesTx">
        <pc:chgData name="bfjghod Goh" userId="17a83449cc180f75" providerId="LiveId" clId="{46F6CC8B-2CC5-7C42-B149-39A32AF45061}" dt="2019-01-27T04:18:01.775" v="2234" actId="20577"/>
        <pc:sldMkLst>
          <pc:docMk/>
          <pc:sldMk cId="287169213" sldId="351"/>
        </pc:sldMkLst>
        <pc:spChg chg="del mod">
          <ac:chgData name="bfjghod Goh" userId="17a83449cc180f75" providerId="LiveId" clId="{46F6CC8B-2CC5-7C42-B149-39A32AF45061}" dt="2019-01-27T04:15:31.943" v="2174" actId="26606"/>
          <ac:spMkLst>
            <pc:docMk/>
            <pc:sldMk cId="287169213" sldId="351"/>
            <ac:spMk id="2" creationId="{74660E95-5637-B842-9D73-AD2DEE33DA52}"/>
          </ac:spMkLst>
        </pc:spChg>
        <pc:spChg chg="del">
          <ac:chgData name="bfjghod Goh" userId="17a83449cc180f75" providerId="LiveId" clId="{46F6CC8B-2CC5-7C42-B149-39A32AF45061}" dt="2019-01-27T04:15:00.746" v="2167" actId="931"/>
          <ac:spMkLst>
            <pc:docMk/>
            <pc:sldMk cId="287169213" sldId="351"/>
            <ac:spMk id="3" creationId="{AB77586D-9AA0-0D42-B159-7F093C86FCB8}"/>
          </ac:spMkLst>
        </pc:spChg>
        <pc:spChg chg="add del">
          <ac:chgData name="bfjghod Goh" userId="17a83449cc180f75" providerId="LiveId" clId="{46F6CC8B-2CC5-7C42-B149-39A32AF45061}" dt="2019-01-27T04:15:25.883" v="2171" actId="26606"/>
          <ac:spMkLst>
            <pc:docMk/>
            <pc:sldMk cId="287169213" sldId="351"/>
            <ac:spMk id="10" creationId="{5E49039B-DBD9-4D2D-A06D-ADBDFBC78E9E}"/>
          </ac:spMkLst>
        </pc:spChg>
        <pc:spChg chg="add del">
          <ac:chgData name="bfjghod Goh" userId="17a83449cc180f75" providerId="LiveId" clId="{46F6CC8B-2CC5-7C42-B149-39A32AF45061}" dt="2019-01-27T04:15:31.931" v="2173" actId="26606"/>
          <ac:spMkLst>
            <pc:docMk/>
            <pc:sldMk cId="287169213" sldId="351"/>
            <ac:spMk id="12" creationId="{1707FC24-6981-43D9-B525-C7832BA22463}"/>
          </ac:spMkLst>
        </pc:spChg>
        <pc:picChg chg="add del mod">
          <ac:chgData name="bfjghod Goh" userId="17a83449cc180f75" providerId="LiveId" clId="{46F6CC8B-2CC5-7C42-B149-39A32AF45061}" dt="2019-01-27T04:15:31.943" v="2174" actId="26606"/>
          <ac:picMkLst>
            <pc:docMk/>
            <pc:sldMk cId="287169213" sldId="351"/>
            <ac:picMk id="5" creationId="{8224ADCA-F1F3-A54D-BFED-742F8B12414A}"/>
          </ac:picMkLst>
        </pc:picChg>
        <pc:picChg chg="add del">
          <ac:chgData name="bfjghod Goh" userId="17a83449cc180f75" providerId="LiveId" clId="{46F6CC8B-2CC5-7C42-B149-39A32AF45061}" dt="2019-01-27T04:15:25.883" v="2171" actId="26606"/>
          <ac:picMkLst>
            <pc:docMk/>
            <pc:sldMk cId="287169213" sldId="351"/>
            <ac:picMk id="8" creationId="{8224ADCA-F1F3-A54D-BFED-742F8B12414A}"/>
          </ac:picMkLst>
        </pc:picChg>
        <pc:picChg chg="add del">
          <ac:chgData name="bfjghod Goh" userId="17a83449cc180f75" providerId="LiveId" clId="{46F6CC8B-2CC5-7C42-B149-39A32AF45061}" dt="2019-01-27T04:15:31.931" v="2173" actId="26606"/>
          <ac:picMkLst>
            <pc:docMk/>
            <pc:sldMk cId="287169213" sldId="351"/>
            <ac:picMk id="13" creationId="{8224ADCA-F1F3-A54D-BFED-742F8B12414A}"/>
          </ac:picMkLst>
        </pc:picChg>
        <pc:picChg chg="add">
          <ac:chgData name="bfjghod Goh" userId="17a83449cc180f75" providerId="LiveId" clId="{46F6CC8B-2CC5-7C42-B149-39A32AF45061}" dt="2019-01-27T04:15:31.943" v="2174" actId="26606"/>
          <ac:picMkLst>
            <pc:docMk/>
            <pc:sldMk cId="287169213" sldId="351"/>
            <ac:picMk id="15" creationId="{8224ADCA-F1F3-A54D-BFED-742F8B12414A}"/>
          </ac:picMkLst>
        </pc:picChg>
      </pc:sldChg>
      <pc:sldChg chg="addSp delSp modSp add mod setBg modNotesTx">
        <pc:chgData name="bfjghod Goh" userId="17a83449cc180f75" providerId="LiveId" clId="{46F6CC8B-2CC5-7C42-B149-39A32AF45061}" dt="2019-01-27T04:23:55.036" v="2452" actId="20577"/>
        <pc:sldMkLst>
          <pc:docMk/>
          <pc:sldMk cId="1391406345" sldId="352"/>
        </pc:sldMkLst>
        <pc:spChg chg="del">
          <ac:chgData name="bfjghod Goh" userId="17a83449cc180f75" providerId="LiveId" clId="{46F6CC8B-2CC5-7C42-B149-39A32AF45061}" dt="2019-01-27T04:21:41.417" v="2269"/>
          <ac:spMkLst>
            <pc:docMk/>
            <pc:sldMk cId="1391406345" sldId="352"/>
            <ac:spMk id="2" creationId="{E6B2429C-7B38-3D4D-BB84-218C62880174}"/>
          </ac:spMkLst>
        </pc:spChg>
        <pc:spChg chg="del">
          <ac:chgData name="bfjghod Goh" userId="17a83449cc180f75" providerId="LiveId" clId="{46F6CC8B-2CC5-7C42-B149-39A32AF45061}" dt="2019-01-27T04:21:41.417" v="2269"/>
          <ac:spMkLst>
            <pc:docMk/>
            <pc:sldMk cId="1391406345" sldId="352"/>
            <ac:spMk id="3" creationId="{F7976570-6445-EB4F-8945-2488442560D4}"/>
          </ac:spMkLst>
        </pc:spChg>
        <pc:spChg chg="add del mod">
          <ac:chgData name="bfjghod Goh" userId="17a83449cc180f75" providerId="LiveId" clId="{46F6CC8B-2CC5-7C42-B149-39A32AF45061}" dt="2019-01-27T04:21:58.687" v="2275" actId="26606"/>
          <ac:spMkLst>
            <pc:docMk/>
            <pc:sldMk cId="1391406345" sldId="352"/>
            <ac:spMk id="4" creationId="{950BC0EB-B6A8-C743-B30D-D7FF23A5AF9C}"/>
          </ac:spMkLst>
        </pc:spChg>
        <pc:spChg chg="add del mod">
          <ac:chgData name="bfjghod Goh" userId="17a83449cc180f75" providerId="LiveId" clId="{46F6CC8B-2CC5-7C42-B149-39A32AF45061}" dt="2019-01-27T04:21:46.964" v="2270" actId="931"/>
          <ac:spMkLst>
            <pc:docMk/>
            <pc:sldMk cId="1391406345" sldId="352"/>
            <ac:spMk id="5" creationId="{3A09B7F0-4C8D-5943-950B-C760293BAC28}"/>
          </ac:spMkLst>
        </pc:spChg>
        <pc:spChg chg="add mod">
          <ac:chgData name="bfjghod Goh" userId="17a83449cc180f75" providerId="LiveId" clId="{46F6CC8B-2CC5-7C42-B149-39A32AF45061}" dt="2019-01-27T04:22:13.548" v="2319" actId="26606"/>
          <ac:spMkLst>
            <pc:docMk/>
            <pc:sldMk cId="1391406345" sldId="352"/>
            <ac:spMk id="9" creationId="{950BC0EB-B6A8-C743-B30D-D7FF23A5AF9C}"/>
          </ac:spMkLst>
        </pc:spChg>
        <pc:spChg chg="add del">
          <ac:chgData name="bfjghod Goh" userId="17a83449cc180f75" providerId="LiveId" clId="{46F6CC8B-2CC5-7C42-B149-39A32AF45061}" dt="2019-01-27T04:22:13.548" v="2319" actId="26606"/>
          <ac:spMkLst>
            <pc:docMk/>
            <pc:sldMk cId="1391406345" sldId="352"/>
            <ac:spMk id="12" creationId="{A4AC5506-6312-4701-8D3C-40187889A947}"/>
          </ac:spMkLst>
        </pc:spChg>
        <pc:spChg chg="add">
          <ac:chgData name="bfjghod Goh" userId="17a83449cc180f75" providerId="LiveId" clId="{46F6CC8B-2CC5-7C42-B149-39A32AF45061}" dt="2019-01-27T04:22:13.548" v="2319" actId="26606"/>
          <ac:spMkLst>
            <pc:docMk/>
            <pc:sldMk cId="1391406345" sldId="352"/>
            <ac:spMk id="17" creationId="{823AC064-BC96-4F32-8AE1-B2FD38754823}"/>
          </ac:spMkLst>
        </pc:spChg>
        <pc:picChg chg="add mod">
          <ac:chgData name="bfjghod Goh" userId="17a83449cc180f75" providerId="LiveId" clId="{46F6CC8B-2CC5-7C42-B149-39A32AF45061}" dt="2019-01-27T04:22:13.548" v="2319" actId="26606"/>
          <ac:picMkLst>
            <pc:docMk/>
            <pc:sldMk cId="1391406345" sldId="352"/>
            <ac:picMk id="7" creationId="{6B911900-6B5B-1147-921E-87FE50E2016B}"/>
          </ac:picMkLst>
        </pc:picChg>
        <pc:cxnChg chg="add">
          <ac:chgData name="bfjghod Goh" userId="17a83449cc180f75" providerId="LiveId" clId="{46F6CC8B-2CC5-7C42-B149-39A32AF45061}" dt="2019-01-27T04:22:13.548" v="2319" actId="26606"/>
          <ac:cxnSpMkLst>
            <pc:docMk/>
            <pc:sldMk cId="1391406345" sldId="352"/>
            <ac:cxnSpMk id="19" creationId="{7E7C77BC-7138-40B1-A15B-20F57A494629}"/>
          </ac:cxnSpMkLst>
        </pc:cxnChg>
      </pc:sldChg>
      <pc:sldChg chg="delSp modSp add setBg delDesignElem">
        <pc:chgData name="bfjghod Goh" userId="17a83449cc180f75" providerId="LiveId" clId="{46F6CC8B-2CC5-7C42-B149-39A32AF45061}" dt="2019-01-27T04:24:18.611" v="2455" actId="20577"/>
        <pc:sldMkLst>
          <pc:docMk/>
          <pc:sldMk cId="2336876533" sldId="353"/>
        </pc:sldMkLst>
        <pc:spChg chg="mod">
          <ac:chgData name="bfjghod Goh" userId="17a83449cc180f75" providerId="LiveId" clId="{46F6CC8B-2CC5-7C42-B149-39A32AF45061}" dt="2019-01-27T04:24:18.611" v="2455" actId="20577"/>
          <ac:spMkLst>
            <pc:docMk/>
            <pc:sldMk cId="2336876533" sldId="353"/>
            <ac:spMk id="8" creationId="{F69EFDBE-369E-BE43-9E39-431FAD85E87C}"/>
          </ac:spMkLst>
        </pc:spChg>
        <pc:spChg chg="del">
          <ac:chgData name="bfjghod Goh" userId="17a83449cc180f75" providerId="LiveId" clId="{46F6CC8B-2CC5-7C42-B149-39A32AF45061}" dt="2019-01-27T04:22:51.820" v="2321"/>
          <ac:spMkLst>
            <pc:docMk/>
            <pc:sldMk cId="2336876533" sldId="353"/>
            <ac:spMk id="14" creationId="{6F9EB9F2-07E2-4D64-BBD8-BB5B217F1218}"/>
          </ac:spMkLst>
        </pc:spChg>
        <pc:cxnChg chg="del">
          <ac:chgData name="bfjghod Goh" userId="17a83449cc180f75" providerId="LiveId" clId="{46F6CC8B-2CC5-7C42-B149-39A32AF45061}" dt="2019-01-27T04:22:51.820" v="2321"/>
          <ac:cxnSpMkLst>
            <pc:docMk/>
            <pc:sldMk cId="2336876533" sldId="353"/>
            <ac:cxnSpMk id="16" creationId="{F0C57C7C-DFE9-4A1E-B7A9-DF40E63366BB}"/>
          </ac:cxnSpMkLst>
        </pc:cxnChg>
      </pc:sldChg>
      <pc:sldChg chg="addSp delSp modSp add mod setBg">
        <pc:chgData name="bfjghod Goh" userId="17a83449cc180f75" providerId="LiveId" clId="{46F6CC8B-2CC5-7C42-B149-39A32AF45061}" dt="2019-01-27T04:24:33.956" v="2459" actId="26606"/>
        <pc:sldMkLst>
          <pc:docMk/>
          <pc:sldMk cId="2395460411" sldId="354"/>
        </pc:sldMkLst>
        <pc:spChg chg="del">
          <ac:chgData name="bfjghod Goh" userId="17a83449cc180f75" providerId="LiveId" clId="{46F6CC8B-2CC5-7C42-B149-39A32AF45061}" dt="2019-01-27T04:24:24.365" v="2457"/>
          <ac:spMkLst>
            <pc:docMk/>
            <pc:sldMk cId="2395460411" sldId="354"/>
            <ac:spMk id="2" creationId="{D59C7BA2-59DE-7842-9057-DB87671D34A5}"/>
          </ac:spMkLst>
        </pc:spChg>
        <pc:spChg chg="del">
          <ac:chgData name="bfjghod Goh" userId="17a83449cc180f75" providerId="LiveId" clId="{46F6CC8B-2CC5-7C42-B149-39A32AF45061}" dt="2019-01-27T04:24:24.365" v="2457"/>
          <ac:spMkLst>
            <pc:docMk/>
            <pc:sldMk cId="2395460411" sldId="354"/>
            <ac:spMk id="3" creationId="{BBAF7E76-F3C3-7748-B296-6181D841B611}"/>
          </ac:spMkLst>
        </pc:spChg>
        <pc:spChg chg="add del mod">
          <ac:chgData name="bfjghod Goh" userId="17a83449cc180f75" providerId="LiveId" clId="{46F6CC8B-2CC5-7C42-B149-39A32AF45061}" dt="2019-01-27T04:24:33.956" v="2459" actId="26606"/>
          <ac:spMkLst>
            <pc:docMk/>
            <pc:sldMk cId="2395460411" sldId="354"/>
            <ac:spMk id="4" creationId="{C8956C44-7190-3147-BA8F-C1390AA80F30}"/>
          </ac:spMkLst>
        </pc:spChg>
        <pc:spChg chg="add del mod">
          <ac:chgData name="bfjghod Goh" userId="17a83449cc180f75" providerId="LiveId" clId="{46F6CC8B-2CC5-7C42-B149-39A32AF45061}" dt="2019-01-27T04:24:32.286" v="2458"/>
          <ac:spMkLst>
            <pc:docMk/>
            <pc:sldMk cId="2395460411" sldId="354"/>
            <ac:spMk id="5" creationId="{E21C2398-FBC2-6B49-AE48-4D00AD7AB390}"/>
          </ac:spMkLst>
        </pc:spChg>
        <pc:picChg chg="add mod">
          <ac:chgData name="bfjghod Goh" userId="17a83449cc180f75" providerId="LiveId" clId="{46F6CC8B-2CC5-7C42-B149-39A32AF45061}" dt="2019-01-27T04:24:33.956" v="2459" actId="26606"/>
          <ac:picMkLst>
            <pc:docMk/>
            <pc:sldMk cId="2395460411" sldId="354"/>
            <ac:picMk id="6" creationId="{0624B0ED-C4DC-6A4B-9E6C-13DADA88E56C}"/>
          </ac:picMkLst>
        </pc:picChg>
      </pc:sldChg>
      <pc:sldChg chg="modSp add">
        <pc:chgData name="bfjghod Goh" userId="17a83449cc180f75" providerId="LiveId" clId="{46F6CC8B-2CC5-7C42-B149-39A32AF45061}" dt="2019-01-27T04:26:57.634" v="2468" actId="255"/>
        <pc:sldMkLst>
          <pc:docMk/>
          <pc:sldMk cId="4135924851" sldId="355"/>
        </pc:sldMkLst>
        <pc:spChg chg="mod">
          <ac:chgData name="bfjghod Goh" userId="17a83449cc180f75" providerId="LiveId" clId="{46F6CC8B-2CC5-7C42-B149-39A32AF45061}" dt="2019-01-27T04:26:57.634" v="2468" actId="255"/>
          <ac:spMkLst>
            <pc:docMk/>
            <pc:sldMk cId="4135924851" sldId="355"/>
            <ac:spMk id="8" creationId="{F69EFDBE-369E-BE43-9E39-431FAD85E87C}"/>
          </ac:spMkLst>
        </pc:spChg>
      </pc:sldChg>
      <pc:sldChg chg="addSp delSp modSp add mod setBg">
        <pc:chgData name="bfjghod Goh" userId="17a83449cc180f75" providerId="LiveId" clId="{46F6CC8B-2CC5-7C42-B149-39A32AF45061}" dt="2019-01-27T04:29:37.032" v="2477" actId="26606"/>
        <pc:sldMkLst>
          <pc:docMk/>
          <pc:sldMk cId="3341532947" sldId="356"/>
        </pc:sldMkLst>
        <pc:spChg chg="del">
          <ac:chgData name="bfjghod Goh" userId="17a83449cc180f75" providerId="LiveId" clId="{46F6CC8B-2CC5-7C42-B149-39A32AF45061}" dt="2019-01-27T04:27:15.454" v="2470"/>
          <ac:spMkLst>
            <pc:docMk/>
            <pc:sldMk cId="3341532947" sldId="356"/>
            <ac:spMk id="2" creationId="{A8049CC0-F66D-9948-A253-6AB33809E22A}"/>
          </ac:spMkLst>
        </pc:spChg>
        <pc:spChg chg="del">
          <ac:chgData name="bfjghod Goh" userId="17a83449cc180f75" providerId="LiveId" clId="{46F6CC8B-2CC5-7C42-B149-39A32AF45061}" dt="2019-01-27T04:27:15.454" v="2470"/>
          <ac:spMkLst>
            <pc:docMk/>
            <pc:sldMk cId="3341532947" sldId="356"/>
            <ac:spMk id="3" creationId="{D18928B4-AAD2-7642-BB99-B2D3D17847D9}"/>
          </ac:spMkLst>
        </pc:spChg>
        <pc:spChg chg="add del mod">
          <ac:chgData name="bfjghod Goh" userId="17a83449cc180f75" providerId="LiveId" clId="{46F6CC8B-2CC5-7C42-B149-39A32AF45061}" dt="2019-01-27T04:27:35.735" v="2474" actId="26606"/>
          <ac:spMkLst>
            <pc:docMk/>
            <pc:sldMk cId="3341532947" sldId="356"/>
            <ac:spMk id="4" creationId="{7F1DB3B3-82E5-6544-B01D-64ACFF61D684}"/>
          </ac:spMkLst>
        </pc:spChg>
        <pc:spChg chg="add del mod">
          <ac:chgData name="bfjghod Goh" userId="17a83449cc180f75" providerId="LiveId" clId="{46F6CC8B-2CC5-7C42-B149-39A32AF45061}" dt="2019-01-27T04:27:33.841" v="2471" actId="931"/>
          <ac:spMkLst>
            <pc:docMk/>
            <pc:sldMk cId="3341532947" sldId="356"/>
            <ac:spMk id="5" creationId="{3CE63909-E682-1649-A043-7E0852B38E37}"/>
          </ac:spMkLst>
        </pc:spChg>
        <pc:spChg chg="add del mod">
          <ac:chgData name="bfjghod Goh" userId="17a83449cc180f75" providerId="LiveId" clId="{46F6CC8B-2CC5-7C42-B149-39A32AF45061}" dt="2019-01-27T04:29:35.256" v="2476" actId="931"/>
          <ac:spMkLst>
            <pc:docMk/>
            <pc:sldMk cId="3341532947" sldId="356"/>
            <ac:spMk id="9" creationId="{E85C2DFD-A694-1749-8E58-7C3480126C9A}"/>
          </ac:spMkLst>
        </pc:spChg>
        <pc:picChg chg="add del mod">
          <ac:chgData name="bfjghod Goh" userId="17a83449cc180f75" providerId="LiveId" clId="{46F6CC8B-2CC5-7C42-B149-39A32AF45061}" dt="2019-01-27T04:29:28.012" v="2475" actId="478"/>
          <ac:picMkLst>
            <pc:docMk/>
            <pc:sldMk cId="3341532947" sldId="356"/>
            <ac:picMk id="7" creationId="{E1AA7A6A-70DC-F44B-9236-D466CB78C3D2}"/>
          </ac:picMkLst>
        </pc:picChg>
        <pc:picChg chg="add mod">
          <ac:chgData name="bfjghod Goh" userId="17a83449cc180f75" providerId="LiveId" clId="{46F6CC8B-2CC5-7C42-B149-39A32AF45061}" dt="2019-01-27T04:29:37.032" v="2477" actId="26606"/>
          <ac:picMkLst>
            <pc:docMk/>
            <pc:sldMk cId="3341532947" sldId="356"/>
            <ac:picMk id="11" creationId="{9AE705B4-5AA7-2F48-8A11-FEFF649094C0}"/>
          </ac:picMkLst>
        </pc:picChg>
      </pc:sldChg>
      <pc:sldChg chg="delSp modSp add setBg delDesignElem">
        <pc:chgData name="bfjghod Goh" userId="17a83449cc180f75" providerId="LiveId" clId="{46F6CC8B-2CC5-7C42-B149-39A32AF45061}" dt="2019-01-27T04:31:18.049" v="2538" actId="20577"/>
        <pc:sldMkLst>
          <pc:docMk/>
          <pc:sldMk cId="3708300897" sldId="357"/>
        </pc:sldMkLst>
        <pc:spChg chg="mod">
          <ac:chgData name="bfjghod Goh" userId="17a83449cc180f75" providerId="LiveId" clId="{46F6CC8B-2CC5-7C42-B149-39A32AF45061}" dt="2019-01-27T04:31:18.049" v="2538" actId="20577"/>
          <ac:spMkLst>
            <pc:docMk/>
            <pc:sldMk cId="3708300897" sldId="357"/>
            <ac:spMk id="8" creationId="{4D57AE6F-51FC-D440-8BAE-98D6A3535199}"/>
          </ac:spMkLst>
        </pc:spChg>
        <pc:spChg chg="del">
          <ac:chgData name="bfjghod Goh" userId="17a83449cc180f75" providerId="LiveId" clId="{46F6CC8B-2CC5-7C42-B149-39A32AF45061}" dt="2019-01-27T04:31:00.832" v="2479"/>
          <ac:spMkLst>
            <pc:docMk/>
            <pc:sldMk cId="3708300897" sldId="357"/>
            <ac:spMk id="19" creationId="{569C1A01-6FB5-43CE-ADCC-936728ACAC0D}"/>
          </ac:spMkLst>
        </pc:spChg>
        <pc:picChg chg="del">
          <ac:chgData name="bfjghod Goh" userId="17a83449cc180f75" providerId="LiveId" clId="{46F6CC8B-2CC5-7C42-B149-39A32AF45061}" dt="2019-01-27T04:31:00.832" v="2479"/>
          <ac:picMkLst>
            <pc:docMk/>
            <pc:sldMk cId="3708300897" sldId="357"/>
            <ac:picMk id="20" creationId="{EE09A529-E47C-4634-BB98-0A9526C372B4}"/>
          </ac:picMkLst>
        </pc:picChg>
      </pc:sldChg>
      <pc:sldChg chg="addSp delSp modSp add modAnim">
        <pc:chgData name="bfjghod Goh" userId="17a83449cc180f75" providerId="LiveId" clId="{46F6CC8B-2CC5-7C42-B149-39A32AF45061}" dt="2019-01-27T05:17:51.236" v="3187" actId="20577"/>
        <pc:sldMkLst>
          <pc:docMk/>
          <pc:sldMk cId="3700990764" sldId="358"/>
        </pc:sldMkLst>
        <pc:spChg chg="mod">
          <ac:chgData name="bfjghod Goh" userId="17a83449cc180f75" providerId="LiveId" clId="{46F6CC8B-2CC5-7C42-B149-39A32AF45061}" dt="2019-01-27T05:16:56.038" v="3180" actId="20577"/>
          <ac:spMkLst>
            <pc:docMk/>
            <pc:sldMk cId="3700990764" sldId="358"/>
            <ac:spMk id="2" creationId="{44370A56-80C0-024C-A076-7AEE6E9E4A0C}"/>
          </ac:spMkLst>
        </pc:spChg>
        <pc:spChg chg="del">
          <ac:chgData name="bfjghod Goh" userId="17a83449cc180f75" providerId="LiveId" clId="{46F6CC8B-2CC5-7C42-B149-39A32AF45061}" dt="2019-01-27T05:08:34.785" v="2540" actId="3680"/>
          <ac:spMkLst>
            <pc:docMk/>
            <pc:sldMk cId="3700990764" sldId="358"/>
            <ac:spMk id="3" creationId="{49854000-420C-7148-89EE-690ABF1211BC}"/>
          </ac:spMkLst>
        </pc:spChg>
        <pc:spChg chg="add mod">
          <ac:chgData name="bfjghod Goh" userId="17a83449cc180f75" providerId="LiveId" clId="{46F6CC8B-2CC5-7C42-B149-39A32AF45061}" dt="2019-01-27T05:14:32.272" v="3113" actId="1076"/>
          <ac:spMkLst>
            <pc:docMk/>
            <pc:sldMk cId="3700990764" sldId="358"/>
            <ac:spMk id="5" creationId="{2F5CD443-1900-A84B-837A-F7A4E07E3264}"/>
          </ac:spMkLst>
        </pc:spChg>
        <pc:spChg chg="add mod">
          <ac:chgData name="bfjghod Goh" userId="17a83449cc180f75" providerId="LiveId" clId="{46F6CC8B-2CC5-7C42-B149-39A32AF45061}" dt="2019-01-27T05:16:21.071" v="3157" actId="13822"/>
          <ac:spMkLst>
            <pc:docMk/>
            <pc:sldMk cId="3700990764" sldId="358"/>
            <ac:spMk id="6" creationId="{3C2788F5-7D33-3D4B-BBBB-3A0EBB6C7585}"/>
          </ac:spMkLst>
        </pc:spChg>
        <pc:spChg chg="add mod">
          <ac:chgData name="bfjghod Goh" userId="17a83449cc180f75" providerId="LiveId" clId="{46F6CC8B-2CC5-7C42-B149-39A32AF45061}" dt="2019-01-27T05:16:30.563" v="3160" actId="1076"/>
          <ac:spMkLst>
            <pc:docMk/>
            <pc:sldMk cId="3700990764" sldId="358"/>
            <ac:spMk id="7" creationId="{685DD923-22EF-3948-A89E-93459B618C87}"/>
          </ac:spMkLst>
        </pc:spChg>
        <pc:spChg chg="add mod">
          <ac:chgData name="bfjghod Goh" userId="17a83449cc180f75" providerId="LiveId" clId="{46F6CC8B-2CC5-7C42-B149-39A32AF45061}" dt="2019-01-27T05:16:34.717" v="3162" actId="1076"/>
          <ac:spMkLst>
            <pc:docMk/>
            <pc:sldMk cId="3700990764" sldId="358"/>
            <ac:spMk id="8" creationId="{BA663E83-CBB3-3D41-905A-E9E03CD012A7}"/>
          </ac:spMkLst>
        </pc:spChg>
        <pc:spChg chg="add mod">
          <ac:chgData name="bfjghod Goh" userId="17a83449cc180f75" providerId="LiveId" clId="{46F6CC8B-2CC5-7C42-B149-39A32AF45061}" dt="2019-01-27T05:16:38.196" v="3164" actId="1076"/>
          <ac:spMkLst>
            <pc:docMk/>
            <pc:sldMk cId="3700990764" sldId="358"/>
            <ac:spMk id="9" creationId="{D041B0E4-3AD0-634B-BB6C-3462E3D4521D}"/>
          </ac:spMkLst>
        </pc:spChg>
        <pc:spChg chg="add mod">
          <ac:chgData name="bfjghod Goh" userId="17a83449cc180f75" providerId="LiveId" clId="{46F6CC8B-2CC5-7C42-B149-39A32AF45061}" dt="2019-01-27T05:16:43.106" v="3166" actId="1076"/>
          <ac:spMkLst>
            <pc:docMk/>
            <pc:sldMk cId="3700990764" sldId="358"/>
            <ac:spMk id="10" creationId="{0FB183C9-4484-0D40-8E6E-CC59159DF27C}"/>
          </ac:spMkLst>
        </pc:spChg>
        <pc:graphicFrameChg chg="add mod modGraphic">
          <ac:chgData name="bfjghod Goh" userId="17a83449cc180f75" providerId="LiveId" clId="{46F6CC8B-2CC5-7C42-B149-39A32AF45061}" dt="2019-01-27T05:17:51.236" v="3187" actId="20577"/>
          <ac:graphicFrameMkLst>
            <pc:docMk/>
            <pc:sldMk cId="3700990764" sldId="358"/>
            <ac:graphicFrameMk id="4" creationId="{7B4BFE91-22B5-AC4E-84B1-1B79EAE4C1BA}"/>
          </ac:graphicFrameMkLst>
        </pc:graphicFrameChg>
      </pc:sldChg>
      <pc:sldChg chg="delSp modSp add setBg delDesignElem">
        <pc:chgData name="bfjghod Goh" userId="17a83449cc180f75" providerId="LiveId" clId="{46F6CC8B-2CC5-7C42-B149-39A32AF45061}" dt="2019-01-27T05:21:49.745" v="3281" actId="20577"/>
        <pc:sldMkLst>
          <pc:docMk/>
          <pc:sldMk cId="2562674503" sldId="360"/>
        </pc:sldMkLst>
        <pc:spChg chg="mod">
          <ac:chgData name="bfjghod Goh" userId="17a83449cc180f75" providerId="LiveId" clId="{46F6CC8B-2CC5-7C42-B149-39A32AF45061}" dt="2019-01-27T05:21:33.352" v="3210" actId="20577"/>
          <ac:spMkLst>
            <pc:docMk/>
            <pc:sldMk cId="2562674503" sldId="360"/>
            <ac:spMk id="4" creationId="{F79A9E6A-04F4-1048-B9CC-8BC32ED46BA1}"/>
          </ac:spMkLst>
        </pc:spChg>
        <pc:spChg chg="mod">
          <ac:chgData name="bfjghod Goh" userId="17a83449cc180f75" providerId="LiveId" clId="{46F6CC8B-2CC5-7C42-B149-39A32AF45061}" dt="2019-01-27T05:21:49.745" v="3281" actId="20577"/>
          <ac:spMkLst>
            <pc:docMk/>
            <pc:sldMk cId="2562674503" sldId="360"/>
            <ac:spMk id="8" creationId="{26795B60-D0A0-7949-9092-4499648F2622}"/>
          </ac:spMkLst>
        </pc:spChg>
        <pc:spChg chg="del">
          <ac:chgData name="bfjghod Goh" userId="17a83449cc180f75" providerId="LiveId" clId="{46F6CC8B-2CC5-7C42-B149-39A32AF45061}" dt="2019-01-27T05:21:24.744" v="3190"/>
          <ac:spMkLst>
            <pc:docMk/>
            <pc:sldMk cId="2562674503" sldId="360"/>
            <ac:spMk id="23" creationId="{1DB7C82F-AB7E-4F0C-B829-FA1B9C415180}"/>
          </ac:spMkLst>
        </pc:spChg>
      </pc:sldChg>
      <pc:sldChg chg="addSp delSp modSp add">
        <pc:chgData name="bfjghod Goh" userId="17a83449cc180f75" providerId="LiveId" clId="{46F6CC8B-2CC5-7C42-B149-39A32AF45061}" dt="2019-01-27T05:23:01.655" v="3371" actId="20577"/>
        <pc:sldMkLst>
          <pc:docMk/>
          <pc:sldMk cId="2582006032" sldId="361"/>
        </pc:sldMkLst>
        <pc:spChg chg="del">
          <ac:chgData name="bfjghod Goh" userId="17a83449cc180f75" providerId="LiveId" clId="{46F6CC8B-2CC5-7C42-B149-39A32AF45061}" dt="2019-01-27T05:21:59.265" v="3283"/>
          <ac:spMkLst>
            <pc:docMk/>
            <pc:sldMk cId="2582006032" sldId="361"/>
            <ac:spMk id="2" creationId="{8681EB02-608D-2140-8378-E7287C52FA55}"/>
          </ac:spMkLst>
        </pc:spChg>
        <pc:spChg chg="del">
          <ac:chgData name="bfjghod Goh" userId="17a83449cc180f75" providerId="LiveId" clId="{46F6CC8B-2CC5-7C42-B149-39A32AF45061}" dt="2019-01-27T05:21:59.265" v="3283"/>
          <ac:spMkLst>
            <pc:docMk/>
            <pc:sldMk cId="2582006032" sldId="361"/>
            <ac:spMk id="3" creationId="{D4BFFE54-9779-B54E-A637-BF9DB2DA728C}"/>
          </ac:spMkLst>
        </pc:spChg>
        <pc:spChg chg="add mod">
          <ac:chgData name="bfjghod Goh" userId="17a83449cc180f75" providerId="LiveId" clId="{46F6CC8B-2CC5-7C42-B149-39A32AF45061}" dt="2019-01-27T05:22:07.759" v="3289" actId="20577"/>
          <ac:spMkLst>
            <pc:docMk/>
            <pc:sldMk cId="2582006032" sldId="361"/>
            <ac:spMk id="4" creationId="{07978E35-8854-AE42-B0BF-3716FE96ACD6}"/>
          </ac:spMkLst>
        </pc:spChg>
        <pc:spChg chg="add mod">
          <ac:chgData name="bfjghod Goh" userId="17a83449cc180f75" providerId="LiveId" clId="{46F6CC8B-2CC5-7C42-B149-39A32AF45061}" dt="2019-01-27T05:23:01.655" v="3371" actId="20577"/>
          <ac:spMkLst>
            <pc:docMk/>
            <pc:sldMk cId="2582006032" sldId="361"/>
            <ac:spMk id="5" creationId="{85805351-E828-774A-86B0-C8D60C1A1466}"/>
          </ac:spMkLst>
        </pc:spChg>
      </pc:sldChg>
      <pc:sldChg chg="addSp delSp modSp add mod setBg">
        <pc:chgData name="bfjghod Goh" userId="17a83449cc180f75" providerId="LiveId" clId="{46F6CC8B-2CC5-7C42-B149-39A32AF45061}" dt="2019-01-27T05:24:34.588" v="3439" actId="26606"/>
        <pc:sldMkLst>
          <pc:docMk/>
          <pc:sldMk cId="2510656938" sldId="362"/>
        </pc:sldMkLst>
        <pc:spChg chg="mod">
          <ac:chgData name="bfjghod Goh" userId="17a83449cc180f75" providerId="LiveId" clId="{46F6CC8B-2CC5-7C42-B149-39A32AF45061}" dt="2019-01-27T05:24:34.588" v="3439" actId="26606"/>
          <ac:spMkLst>
            <pc:docMk/>
            <pc:sldMk cId="2510656938" sldId="362"/>
            <ac:spMk id="2" creationId="{836A1A0B-EB22-1B45-A4DA-C16BF5EDCFA0}"/>
          </ac:spMkLst>
        </pc:spChg>
        <pc:spChg chg="del mod">
          <ac:chgData name="bfjghod Goh" userId="17a83449cc180f75" providerId="LiveId" clId="{46F6CC8B-2CC5-7C42-B149-39A32AF45061}" dt="2019-01-27T05:24:34.588" v="3439" actId="26606"/>
          <ac:spMkLst>
            <pc:docMk/>
            <pc:sldMk cId="2510656938" sldId="362"/>
            <ac:spMk id="3" creationId="{96058E99-5EEF-4D4D-BB6D-9EF582D0537C}"/>
          </ac:spMkLst>
        </pc:spChg>
        <pc:spChg chg="add del">
          <ac:chgData name="bfjghod Goh" userId="17a83449cc180f75" providerId="LiveId" clId="{46F6CC8B-2CC5-7C42-B149-39A32AF45061}" dt="2019-01-27T05:24:34.588" v="3439" actId="26606"/>
          <ac:spMkLst>
            <pc:docMk/>
            <pc:sldMk cId="2510656938" sldId="362"/>
            <ac:spMk id="8" creationId="{B4F5FA0D-0104-4987-8241-EFF7C85B88DE}"/>
          </ac:spMkLst>
        </pc:spChg>
        <pc:spChg chg="add">
          <ac:chgData name="bfjghod Goh" userId="17a83449cc180f75" providerId="LiveId" clId="{46F6CC8B-2CC5-7C42-B149-39A32AF45061}" dt="2019-01-27T05:24:34.588" v="3439" actId="26606"/>
          <ac:spMkLst>
            <pc:docMk/>
            <pc:sldMk cId="2510656938" sldId="362"/>
            <ac:spMk id="17" creationId="{42285737-90EE-47DC-AC80-8AE156B11969}"/>
          </ac:spMkLst>
        </pc:spChg>
        <pc:grpChg chg="add">
          <ac:chgData name="bfjghod Goh" userId="17a83449cc180f75" providerId="LiveId" clId="{46F6CC8B-2CC5-7C42-B149-39A32AF45061}" dt="2019-01-27T05:24:34.588" v="3439" actId="26606"/>
          <ac:grpSpMkLst>
            <pc:docMk/>
            <pc:sldMk cId="2510656938" sldId="362"/>
            <ac:grpSpMk id="19" creationId="{B57BDC17-F1B3-455F-BBF1-680AA1F25C06}"/>
          </ac:grpSpMkLst>
        </pc:grpChg>
        <pc:graphicFrameChg chg="add">
          <ac:chgData name="bfjghod Goh" userId="17a83449cc180f75" providerId="LiveId" clId="{46F6CC8B-2CC5-7C42-B149-39A32AF45061}" dt="2019-01-27T05:24:34.588" v="3439" actId="26606"/>
          <ac:graphicFrameMkLst>
            <pc:docMk/>
            <pc:sldMk cId="2510656938" sldId="362"/>
            <ac:graphicFrameMk id="12" creationId="{7B7B7379-9312-428C-B12F-D485A3C0CC7E}"/>
          </ac:graphicFrameMkLst>
        </pc:graphicFrameChg>
        <pc:picChg chg="add del">
          <ac:chgData name="bfjghod Goh" userId="17a83449cc180f75" providerId="LiveId" clId="{46F6CC8B-2CC5-7C42-B149-39A32AF45061}" dt="2019-01-27T05:24:34.588" v="3439" actId="26606"/>
          <ac:picMkLst>
            <pc:docMk/>
            <pc:sldMk cId="2510656938" sldId="362"/>
            <ac:picMk id="10" creationId="{2897127E-6CEF-446C-BE87-93B7C46E49D1}"/>
          </ac:picMkLst>
        </pc:picChg>
      </pc:sldChg>
      <pc:sldChg chg="addSp delSp modSp add mod setBg">
        <pc:chgData name="bfjghod Goh" userId="17a83449cc180f75" providerId="LiveId" clId="{46F6CC8B-2CC5-7C42-B149-39A32AF45061}" dt="2019-01-27T05:24:14.121" v="3434" actId="26606"/>
        <pc:sldMkLst>
          <pc:docMk/>
          <pc:sldMk cId="4038449066" sldId="363"/>
        </pc:sldMkLst>
        <pc:spChg chg="mod">
          <ac:chgData name="bfjghod Goh" userId="17a83449cc180f75" providerId="LiveId" clId="{46F6CC8B-2CC5-7C42-B149-39A32AF45061}" dt="2019-01-27T05:24:14.121" v="3434" actId="26606"/>
          <ac:spMkLst>
            <pc:docMk/>
            <pc:sldMk cId="4038449066" sldId="363"/>
            <ac:spMk id="2" creationId="{B65748C2-D256-1A4E-94DA-4D791757533A}"/>
          </ac:spMkLst>
        </pc:spChg>
        <pc:spChg chg="del mod">
          <ac:chgData name="bfjghod Goh" userId="17a83449cc180f75" providerId="LiveId" clId="{46F6CC8B-2CC5-7C42-B149-39A32AF45061}" dt="2019-01-27T05:24:14.121" v="3434" actId="26606"/>
          <ac:spMkLst>
            <pc:docMk/>
            <pc:sldMk cId="4038449066" sldId="363"/>
            <ac:spMk id="3" creationId="{BD995AE1-6C8D-4849-B53E-BC3FCDA20EA7}"/>
          </ac:spMkLst>
        </pc:spChg>
        <pc:spChg chg="add">
          <ac:chgData name="bfjghod Goh" userId="17a83449cc180f75" providerId="LiveId" clId="{46F6CC8B-2CC5-7C42-B149-39A32AF45061}" dt="2019-01-27T05:24:14.121" v="3434" actId="26606"/>
          <ac:spMkLst>
            <pc:docMk/>
            <pc:sldMk cId="4038449066" sldId="363"/>
            <ac:spMk id="10" creationId="{42285737-90EE-47DC-AC80-8AE156B11969}"/>
          </ac:spMkLst>
        </pc:spChg>
        <pc:grpChg chg="add">
          <ac:chgData name="bfjghod Goh" userId="17a83449cc180f75" providerId="LiveId" clId="{46F6CC8B-2CC5-7C42-B149-39A32AF45061}" dt="2019-01-27T05:24:14.121" v="3434" actId="26606"/>
          <ac:grpSpMkLst>
            <pc:docMk/>
            <pc:sldMk cId="4038449066" sldId="363"/>
            <ac:grpSpMk id="12" creationId="{B57BDC17-F1B3-455F-BBF1-680AA1F25C06}"/>
          </ac:grpSpMkLst>
        </pc:grpChg>
        <pc:graphicFrameChg chg="add">
          <ac:chgData name="bfjghod Goh" userId="17a83449cc180f75" providerId="LiveId" clId="{46F6CC8B-2CC5-7C42-B149-39A32AF45061}" dt="2019-01-27T05:24:14.121" v="3434" actId="26606"/>
          <ac:graphicFrameMkLst>
            <pc:docMk/>
            <pc:sldMk cId="4038449066" sldId="363"/>
            <ac:graphicFrameMk id="5" creationId="{ECE5D438-AEED-47DC-9D2E-EDAD80A2586A}"/>
          </ac:graphicFrameMkLst>
        </pc:graphicFrameChg>
      </pc:sldChg>
      <pc:sldChg chg="addSp delSp modSp add mod setBg">
        <pc:chgData name="bfjghod Goh" userId="17a83449cc180f75" providerId="LiveId" clId="{46F6CC8B-2CC5-7C42-B149-39A32AF45061}" dt="2019-01-27T05:25:40.507" v="3452" actId="26606"/>
        <pc:sldMkLst>
          <pc:docMk/>
          <pc:sldMk cId="3772677308" sldId="364"/>
        </pc:sldMkLst>
        <pc:spChg chg="mod">
          <ac:chgData name="bfjghod Goh" userId="17a83449cc180f75" providerId="LiveId" clId="{46F6CC8B-2CC5-7C42-B149-39A32AF45061}" dt="2019-01-27T05:25:40.507" v="3452" actId="26606"/>
          <ac:spMkLst>
            <pc:docMk/>
            <pc:sldMk cId="3772677308" sldId="364"/>
            <ac:spMk id="2" creationId="{0CC3934F-258F-2A46-A0CE-7569092F64A1}"/>
          </ac:spMkLst>
        </pc:spChg>
        <pc:spChg chg="add del mod">
          <ac:chgData name="bfjghod Goh" userId="17a83449cc180f75" providerId="LiveId" clId="{46F6CC8B-2CC5-7C42-B149-39A32AF45061}" dt="2019-01-27T05:25:40.507" v="3452" actId="26606"/>
          <ac:spMkLst>
            <pc:docMk/>
            <pc:sldMk cId="3772677308" sldId="364"/>
            <ac:spMk id="3" creationId="{9D9194E0-BCF2-A04F-B3B4-B95F03ED0DEF}"/>
          </ac:spMkLst>
        </pc:spChg>
        <pc:spChg chg="add del">
          <ac:chgData name="bfjghod Goh" userId="17a83449cc180f75" providerId="LiveId" clId="{46F6CC8B-2CC5-7C42-B149-39A32AF45061}" dt="2019-01-27T05:25:00.526" v="3445"/>
          <ac:spMkLst>
            <pc:docMk/>
            <pc:sldMk cId="3772677308" sldId="364"/>
            <ac:spMk id="4" creationId="{DAAFEDD6-7148-2642-A3E9-44B1A2FA6105}"/>
          </ac:spMkLst>
        </pc:spChg>
        <pc:spChg chg="add del">
          <ac:chgData name="bfjghod Goh" userId="17a83449cc180f75" providerId="LiveId" clId="{46F6CC8B-2CC5-7C42-B149-39A32AF45061}" dt="2019-01-27T05:25:00.526" v="3445"/>
          <ac:spMkLst>
            <pc:docMk/>
            <pc:sldMk cId="3772677308" sldId="364"/>
            <ac:spMk id="5" creationId="{74DFF883-2749-6049-87BE-E3AA825DE832}"/>
          </ac:spMkLst>
        </pc:spChg>
        <pc:spChg chg="add del">
          <ac:chgData name="bfjghod Goh" userId="17a83449cc180f75" providerId="LiveId" clId="{46F6CC8B-2CC5-7C42-B149-39A32AF45061}" dt="2019-01-27T05:25:05.160" v="3447"/>
          <ac:spMkLst>
            <pc:docMk/>
            <pc:sldMk cId="3772677308" sldId="364"/>
            <ac:spMk id="6" creationId="{13DB263C-22D1-5746-A598-F209C801D914}"/>
          </ac:spMkLst>
        </pc:spChg>
        <pc:spChg chg="add del">
          <ac:chgData name="bfjghod Goh" userId="17a83449cc180f75" providerId="LiveId" clId="{46F6CC8B-2CC5-7C42-B149-39A32AF45061}" dt="2019-01-27T05:25:05.160" v="3447"/>
          <ac:spMkLst>
            <pc:docMk/>
            <pc:sldMk cId="3772677308" sldId="364"/>
            <ac:spMk id="7" creationId="{BD58384B-93AD-214A-BBFF-10F4642ED566}"/>
          </ac:spMkLst>
        </pc:spChg>
        <pc:spChg chg="add del">
          <ac:chgData name="bfjghod Goh" userId="17a83449cc180f75" providerId="LiveId" clId="{46F6CC8B-2CC5-7C42-B149-39A32AF45061}" dt="2019-01-27T05:25:40.470" v="3451" actId="26606"/>
          <ac:spMkLst>
            <pc:docMk/>
            <pc:sldMk cId="3772677308" sldId="364"/>
            <ac:spMk id="10" creationId="{42285737-90EE-47DC-AC80-8AE156B11969}"/>
          </ac:spMkLst>
        </pc:spChg>
        <pc:spChg chg="add">
          <ac:chgData name="bfjghod Goh" userId="17a83449cc180f75" providerId="LiveId" clId="{46F6CC8B-2CC5-7C42-B149-39A32AF45061}" dt="2019-01-27T05:25:40.507" v="3452" actId="26606"/>
          <ac:spMkLst>
            <pc:docMk/>
            <pc:sldMk cId="3772677308" sldId="364"/>
            <ac:spMk id="20" creationId="{A5711A0E-A428-4ED1-96CB-33D69FD842E4}"/>
          </ac:spMkLst>
        </pc:spChg>
        <pc:grpChg chg="add del">
          <ac:chgData name="bfjghod Goh" userId="17a83449cc180f75" providerId="LiveId" clId="{46F6CC8B-2CC5-7C42-B149-39A32AF45061}" dt="2019-01-27T05:25:40.470" v="3451" actId="26606"/>
          <ac:grpSpMkLst>
            <pc:docMk/>
            <pc:sldMk cId="3772677308" sldId="364"/>
            <ac:grpSpMk id="12" creationId="{B57BDC17-F1B3-455F-BBF1-680AA1F25C06}"/>
          </ac:grpSpMkLst>
        </pc:grpChg>
        <pc:graphicFrameChg chg="add del">
          <ac:chgData name="bfjghod Goh" userId="17a83449cc180f75" providerId="LiveId" clId="{46F6CC8B-2CC5-7C42-B149-39A32AF45061}" dt="2019-01-27T05:25:40.470" v="3451" actId="26606"/>
          <ac:graphicFrameMkLst>
            <pc:docMk/>
            <pc:sldMk cId="3772677308" sldId="364"/>
            <ac:graphicFrameMk id="8" creationId="{EC32F6FB-2199-4E42-9614-09D7FD0EECC6}"/>
          </ac:graphicFrameMkLst>
        </pc:graphicFrameChg>
        <pc:graphicFrameChg chg="add">
          <ac:chgData name="bfjghod Goh" userId="17a83449cc180f75" providerId="LiveId" clId="{46F6CC8B-2CC5-7C42-B149-39A32AF45061}" dt="2019-01-27T05:25:40.507" v="3452" actId="26606"/>
          <ac:graphicFrameMkLst>
            <pc:docMk/>
            <pc:sldMk cId="3772677308" sldId="364"/>
            <ac:graphicFrameMk id="21" creationId="{050B7078-ECC6-45EC-999F-5B49E6BC1A58}"/>
          </ac:graphicFrameMkLst>
        </pc:graphicFrameChg>
        <pc:picChg chg="add del">
          <ac:chgData name="bfjghod Goh" userId="17a83449cc180f75" providerId="LiveId" clId="{46F6CC8B-2CC5-7C42-B149-39A32AF45061}" dt="2019-01-27T05:25:00.526" v="3445"/>
          <ac:picMkLst>
            <pc:docMk/>
            <pc:sldMk cId="3772677308" sldId="364"/>
            <ac:picMk id="1025" creationId="{48827973-913B-5E46-9732-464DCDB86868}"/>
          </ac:picMkLst>
        </pc:picChg>
        <pc:picChg chg="add del">
          <ac:chgData name="bfjghod Goh" userId="17a83449cc180f75" providerId="LiveId" clId="{46F6CC8B-2CC5-7C42-B149-39A32AF45061}" dt="2019-01-27T05:25:05.160" v="3447"/>
          <ac:picMkLst>
            <pc:docMk/>
            <pc:sldMk cId="3772677308" sldId="364"/>
            <ac:picMk id="1028" creationId="{551C456C-D9A8-5644-8621-1074CEF23E9F}"/>
          </ac:picMkLst>
        </pc:picChg>
      </pc:sldChg>
      <pc:sldChg chg="addSp delSp modSp add modAnim">
        <pc:chgData name="bfjghod Goh" userId="17a83449cc180f75" providerId="LiveId" clId="{46F6CC8B-2CC5-7C42-B149-39A32AF45061}" dt="2019-01-27T05:28:19.611" v="3512"/>
        <pc:sldMkLst>
          <pc:docMk/>
          <pc:sldMk cId="3791852433" sldId="365"/>
        </pc:sldMkLst>
        <pc:spChg chg="mod">
          <ac:chgData name="bfjghod Goh" userId="17a83449cc180f75" providerId="LiveId" clId="{46F6CC8B-2CC5-7C42-B149-39A32AF45061}" dt="2019-01-27T05:26:59.642" v="3484" actId="20577"/>
          <ac:spMkLst>
            <pc:docMk/>
            <pc:sldMk cId="3791852433" sldId="365"/>
            <ac:spMk id="2" creationId="{A9519B32-27E0-2E45-8365-66CB8F405529}"/>
          </ac:spMkLst>
        </pc:spChg>
        <pc:spChg chg="mod">
          <ac:chgData name="bfjghod Goh" userId="17a83449cc180f75" providerId="LiveId" clId="{46F6CC8B-2CC5-7C42-B149-39A32AF45061}" dt="2019-01-27T05:26:10.740" v="3463" actId="27636"/>
          <ac:spMkLst>
            <pc:docMk/>
            <pc:sldMk cId="3791852433" sldId="365"/>
            <ac:spMk id="3" creationId="{32099812-991F-DC48-8C4F-3A29EE00ACC4}"/>
          </ac:spMkLst>
        </pc:spChg>
        <pc:spChg chg="add del">
          <ac:chgData name="bfjghod Goh" userId="17a83449cc180f75" providerId="LiveId" clId="{46F6CC8B-2CC5-7C42-B149-39A32AF45061}" dt="2019-01-27T05:26:03.788" v="3455"/>
          <ac:spMkLst>
            <pc:docMk/>
            <pc:sldMk cId="3791852433" sldId="365"/>
            <ac:spMk id="4" creationId="{F5A06633-9638-9341-8323-33F2F9BFBE46}"/>
          </ac:spMkLst>
        </pc:spChg>
        <pc:spChg chg="add del">
          <ac:chgData name="bfjghod Goh" userId="17a83449cc180f75" providerId="LiveId" clId="{46F6CC8B-2CC5-7C42-B149-39A32AF45061}" dt="2019-01-27T05:26:03.788" v="3455"/>
          <ac:spMkLst>
            <pc:docMk/>
            <pc:sldMk cId="3791852433" sldId="365"/>
            <ac:spMk id="5" creationId="{4A000A2C-B8DB-0C43-B8EF-88AE44E8E67D}"/>
          </ac:spMkLst>
        </pc:spChg>
        <pc:spChg chg="add del">
          <ac:chgData name="bfjghod Goh" userId="17a83449cc180f75" providerId="LiveId" clId="{46F6CC8B-2CC5-7C42-B149-39A32AF45061}" dt="2019-01-27T05:26:03.788" v="3455"/>
          <ac:spMkLst>
            <pc:docMk/>
            <pc:sldMk cId="3791852433" sldId="365"/>
            <ac:spMk id="6" creationId="{11329E7F-63F6-F941-B8C9-A22C99AF5376}"/>
          </ac:spMkLst>
        </pc:spChg>
        <pc:spChg chg="add del">
          <ac:chgData name="bfjghod Goh" userId="17a83449cc180f75" providerId="LiveId" clId="{46F6CC8B-2CC5-7C42-B149-39A32AF45061}" dt="2019-01-27T05:26:08.421" v="3461"/>
          <ac:spMkLst>
            <pc:docMk/>
            <pc:sldMk cId="3791852433" sldId="365"/>
            <ac:spMk id="7" creationId="{5B393B60-2CDF-AD4B-894D-8572CFEA65D7}"/>
          </ac:spMkLst>
        </pc:spChg>
        <pc:spChg chg="add del">
          <ac:chgData name="bfjghod Goh" userId="17a83449cc180f75" providerId="LiveId" clId="{46F6CC8B-2CC5-7C42-B149-39A32AF45061}" dt="2019-01-27T05:26:08.421" v="3461"/>
          <ac:spMkLst>
            <pc:docMk/>
            <pc:sldMk cId="3791852433" sldId="365"/>
            <ac:spMk id="8" creationId="{90832C6D-B90F-254D-9F25-893841FF4BDC}"/>
          </ac:spMkLst>
        </pc:spChg>
        <pc:spChg chg="add del">
          <ac:chgData name="bfjghod Goh" userId="17a83449cc180f75" providerId="LiveId" clId="{46F6CC8B-2CC5-7C42-B149-39A32AF45061}" dt="2019-01-27T05:26:08.421" v="3461"/>
          <ac:spMkLst>
            <pc:docMk/>
            <pc:sldMk cId="3791852433" sldId="365"/>
            <ac:spMk id="9" creationId="{CC1421ED-6BC2-6949-8171-ECB2FD4557E8}"/>
          </ac:spMkLst>
        </pc:spChg>
      </pc:sldChg>
      <pc:sldChg chg="modSp add modAnim">
        <pc:chgData name="bfjghod Goh" userId="17a83449cc180f75" providerId="LiveId" clId="{46F6CC8B-2CC5-7C42-B149-39A32AF45061}" dt="2019-01-27T05:31:14.410" v="3649" actId="207"/>
        <pc:sldMkLst>
          <pc:docMk/>
          <pc:sldMk cId="2512725538" sldId="366"/>
        </pc:sldMkLst>
        <pc:spChg chg="mod">
          <ac:chgData name="bfjghod Goh" userId="17a83449cc180f75" providerId="LiveId" clId="{46F6CC8B-2CC5-7C42-B149-39A32AF45061}" dt="2019-01-27T05:27:02.618" v="3485"/>
          <ac:spMkLst>
            <pc:docMk/>
            <pc:sldMk cId="2512725538" sldId="366"/>
            <ac:spMk id="2" creationId="{A3133FD8-C0E4-864C-927E-5B4866FBA898}"/>
          </ac:spMkLst>
        </pc:spChg>
        <pc:spChg chg="mod">
          <ac:chgData name="bfjghod Goh" userId="17a83449cc180f75" providerId="LiveId" clId="{46F6CC8B-2CC5-7C42-B149-39A32AF45061}" dt="2019-01-27T05:31:14.410" v="3649" actId="207"/>
          <ac:spMkLst>
            <pc:docMk/>
            <pc:sldMk cId="2512725538" sldId="366"/>
            <ac:spMk id="3" creationId="{8FE3B15B-F81C-DD48-9B81-26F6097BF714}"/>
          </ac:spMkLst>
        </pc:spChg>
      </pc:sldChg>
      <pc:sldChg chg="modSp add modAnim">
        <pc:chgData name="bfjghod Goh" userId="17a83449cc180f75" providerId="LiveId" clId="{46F6CC8B-2CC5-7C42-B149-39A32AF45061}" dt="2019-01-27T05:31:29.934" v="3653" actId="207"/>
        <pc:sldMkLst>
          <pc:docMk/>
          <pc:sldMk cId="1153172182" sldId="367"/>
        </pc:sldMkLst>
        <pc:spChg chg="mod">
          <ac:chgData name="bfjghod Goh" userId="17a83449cc180f75" providerId="LiveId" clId="{46F6CC8B-2CC5-7C42-B149-39A32AF45061}" dt="2019-01-27T05:27:05.243" v="3486"/>
          <ac:spMkLst>
            <pc:docMk/>
            <pc:sldMk cId="1153172182" sldId="367"/>
            <ac:spMk id="2" creationId="{44A22889-198B-9E40-9CA8-6470EE647F5D}"/>
          </ac:spMkLst>
        </pc:spChg>
        <pc:spChg chg="mod">
          <ac:chgData name="bfjghod Goh" userId="17a83449cc180f75" providerId="LiveId" clId="{46F6CC8B-2CC5-7C42-B149-39A32AF45061}" dt="2019-01-27T05:31:29.934" v="3653" actId="207"/>
          <ac:spMkLst>
            <pc:docMk/>
            <pc:sldMk cId="1153172182" sldId="367"/>
            <ac:spMk id="3" creationId="{BF78ACD7-23B1-F44F-925F-924D6B383A06}"/>
          </ac:spMkLst>
        </pc:spChg>
      </pc:sldChg>
      <pc:sldChg chg="modSp add">
        <pc:chgData name="bfjghod Goh" userId="17a83449cc180f75" providerId="LiveId" clId="{46F6CC8B-2CC5-7C42-B149-39A32AF45061}" dt="2019-01-27T05:27:40.692" v="3511" actId="20577"/>
        <pc:sldMkLst>
          <pc:docMk/>
          <pc:sldMk cId="3400174301" sldId="368"/>
        </pc:sldMkLst>
        <pc:spChg chg="mod">
          <ac:chgData name="bfjghod Goh" userId="17a83449cc180f75" providerId="LiveId" clId="{46F6CC8B-2CC5-7C42-B149-39A32AF45061}" dt="2019-01-27T05:27:33.844" v="3490" actId="20577"/>
          <ac:spMkLst>
            <pc:docMk/>
            <pc:sldMk cId="3400174301" sldId="368"/>
            <ac:spMk id="6" creationId="{840A5991-7F2C-CB42-85A3-1614DBA2E3F8}"/>
          </ac:spMkLst>
        </pc:spChg>
        <pc:spChg chg="mod">
          <ac:chgData name="bfjghod Goh" userId="17a83449cc180f75" providerId="LiveId" clId="{46F6CC8B-2CC5-7C42-B149-39A32AF45061}" dt="2019-01-27T05:27:40.692" v="3511" actId="20577"/>
          <ac:spMkLst>
            <pc:docMk/>
            <pc:sldMk cId="3400174301" sldId="368"/>
            <ac:spMk id="8" creationId="{4D57AE6F-51FC-D440-8BAE-98D6A3535199}"/>
          </ac:spMkLst>
        </pc:spChg>
      </pc:sldChg>
      <pc:sldChg chg="addSp delSp modSp add mod setBg">
        <pc:chgData name="bfjghod Goh" userId="17a83449cc180f75" providerId="LiveId" clId="{46F6CC8B-2CC5-7C42-B149-39A32AF45061}" dt="2019-01-27T05:30:49.155" v="3647" actId="1076"/>
        <pc:sldMkLst>
          <pc:docMk/>
          <pc:sldMk cId="1543673743" sldId="369"/>
        </pc:sldMkLst>
        <pc:spChg chg="mod">
          <ac:chgData name="bfjghod Goh" userId="17a83449cc180f75" providerId="LiveId" clId="{46F6CC8B-2CC5-7C42-B149-39A32AF45061}" dt="2019-01-27T05:29:33.901" v="3531" actId="26606"/>
          <ac:spMkLst>
            <pc:docMk/>
            <pc:sldMk cId="1543673743" sldId="369"/>
            <ac:spMk id="2" creationId="{0FF7461A-7FFF-654B-B860-639AFC237E5F}"/>
          </ac:spMkLst>
        </pc:spChg>
        <pc:spChg chg="add del mod">
          <ac:chgData name="bfjghod Goh" userId="17a83449cc180f75" providerId="LiveId" clId="{46F6CC8B-2CC5-7C42-B149-39A32AF45061}" dt="2019-01-27T05:29:33.901" v="3531" actId="26606"/>
          <ac:spMkLst>
            <pc:docMk/>
            <pc:sldMk cId="1543673743" sldId="369"/>
            <ac:spMk id="3" creationId="{8A0C70C9-2BEB-0D4F-823D-C41C94FDDE7B}"/>
          </ac:spMkLst>
        </pc:spChg>
        <pc:spChg chg="add mod">
          <ac:chgData name="bfjghod Goh" userId="17a83449cc180f75" providerId="LiveId" clId="{46F6CC8B-2CC5-7C42-B149-39A32AF45061}" dt="2019-01-27T05:30:49.155" v="3647" actId="1076"/>
          <ac:spMkLst>
            <pc:docMk/>
            <pc:sldMk cId="1543673743" sldId="369"/>
            <ac:spMk id="4" creationId="{15024F9E-C735-5142-9EFE-0DEE421301F7}"/>
          </ac:spMkLst>
        </pc:spChg>
        <pc:spChg chg="add del">
          <ac:chgData name="bfjghod Goh" userId="17a83449cc180f75" providerId="LiveId" clId="{46F6CC8B-2CC5-7C42-B149-39A32AF45061}" dt="2019-01-27T05:29:33.879" v="3530" actId="26606"/>
          <ac:spMkLst>
            <pc:docMk/>
            <pc:sldMk cId="1543673743" sldId="369"/>
            <ac:spMk id="10" creationId="{A5711A0E-A428-4ED1-96CB-33D69FD842E4}"/>
          </ac:spMkLst>
        </pc:spChg>
        <pc:graphicFrameChg chg="add del">
          <ac:chgData name="bfjghod Goh" userId="17a83449cc180f75" providerId="LiveId" clId="{46F6CC8B-2CC5-7C42-B149-39A32AF45061}" dt="2019-01-27T05:29:33.879" v="3530" actId="26606"/>
          <ac:graphicFrameMkLst>
            <pc:docMk/>
            <pc:sldMk cId="1543673743" sldId="369"/>
            <ac:graphicFrameMk id="5" creationId="{F178DC8A-76BE-4BBA-9DC0-448797AED86A}"/>
          </ac:graphicFrameMkLst>
        </pc:graphicFrameChg>
        <pc:graphicFrameChg chg="add">
          <ac:chgData name="bfjghod Goh" userId="17a83449cc180f75" providerId="LiveId" clId="{46F6CC8B-2CC5-7C42-B149-39A32AF45061}" dt="2019-01-27T05:29:33.901" v="3531" actId="26606"/>
          <ac:graphicFrameMkLst>
            <pc:docMk/>
            <pc:sldMk cId="1543673743" sldId="369"/>
            <ac:graphicFrameMk id="12" creationId="{BCF6AB4B-7214-44DA-9D87-A7B24FF94A78}"/>
          </ac:graphicFrameMkLst>
        </pc:graphicFrameChg>
      </pc:sldChg>
      <pc:sldChg chg="modSp add">
        <pc:chgData name="bfjghod Goh" userId="17a83449cc180f75" providerId="LiveId" clId="{46F6CC8B-2CC5-7C42-B149-39A32AF45061}" dt="2019-01-27T05:32:29.451" v="3657" actId="27636"/>
        <pc:sldMkLst>
          <pc:docMk/>
          <pc:sldMk cId="4234453003" sldId="370"/>
        </pc:sldMkLst>
        <pc:spChg chg="mod">
          <ac:chgData name="bfjghod Goh" userId="17a83449cc180f75" providerId="LiveId" clId="{46F6CC8B-2CC5-7C42-B149-39A32AF45061}" dt="2019-01-27T05:29:48.183" v="3539" actId="20577"/>
          <ac:spMkLst>
            <pc:docMk/>
            <pc:sldMk cId="4234453003" sldId="370"/>
            <ac:spMk id="2" creationId="{9475A965-F91B-5E4F-8633-3C410B5EA2B7}"/>
          </ac:spMkLst>
        </pc:spChg>
        <pc:spChg chg="mod">
          <ac:chgData name="bfjghod Goh" userId="17a83449cc180f75" providerId="LiveId" clId="{46F6CC8B-2CC5-7C42-B149-39A32AF45061}" dt="2019-01-27T05:32:29.451" v="3657" actId="27636"/>
          <ac:spMkLst>
            <pc:docMk/>
            <pc:sldMk cId="4234453003" sldId="370"/>
            <ac:spMk id="3" creationId="{FEE48AFE-7340-E447-9742-69993E6A0C84}"/>
          </ac:spMkLst>
        </pc:spChg>
      </pc:sldChg>
      <pc:sldChg chg="modSp add ord">
        <pc:chgData name="bfjghod Goh" userId="17a83449cc180f75" providerId="LiveId" clId="{46F6CC8B-2CC5-7C42-B149-39A32AF45061}" dt="2019-01-27T05:30:17.618" v="3543"/>
        <pc:sldMkLst>
          <pc:docMk/>
          <pc:sldMk cId="3652992000" sldId="371"/>
        </pc:sldMkLst>
        <pc:spChg chg="mod">
          <ac:chgData name="bfjghod Goh" userId="17a83449cc180f75" providerId="LiveId" clId="{46F6CC8B-2CC5-7C42-B149-39A32AF45061}" dt="2019-01-27T05:30:17.618" v="3543"/>
          <ac:spMkLst>
            <pc:docMk/>
            <pc:sldMk cId="3652992000" sldId="371"/>
            <ac:spMk id="2" creationId="{C10B2AD8-DD86-CF45-A8D8-2C06B6C8DAE3}"/>
          </ac:spMkLst>
        </pc:spChg>
        <pc:spChg chg="mod">
          <ac:chgData name="bfjghod Goh" userId="17a83449cc180f75" providerId="LiveId" clId="{46F6CC8B-2CC5-7C42-B149-39A32AF45061}" dt="2019-01-27T05:30:11.610" v="3542"/>
          <ac:spMkLst>
            <pc:docMk/>
            <pc:sldMk cId="3652992000" sldId="371"/>
            <ac:spMk id="3" creationId="{B80CF5E3-579D-C14A-A9A2-5FE2A52C3786}"/>
          </ac:spMkLst>
        </pc:spChg>
      </pc:sldChg>
      <pc:sldChg chg="addSp delSp modSp add mod setBg">
        <pc:chgData name="bfjghod Goh" userId="17a83449cc180f75" providerId="LiveId" clId="{46F6CC8B-2CC5-7C42-B149-39A32AF45061}" dt="2019-01-27T05:34:04.531" v="3671" actId="27636"/>
        <pc:sldMkLst>
          <pc:docMk/>
          <pc:sldMk cId="188633038" sldId="372"/>
        </pc:sldMkLst>
        <pc:spChg chg="mod">
          <ac:chgData name="bfjghod Goh" userId="17a83449cc180f75" providerId="LiveId" clId="{46F6CC8B-2CC5-7C42-B149-39A32AF45061}" dt="2019-01-27T05:34:04.531" v="3671" actId="27636"/>
          <ac:spMkLst>
            <pc:docMk/>
            <pc:sldMk cId="188633038" sldId="372"/>
            <ac:spMk id="2" creationId="{D004F23D-61C2-3348-8483-5341285F3742}"/>
          </ac:spMkLst>
        </pc:spChg>
        <pc:spChg chg="add del mod">
          <ac:chgData name="bfjghod Goh" userId="17a83449cc180f75" providerId="LiveId" clId="{46F6CC8B-2CC5-7C42-B149-39A32AF45061}" dt="2019-01-27T05:33:54.478" v="3666" actId="26606"/>
          <ac:spMkLst>
            <pc:docMk/>
            <pc:sldMk cId="188633038" sldId="372"/>
            <ac:spMk id="3" creationId="{58CAACE5-7BB8-F846-B5AA-6AC87B478F11}"/>
          </ac:spMkLst>
        </pc:spChg>
        <pc:spChg chg="add">
          <ac:chgData name="bfjghod Goh" userId="17a83449cc180f75" providerId="LiveId" clId="{46F6CC8B-2CC5-7C42-B149-39A32AF45061}" dt="2019-01-27T05:33:54.478" v="3666" actId="26606"/>
          <ac:spMkLst>
            <pc:docMk/>
            <pc:sldMk cId="188633038" sldId="372"/>
            <ac:spMk id="6" creationId="{46C2E80F-49A6-4372-B103-219D417A55ED}"/>
          </ac:spMkLst>
        </pc:spChg>
        <pc:spChg chg="add del">
          <ac:chgData name="bfjghod Goh" userId="17a83449cc180f75" providerId="LiveId" clId="{46F6CC8B-2CC5-7C42-B149-39A32AF45061}" dt="2019-01-27T05:33:45.075" v="3664" actId="26606"/>
          <ac:spMkLst>
            <pc:docMk/>
            <pc:sldMk cId="188633038" sldId="372"/>
            <ac:spMk id="10" creationId="{46C2E80F-49A6-4372-B103-219D417A55ED}"/>
          </ac:spMkLst>
        </pc:spChg>
        <pc:graphicFrameChg chg="add del">
          <ac:chgData name="bfjghod Goh" userId="17a83449cc180f75" providerId="LiveId" clId="{46F6CC8B-2CC5-7C42-B149-39A32AF45061}" dt="2019-01-27T05:33:45.075" v="3664" actId="26606"/>
          <ac:graphicFrameMkLst>
            <pc:docMk/>
            <pc:sldMk cId="188633038" sldId="372"/>
            <ac:graphicFrameMk id="5" creationId="{53895D5E-DF78-439C-89B5-B789074BD141}"/>
          </ac:graphicFrameMkLst>
        </pc:graphicFrameChg>
        <pc:graphicFrameChg chg="add">
          <ac:chgData name="bfjghod Goh" userId="17a83449cc180f75" providerId="LiveId" clId="{46F6CC8B-2CC5-7C42-B149-39A32AF45061}" dt="2019-01-27T05:33:54.478" v="3666" actId="26606"/>
          <ac:graphicFrameMkLst>
            <pc:docMk/>
            <pc:sldMk cId="188633038" sldId="372"/>
            <ac:graphicFrameMk id="7" creationId="{9044443A-F214-47C0-BC0A-C5EA6AA271C5}"/>
          </ac:graphicFrameMkLst>
        </pc:graphicFrameChg>
      </pc:sldChg>
      <pc:sldChg chg="modSp add">
        <pc:chgData name="bfjghod Goh" userId="17a83449cc180f75" providerId="LiveId" clId="{46F6CC8B-2CC5-7C42-B149-39A32AF45061}" dt="2019-01-27T05:35:24.868" v="3730" actId="20577"/>
        <pc:sldMkLst>
          <pc:docMk/>
          <pc:sldMk cId="3717842514" sldId="373"/>
        </pc:sldMkLst>
        <pc:spChg chg="mod">
          <ac:chgData name="bfjghod Goh" userId="17a83449cc180f75" providerId="LiveId" clId="{46F6CC8B-2CC5-7C42-B149-39A32AF45061}" dt="2019-01-27T05:35:24.868" v="3730" actId="20577"/>
          <ac:spMkLst>
            <pc:docMk/>
            <pc:sldMk cId="3717842514" sldId="373"/>
            <ac:spMk id="2" creationId="{0BD88AB5-477C-394E-AFF9-F6655283AFB0}"/>
          </ac:spMkLst>
        </pc:spChg>
        <pc:spChg chg="mod">
          <ac:chgData name="bfjghod Goh" userId="17a83449cc180f75" providerId="LiveId" clId="{46F6CC8B-2CC5-7C42-B149-39A32AF45061}" dt="2019-01-27T05:34:53.583" v="3718" actId="15"/>
          <ac:spMkLst>
            <pc:docMk/>
            <pc:sldMk cId="3717842514" sldId="373"/>
            <ac:spMk id="3" creationId="{9D12A944-08D1-F441-997F-2AAAEE584085}"/>
          </ac:spMkLst>
        </pc:spChg>
      </pc:sldChg>
      <pc:sldChg chg="modSp add">
        <pc:chgData name="bfjghod Goh" userId="17a83449cc180f75" providerId="LiveId" clId="{46F6CC8B-2CC5-7C42-B149-39A32AF45061}" dt="2019-01-27T05:35:31.237" v="3731"/>
        <pc:sldMkLst>
          <pc:docMk/>
          <pc:sldMk cId="2216276694" sldId="374"/>
        </pc:sldMkLst>
        <pc:spChg chg="mod">
          <ac:chgData name="bfjghod Goh" userId="17a83449cc180f75" providerId="LiveId" clId="{46F6CC8B-2CC5-7C42-B149-39A32AF45061}" dt="2019-01-27T05:35:31.237" v="3731"/>
          <ac:spMkLst>
            <pc:docMk/>
            <pc:sldMk cId="2216276694" sldId="374"/>
            <ac:spMk id="2" creationId="{6B666529-5681-F24B-B2DC-0D5472A87D3D}"/>
          </ac:spMkLst>
        </pc:spChg>
        <pc:spChg chg="mod">
          <ac:chgData name="bfjghod Goh" userId="17a83449cc180f75" providerId="LiveId" clId="{46F6CC8B-2CC5-7C42-B149-39A32AF45061}" dt="2019-01-27T05:35:07.452" v="3721"/>
          <ac:spMkLst>
            <pc:docMk/>
            <pc:sldMk cId="2216276694" sldId="374"/>
            <ac:spMk id="3" creationId="{75682D88-6527-C74E-A4FB-1E1CA5743267}"/>
          </ac:spMkLst>
        </pc:spChg>
      </pc:sldChg>
      <pc:sldChg chg="modSp add">
        <pc:chgData name="bfjghod Goh" userId="17a83449cc180f75" providerId="LiveId" clId="{46F6CC8B-2CC5-7C42-B149-39A32AF45061}" dt="2019-01-27T05:36:03.419" v="3741" actId="20577"/>
        <pc:sldMkLst>
          <pc:docMk/>
          <pc:sldMk cId="2663055389" sldId="375"/>
        </pc:sldMkLst>
        <pc:spChg chg="mod">
          <ac:chgData name="bfjghod Goh" userId="17a83449cc180f75" providerId="LiveId" clId="{46F6CC8B-2CC5-7C42-B149-39A32AF45061}" dt="2019-01-27T05:35:48.566" v="3734"/>
          <ac:spMkLst>
            <pc:docMk/>
            <pc:sldMk cId="2663055389" sldId="375"/>
            <ac:spMk id="2" creationId="{79413B2E-3978-4546-905B-9B8B59B22530}"/>
          </ac:spMkLst>
        </pc:spChg>
        <pc:spChg chg="mod">
          <ac:chgData name="bfjghod Goh" userId="17a83449cc180f75" providerId="LiveId" clId="{46F6CC8B-2CC5-7C42-B149-39A32AF45061}" dt="2019-01-27T05:36:03.419" v="3741" actId="20577"/>
          <ac:spMkLst>
            <pc:docMk/>
            <pc:sldMk cId="2663055389" sldId="375"/>
            <ac:spMk id="3" creationId="{5EBD9158-02C2-FA44-958F-CCF18112CCA2}"/>
          </ac:spMkLst>
        </pc:spChg>
      </pc:sldChg>
      <pc:sldChg chg="modSp add">
        <pc:chgData name="bfjghod Goh" userId="17a83449cc180f75" providerId="LiveId" clId="{46F6CC8B-2CC5-7C42-B149-39A32AF45061}" dt="2019-01-27T05:36:42.831" v="3744"/>
        <pc:sldMkLst>
          <pc:docMk/>
          <pc:sldMk cId="1729050603" sldId="376"/>
        </pc:sldMkLst>
        <pc:spChg chg="mod">
          <ac:chgData name="bfjghod Goh" userId="17a83449cc180f75" providerId="LiveId" clId="{46F6CC8B-2CC5-7C42-B149-39A32AF45061}" dt="2019-01-27T05:36:26.922" v="3743"/>
          <ac:spMkLst>
            <pc:docMk/>
            <pc:sldMk cId="1729050603" sldId="376"/>
            <ac:spMk id="2" creationId="{C56B9AE6-9491-2446-8C5F-E40B26180715}"/>
          </ac:spMkLst>
        </pc:spChg>
        <pc:spChg chg="mod">
          <ac:chgData name="bfjghod Goh" userId="17a83449cc180f75" providerId="LiveId" clId="{46F6CC8B-2CC5-7C42-B149-39A32AF45061}" dt="2019-01-27T05:36:42.831" v="3744"/>
          <ac:spMkLst>
            <pc:docMk/>
            <pc:sldMk cId="1729050603" sldId="376"/>
            <ac:spMk id="3" creationId="{A7E2E65D-2F79-FB48-85A8-21B1C6F965F3}"/>
          </ac:spMkLst>
        </pc:spChg>
      </pc:sldChg>
      <pc:sldChg chg="modSp add">
        <pc:chgData name="bfjghod Goh" userId="17a83449cc180f75" providerId="LiveId" clId="{46F6CC8B-2CC5-7C42-B149-39A32AF45061}" dt="2019-01-27T05:37:22.072" v="3749"/>
        <pc:sldMkLst>
          <pc:docMk/>
          <pc:sldMk cId="2680569073" sldId="377"/>
        </pc:sldMkLst>
        <pc:spChg chg="mod">
          <ac:chgData name="bfjghod Goh" userId="17a83449cc180f75" providerId="LiveId" clId="{46F6CC8B-2CC5-7C42-B149-39A32AF45061}" dt="2019-01-27T05:37:22.072" v="3749"/>
          <ac:spMkLst>
            <pc:docMk/>
            <pc:sldMk cId="2680569073" sldId="377"/>
            <ac:spMk id="2" creationId="{43EA561A-0A30-E644-B421-F62171BD0CE6}"/>
          </ac:spMkLst>
        </pc:spChg>
        <pc:spChg chg="mod">
          <ac:chgData name="bfjghod Goh" userId="17a83449cc180f75" providerId="LiveId" clId="{46F6CC8B-2CC5-7C42-B149-39A32AF45061}" dt="2019-01-27T05:37:16.377" v="3748"/>
          <ac:spMkLst>
            <pc:docMk/>
            <pc:sldMk cId="2680569073" sldId="377"/>
            <ac:spMk id="3" creationId="{2E8CC1E6-AE1B-6F41-98B7-12159DCA247E}"/>
          </ac:spMkLst>
        </pc:spChg>
      </pc:sldChg>
      <pc:sldChg chg="modSp add">
        <pc:chgData name="bfjghod Goh" userId="17a83449cc180f75" providerId="LiveId" clId="{46F6CC8B-2CC5-7C42-B149-39A32AF45061}" dt="2019-01-27T05:38:04.402" v="3759" actId="27636"/>
        <pc:sldMkLst>
          <pc:docMk/>
          <pc:sldMk cId="4215362965" sldId="378"/>
        </pc:sldMkLst>
        <pc:spChg chg="mod">
          <ac:chgData name="bfjghod Goh" userId="17a83449cc180f75" providerId="LiveId" clId="{46F6CC8B-2CC5-7C42-B149-39A32AF45061}" dt="2019-01-27T05:37:52.736" v="3757" actId="27636"/>
          <ac:spMkLst>
            <pc:docMk/>
            <pc:sldMk cId="4215362965" sldId="378"/>
            <ac:spMk id="2" creationId="{ED552946-D4D4-EF49-AB2B-6A6D57AA0C82}"/>
          </ac:spMkLst>
        </pc:spChg>
        <pc:spChg chg="mod">
          <ac:chgData name="bfjghod Goh" userId="17a83449cc180f75" providerId="LiveId" clId="{46F6CC8B-2CC5-7C42-B149-39A32AF45061}" dt="2019-01-27T05:38:04.402" v="3759" actId="27636"/>
          <ac:spMkLst>
            <pc:docMk/>
            <pc:sldMk cId="4215362965" sldId="378"/>
            <ac:spMk id="3" creationId="{1BD61FE7-79E7-9E40-944A-8C5C6D756F12}"/>
          </ac:spMkLst>
        </pc:spChg>
      </pc:sldChg>
      <pc:sldChg chg="modSp add">
        <pc:chgData name="bfjghod Goh" userId="17a83449cc180f75" providerId="LiveId" clId="{46F6CC8B-2CC5-7C42-B149-39A32AF45061}" dt="2019-01-27T05:38:43.524" v="3893" actId="20577"/>
        <pc:sldMkLst>
          <pc:docMk/>
          <pc:sldMk cId="671574620" sldId="379"/>
        </pc:sldMkLst>
        <pc:spChg chg="mod">
          <ac:chgData name="bfjghod Goh" userId="17a83449cc180f75" providerId="LiveId" clId="{46F6CC8B-2CC5-7C42-B149-39A32AF45061}" dt="2019-01-27T05:38:43.524" v="3893" actId="20577"/>
          <ac:spMkLst>
            <pc:docMk/>
            <pc:sldMk cId="671574620" sldId="379"/>
            <ac:spMk id="8" creationId="{4D57AE6F-51FC-D440-8BAE-98D6A3535199}"/>
          </ac:spMkLst>
        </pc:spChg>
      </pc:sldChg>
      <pc:sldChg chg="addSp delSp modSp add mod setBg">
        <pc:chgData name="bfjghod Goh" userId="17a83449cc180f75" providerId="LiveId" clId="{46F6CC8B-2CC5-7C42-B149-39A32AF45061}" dt="2019-01-27T05:45:06.904" v="3949" actId="26606"/>
        <pc:sldMkLst>
          <pc:docMk/>
          <pc:sldMk cId="868780898" sldId="380"/>
        </pc:sldMkLst>
        <pc:spChg chg="del">
          <ac:chgData name="bfjghod Goh" userId="17a83449cc180f75" providerId="LiveId" clId="{46F6CC8B-2CC5-7C42-B149-39A32AF45061}" dt="2019-01-27T05:38:55.085" v="3895"/>
          <ac:spMkLst>
            <pc:docMk/>
            <pc:sldMk cId="868780898" sldId="380"/>
            <ac:spMk id="2" creationId="{8099E0A7-9146-F647-9652-004C0267F866}"/>
          </ac:spMkLst>
        </pc:spChg>
        <pc:spChg chg="del">
          <ac:chgData name="bfjghod Goh" userId="17a83449cc180f75" providerId="LiveId" clId="{46F6CC8B-2CC5-7C42-B149-39A32AF45061}" dt="2019-01-27T05:38:55.085" v="3895"/>
          <ac:spMkLst>
            <pc:docMk/>
            <pc:sldMk cId="868780898" sldId="380"/>
            <ac:spMk id="3" creationId="{A4A09C72-4BB4-BB4E-86C9-27D4F224CBE9}"/>
          </ac:spMkLst>
        </pc:spChg>
        <pc:spChg chg="del">
          <ac:chgData name="bfjghod Goh" userId="17a83449cc180f75" providerId="LiveId" clId="{46F6CC8B-2CC5-7C42-B149-39A32AF45061}" dt="2019-01-27T05:38:55.085" v="3895"/>
          <ac:spMkLst>
            <pc:docMk/>
            <pc:sldMk cId="868780898" sldId="380"/>
            <ac:spMk id="4" creationId="{C77D74AB-1425-E046-909C-ADD9167FDA3A}"/>
          </ac:spMkLst>
        </pc:spChg>
        <pc:spChg chg="add mod">
          <ac:chgData name="bfjghod Goh" userId="17a83449cc180f75" providerId="LiveId" clId="{46F6CC8B-2CC5-7C42-B149-39A32AF45061}" dt="2019-01-27T05:45:06.904" v="3949" actId="26606"/>
          <ac:spMkLst>
            <pc:docMk/>
            <pc:sldMk cId="868780898" sldId="380"/>
            <ac:spMk id="5" creationId="{FD233B23-AB90-A845-85EA-EA76612D5861}"/>
          </ac:spMkLst>
        </pc:spChg>
        <pc:spChg chg="add del mod">
          <ac:chgData name="bfjghod Goh" userId="17a83449cc180f75" providerId="LiveId" clId="{46F6CC8B-2CC5-7C42-B149-39A32AF45061}" dt="2019-01-27T05:43:48.561" v="3941" actId="26606"/>
          <ac:spMkLst>
            <pc:docMk/>
            <pc:sldMk cId="868780898" sldId="380"/>
            <ac:spMk id="6" creationId="{5BB77BB5-BFF4-D145-B32C-027EA1B67388}"/>
          </ac:spMkLst>
        </pc:spChg>
        <pc:spChg chg="add del">
          <ac:chgData name="bfjghod Goh" userId="17a83449cc180f75" providerId="LiveId" clId="{46F6CC8B-2CC5-7C42-B149-39A32AF45061}" dt="2019-01-27T05:43:48.535" v="3940" actId="26606"/>
          <ac:spMkLst>
            <pc:docMk/>
            <pc:sldMk cId="868780898" sldId="380"/>
            <ac:spMk id="13" creationId="{46C2E80F-49A6-4372-B103-219D417A55ED}"/>
          </ac:spMkLst>
        </pc:spChg>
        <pc:spChg chg="add del">
          <ac:chgData name="bfjghod Goh" userId="17a83449cc180f75" providerId="LiveId" clId="{46F6CC8B-2CC5-7C42-B149-39A32AF45061}" dt="2019-01-27T05:44:07.947" v="3943" actId="26606"/>
          <ac:spMkLst>
            <pc:docMk/>
            <pc:sldMk cId="868780898" sldId="380"/>
            <ac:spMk id="15" creationId="{46C2E80F-49A6-4372-B103-219D417A55ED}"/>
          </ac:spMkLst>
        </pc:spChg>
        <pc:spChg chg="add del">
          <ac:chgData name="bfjghod Goh" userId="17a83449cc180f75" providerId="LiveId" clId="{46F6CC8B-2CC5-7C42-B149-39A32AF45061}" dt="2019-01-27T05:45:06.904" v="3949" actId="26606"/>
          <ac:spMkLst>
            <pc:docMk/>
            <pc:sldMk cId="868780898" sldId="380"/>
            <ac:spMk id="21" creationId="{E4505C23-674B-4195-81D6-0C127FEAE3F8}"/>
          </ac:spMkLst>
        </pc:spChg>
        <pc:spChg chg="add del">
          <ac:chgData name="bfjghod Goh" userId="17a83449cc180f75" providerId="LiveId" clId="{46F6CC8B-2CC5-7C42-B149-39A32AF45061}" dt="2019-01-27T05:45:06.904" v="3949" actId="26606"/>
          <ac:spMkLst>
            <pc:docMk/>
            <pc:sldMk cId="868780898" sldId="380"/>
            <ac:spMk id="23" creationId="{65C9B8F0-FF66-4C15-BD05-E86B87331846}"/>
          </ac:spMkLst>
        </pc:spChg>
        <pc:spChg chg="add">
          <ac:chgData name="bfjghod Goh" userId="17a83449cc180f75" providerId="LiveId" clId="{46F6CC8B-2CC5-7C42-B149-39A32AF45061}" dt="2019-01-27T05:45:06.904" v="3949" actId="26606"/>
          <ac:spMkLst>
            <pc:docMk/>
            <pc:sldMk cId="868780898" sldId="380"/>
            <ac:spMk id="28" creationId="{46C2E80F-49A6-4372-B103-219D417A55ED}"/>
          </ac:spMkLst>
        </pc:spChg>
        <pc:graphicFrameChg chg="add del">
          <ac:chgData name="bfjghod Goh" userId="17a83449cc180f75" providerId="LiveId" clId="{46F6CC8B-2CC5-7C42-B149-39A32AF45061}" dt="2019-01-27T05:43:48.535" v="3940" actId="26606"/>
          <ac:graphicFrameMkLst>
            <pc:docMk/>
            <pc:sldMk cId="868780898" sldId="380"/>
            <ac:graphicFrameMk id="8" creationId="{5C8E5D0D-7252-4FE2-A401-9700D692D5DA}"/>
          </ac:graphicFrameMkLst>
        </pc:graphicFrameChg>
        <pc:graphicFrameChg chg="add mod modGraphic">
          <ac:chgData name="bfjghod Goh" userId="17a83449cc180f75" providerId="LiveId" clId="{46F6CC8B-2CC5-7C42-B149-39A32AF45061}" dt="2019-01-27T05:45:06.904" v="3949" actId="26606"/>
          <ac:graphicFrameMkLst>
            <pc:docMk/>
            <pc:sldMk cId="868780898" sldId="380"/>
            <ac:graphicFrameMk id="16" creationId="{5DAC1EEA-DF61-47EB-A5B7-D3DBF24ABEBC}"/>
          </ac:graphicFrameMkLst>
        </pc:graphicFrameChg>
      </pc:sldChg>
      <pc:sldChg chg="addSp delSp modSp add mod setBg">
        <pc:chgData name="bfjghod Goh" userId="17a83449cc180f75" providerId="LiveId" clId="{46F6CC8B-2CC5-7C42-B149-39A32AF45061}" dt="2019-01-27T05:44:33.544" v="3947" actId="26606"/>
        <pc:sldMkLst>
          <pc:docMk/>
          <pc:sldMk cId="1322911146" sldId="381"/>
        </pc:sldMkLst>
        <pc:spChg chg="mod">
          <ac:chgData name="bfjghod Goh" userId="17a83449cc180f75" providerId="LiveId" clId="{46F6CC8B-2CC5-7C42-B149-39A32AF45061}" dt="2019-01-27T05:44:33.544" v="3947" actId="26606"/>
          <ac:spMkLst>
            <pc:docMk/>
            <pc:sldMk cId="1322911146" sldId="381"/>
            <ac:spMk id="2" creationId="{6FC795A6-ACD1-064E-8E17-52B9968F7B59}"/>
          </ac:spMkLst>
        </pc:spChg>
        <pc:spChg chg="mod">
          <ac:chgData name="bfjghod Goh" userId="17a83449cc180f75" providerId="LiveId" clId="{46F6CC8B-2CC5-7C42-B149-39A32AF45061}" dt="2019-01-27T05:44:33.544" v="3947" actId="26606"/>
          <ac:spMkLst>
            <pc:docMk/>
            <pc:sldMk cId="1322911146" sldId="381"/>
            <ac:spMk id="3" creationId="{E9496D3E-DFF7-3348-86BF-01E421B37F2D}"/>
          </ac:spMkLst>
        </pc:spChg>
        <pc:spChg chg="add del">
          <ac:chgData name="bfjghod Goh" userId="17a83449cc180f75" providerId="LiveId" clId="{46F6CC8B-2CC5-7C42-B149-39A32AF45061}" dt="2019-01-27T05:44:33.544" v="3947" actId="26606"/>
          <ac:spMkLst>
            <pc:docMk/>
            <pc:sldMk cId="1322911146" sldId="381"/>
            <ac:spMk id="8" creationId="{8D70B121-56F4-4848-B38B-182089D909FA}"/>
          </ac:spMkLst>
        </pc:spChg>
        <pc:spChg chg="add del">
          <ac:chgData name="bfjghod Goh" userId="17a83449cc180f75" providerId="LiveId" clId="{46F6CC8B-2CC5-7C42-B149-39A32AF45061}" dt="2019-01-27T05:44:33.531" v="3946" actId="26606"/>
          <ac:spMkLst>
            <pc:docMk/>
            <pc:sldMk cId="1322911146" sldId="381"/>
            <ac:spMk id="15" creationId="{B4F5FA0D-0104-4987-8241-EFF7C85B88DE}"/>
          </ac:spMkLst>
        </pc:spChg>
        <pc:spChg chg="add">
          <ac:chgData name="bfjghod Goh" userId="17a83449cc180f75" providerId="LiveId" clId="{46F6CC8B-2CC5-7C42-B149-39A32AF45061}" dt="2019-01-27T05:44:33.544" v="3947" actId="26606"/>
          <ac:spMkLst>
            <pc:docMk/>
            <pc:sldMk cId="1322911146" sldId="381"/>
            <ac:spMk id="19" creationId="{B4F5FA0D-0104-4987-8241-EFF7C85B88DE}"/>
          </ac:spMkLst>
        </pc:spChg>
        <pc:picChg chg="add del">
          <ac:chgData name="bfjghod Goh" userId="17a83449cc180f75" providerId="LiveId" clId="{46F6CC8B-2CC5-7C42-B149-39A32AF45061}" dt="2019-01-27T05:44:33.531" v="3946" actId="26606"/>
          <ac:picMkLst>
            <pc:docMk/>
            <pc:sldMk cId="1322911146" sldId="381"/>
            <ac:picMk id="17" creationId="{2897127E-6CEF-446C-BE87-93B7C46E49D1}"/>
          </ac:picMkLst>
        </pc:picChg>
        <pc:picChg chg="add">
          <ac:chgData name="bfjghod Goh" userId="17a83449cc180f75" providerId="LiveId" clId="{46F6CC8B-2CC5-7C42-B149-39A32AF45061}" dt="2019-01-27T05:44:33.544" v="3947" actId="26606"/>
          <ac:picMkLst>
            <pc:docMk/>
            <pc:sldMk cId="1322911146" sldId="381"/>
            <ac:picMk id="20" creationId="{2897127E-6CEF-446C-BE87-93B7C46E49D1}"/>
          </ac:picMkLst>
        </pc:picChg>
        <pc:cxnChg chg="add del">
          <ac:chgData name="bfjghod Goh" userId="17a83449cc180f75" providerId="LiveId" clId="{46F6CC8B-2CC5-7C42-B149-39A32AF45061}" dt="2019-01-27T05:44:33.544" v="3947" actId="26606"/>
          <ac:cxnSpMkLst>
            <pc:docMk/>
            <pc:sldMk cId="1322911146" sldId="381"/>
            <ac:cxnSpMk id="10" creationId="{2D72A2C9-F3CA-4216-8BAD-FA4C970C3C4E}"/>
          </ac:cxnSpMkLst>
        </pc:cxnChg>
      </pc:sldChg>
      <pc:sldChg chg="addSp modSp add mod setBg">
        <pc:chgData name="bfjghod Goh" userId="17a83449cc180f75" providerId="LiveId" clId="{46F6CC8B-2CC5-7C42-B149-39A32AF45061}" dt="2019-01-27T05:44:25.419" v="3944" actId="26606"/>
        <pc:sldMkLst>
          <pc:docMk/>
          <pc:sldMk cId="235292477" sldId="382"/>
        </pc:sldMkLst>
        <pc:spChg chg="mod">
          <ac:chgData name="bfjghod Goh" userId="17a83449cc180f75" providerId="LiveId" clId="{46F6CC8B-2CC5-7C42-B149-39A32AF45061}" dt="2019-01-27T05:44:25.419" v="3944" actId="26606"/>
          <ac:spMkLst>
            <pc:docMk/>
            <pc:sldMk cId="235292477" sldId="382"/>
            <ac:spMk id="2" creationId="{4116242C-B40C-1047-8A40-BE57A5613B3C}"/>
          </ac:spMkLst>
        </pc:spChg>
        <pc:spChg chg="mod">
          <ac:chgData name="bfjghod Goh" userId="17a83449cc180f75" providerId="LiveId" clId="{46F6CC8B-2CC5-7C42-B149-39A32AF45061}" dt="2019-01-27T05:44:25.419" v="3944" actId="26606"/>
          <ac:spMkLst>
            <pc:docMk/>
            <pc:sldMk cId="235292477" sldId="382"/>
            <ac:spMk id="3" creationId="{FECCB470-F84A-164E-8759-A3728A07F159}"/>
          </ac:spMkLst>
        </pc:spChg>
        <pc:spChg chg="add">
          <ac:chgData name="bfjghod Goh" userId="17a83449cc180f75" providerId="LiveId" clId="{46F6CC8B-2CC5-7C42-B149-39A32AF45061}" dt="2019-01-27T05:44:25.419" v="3944" actId="26606"/>
          <ac:spMkLst>
            <pc:docMk/>
            <pc:sldMk cId="235292477" sldId="382"/>
            <ac:spMk id="8" creationId="{B4F5FA0D-0104-4987-8241-EFF7C85B88DE}"/>
          </ac:spMkLst>
        </pc:spChg>
        <pc:picChg chg="add">
          <ac:chgData name="bfjghod Goh" userId="17a83449cc180f75" providerId="LiveId" clId="{46F6CC8B-2CC5-7C42-B149-39A32AF45061}" dt="2019-01-27T05:44:25.419" v="3944" actId="26606"/>
          <ac:picMkLst>
            <pc:docMk/>
            <pc:sldMk cId="235292477" sldId="382"/>
            <ac:picMk id="10" creationId="{2897127E-6CEF-446C-BE87-93B7C46E49D1}"/>
          </ac:picMkLst>
        </pc:picChg>
      </pc:sldChg>
      <pc:sldChg chg="addSp delSp modSp add mod setBg">
        <pc:chgData name="bfjghod Goh" userId="17a83449cc180f75" providerId="LiveId" clId="{46F6CC8B-2CC5-7C42-B149-39A32AF45061}" dt="2019-01-27T05:52:29.738" v="4182" actId="26606"/>
        <pc:sldMkLst>
          <pc:docMk/>
          <pc:sldMk cId="8555969" sldId="383"/>
        </pc:sldMkLst>
        <pc:spChg chg="mod">
          <ac:chgData name="bfjghod Goh" userId="17a83449cc180f75" providerId="LiveId" clId="{46F6CC8B-2CC5-7C42-B149-39A32AF45061}" dt="2019-01-27T05:52:29.738" v="4182" actId="26606"/>
          <ac:spMkLst>
            <pc:docMk/>
            <pc:sldMk cId="8555969" sldId="383"/>
            <ac:spMk id="2" creationId="{157C9672-BCED-7342-B9EC-D0C470D11641}"/>
          </ac:spMkLst>
        </pc:spChg>
        <pc:spChg chg="del mod">
          <ac:chgData name="bfjghod Goh" userId="17a83449cc180f75" providerId="LiveId" clId="{46F6CC8B-2CC5-7C42-B149-39A32AF45061}" dt="2019-01-27T05:52:29.738" v="4182" actId="26606"/>
          <ac:spMkLst>
            <pc:docMk/>
            <pc:sldMk cId="8555969" sldId="383"/>
            <ac:spMk id="3" creationId="{0035E1D3-C0F4-A644-8154-B8E07304302E}"/>
          </ac:spMkLst>
        </pc:spChg>
        <pc:spChg chg="add del">
          <ac:chgData name="bfjghod Goh" userId="17a83449cc180f75" providerId="LiveId" clId="{46F6CC8B-2CC5-7C42-B149-39A32AF45061}" dt="2019-01-27T05:52:29.738" v="4182" actId="26606"/>
          <ac:spMkLst>
            <pc:docMk/>
            <pc:sldMk cId="8555969" sldId="383"/>
            <ac:spMk id="8" creationId="{B4F5FA0D-0104-4987-8241-EFF7C85B88DE}"/>
          </ac:spMkLst>
        </pc:spChg>
        <pc:spChg chg="add">
          <ac:chgData name="bfjghod Goh" userId="17a83449cc180f75" providerId="LiveId" clId="{46F6CC8B-2CC5-7C42-B149-39A32AF45061}" dt="2019-01-27T05:52:29.738" v="4182" actId="26606"/>
          <ac:spMkLst>
            <pc:docMk/>
            <pc:sldMk cId="8555969" sldId="383"/>
            <ac:spMk id="17" creationId="{46C2E80F-49A6-4372-B103-219D417A55ED}"/>
          </ac:spMkLst>
        </pc:spChg>
        <pc:graphicFrameChg chg="add">
          <ac:chgData name="bfjghod Goh" userId="17a83449cc180f75" providerId="LiveId" clId="{46F6CC8B-2CC5-7C42-B149-39A32AF45061}" dt="2019-01-27T05:52:29.738" v="4182" actId="26606"/>
          <ac:graphicFrameMkLst>
            <pc:docMk/>
            <pc:sldMk cId="8555969" sldId="383"/>
            <ac:graphicFrameMk id="12" creationId="{54BCD428-A3E3-4AD2-89E5-576712527E61}"/>
          </ac:graphicFrameMkLst>
        </pc:graphicFrameChg>
        <pc:picChg chg="add del">
          <ac:chgData name="bfjghod Goh" userId="17a83449cc180f75" providerId="LiveId" clId="{46F6CC8B-2CC5-7C42-B149-39A32AF45061}" dt="2019-01-27T05:52:29.738" v="4182" actId="26606"/>
          <ac:picMkLst>
            <pc:docMk/>
            <pc:sldMk cId="8555969" sldId="383"/>
            <ac:picMk id="10" creationId="{2897127E-6CEF-446C-BE87-93B7C46E49D1}"/>
          </ac:picMkLst>
        </pc:picChg>
      </pc:sldChg>
      <pc:sldChg chg="addSp modSp add mod setBg">
        <pc:chgData name="bfjghod Goh" userId="17a83449cc180f75" providerId="LiveId" clId="{46F6CC8B-2CC5-7C42-B149-39A32AF45061}" dt="2019-01-27T05:45:33.273" v="3953"/>
        <pc:sldMkLst>
          <pc:docMk/>
          <pc:sldMk cId="3166900465" sldId="384"/>
        </pc:sldMkLst>
        <pc:spChg chg="mod">
          <ac:chgData name="bfjghod Goh" userId="17a83449cc180f75" providerId="LiveId" clId="{46F6CC8B-2CC5-7C42-B149-39A32AF45061}" dt="2019-01-27T05:45:31.447" v="3952" actId="26606"/>
          <ac:spMkLst>
            <pc:docMk/>
            <pc:sldMk cId="3166900465" sldId="384"/>
            <ac:spMk id="2" creationId="{06ED1666-5DCE-2045-A3A1-D8BDF206052C}"/>
          </ac:spMkLst>
        </pc:spChg>
        <pc:spChg chg="mod">
          <ac:chgData name="bfjghod Goh" userId="17a83449cc180f75" providerId="LiveId" clId="{46F6CC8B-2CC5-7C42-B149-39A32AF45061}" dt="2019-01-27T05:45:33.273" v="3953"/>
          <ac:spMkLst>
            <pc:docMk/>
            <pc:sldMk cId="3166900465" sldId="384"/>
            <ac:spMk id="3" creationId="{0367A465-6516-3844-9705-E70BFCBE4EA2}"/>
          </ac:spMkLst>
        </pc:spChg>
        <pc:spChg chg="add">
          <ac:chgData name="bfjghod Goh" userId="17a83449cc180f75" providerId="LiveId" clId="{46F6CC8B-2CC5-7C42-B149-39A32AF45061}" dt="2019-01-27T05:45:31.447" v="3952" actId="26606"/>
          <ac:spMkLst>
            <pc:docMk/>
            <pc:sldMk cId="3166900465" sldId="384"/>
            <ac:spMk id="8" creationId="{3B854194-185D-494D-905C-7C7CB2E30F6E}"/>
          </ac:spMkLst>
        </pc:spChg>
        <pc:spChg chg="add">
          <ac:chgData name="bfjghod Goh" userId="17a83449cc180f75" providerId="LiveId" clId="{46F6CC8B-2CC5-7C42-B149-39A32AF45061}" dt="2019-01-27T05:45:31.447" v="3952" actId="26606"/>
          <ac:spMkLst>
            <pc:docMk/>
            <pc:sldMk cId="3166900465" sldId="384"/>
            <ac:spMk id="10" creationId="{B4F5FA0D-0104-4987-8241-EFF7C85B88DE}"/>
          </ac:spMkLst>
        </pc:spChg>
        <pc:picChg chg="add">
          <ac:chgData name="bfjghod Goh" userId="17a83449cc180f75" providerId="LiveId" clId="{46F6CC8B-2CC5-7C42-B149-39A32AF45061}" dt="2019-01-27T05:45:31.447" v="3952" actId="26606"/>
          <ac:picMkLst>
            <pc:docMk/>
            <pc:sldMk cId="3166900465" sldId="384"/>
            <ac:picMk id="12" creationId="{2897127E-6CEF-446C-BE87-93B7C46E49D1}"/>
          </ac:picMkLst>
        </pc:picChg>
      </pc:sldChg>
      <pc:sldChg chg="addSp delSp modSp add mod setBg">
        <pc:chgData name="bfjghod Goh" userId="17a83449cc180f75" providerId="LiveId" clId="{46F6CC8B-2CC5-7C42-B149-39A32AF45061}" dt="2019-01-27T05:45:43.210" v="3956" actId="26606"/>
        <pc:sldMkLst>
          <pc:docMk/>
          <pc:sldMk cId="2734799638" sldId="385"/>
        </pc:sldMkLst>
        <pc:spChg chg="mod">
          <ac:chgData name="bfjghod Goh" userId="17a83449cc180f75" providerId="LiveId" clId="{46F6CC8B-2CC5-7C42-B149-39A32AF45061}" dt="2019-01-27T05:45:43.210" v="3956" actId="26606"/>
          <ac:spMkLst>
            <pc:docMk/>
            <pc:sldMk cId="2734799638" sldId="385"/>
            <ac:spMk id="2" creationId="{A4EA8900-7893-7248-9D1C-DCFBB41AC3B1}"/>
          </ac:spMkLst>
        </pc:spChg>
        <pc:spChg chg="mod">
          <ac:chgData name="bfjghod Goh" userId="17a83449cc180f75" providerId="LiveId" clId="{46F6CC8B-2CC5-7C42-B149-39A32AF45061}" dt="2019-01-27T05:45:43.210" v="3956" actId="26606"/>
          <ac:spMkLst>
            <pc:docMk/>
            <pc:sldMk cId="2734799638" sldId="385"/>
            <ac:spMk id="3" creationId="{CF932813-F2DE-044F-8CE8-557192683A63}"/>
          </ac:spMkLst>
        </pc:spChg>
        <pc:spChg chg="add del">
          <ac:chgData name="bfjghod Goh" userId="17a83449cc180f75" providerId="LiveId" clId="{46F6CC8B-2CC5-7C42-B149-39A32AF45061}" dt="2019-01-27T05:45:43.197" v="3955" actId="26606"/>
          <ac:spMkLst>
            <pc:docMk/>
            <pc:sldMk cId="2734799638" sldId="385"/>
            <ac:spMk id="8" creationId="{3B854194-185D-494D-905C-7C7CB2E30F6E}"/>
          </ac:spMkLst>
        </pc:spChg>
        <pc:spChg chg="add del">
          <ac:chgData name="bfjghod Goh" userId="17a83449cc180f75" providerId="LiveId" clId="{46F6CC8B-2CC5-7C42-B149-39A32AF45061}" dt="2019-01-27T05:45:43.197" v="3955" actId="26606"/>
          <ac:spMkLst>
            <pc:docMk/>
            <pc:sldMk cId="2734799638" sldId="385"/>
            <ac:spMk id="10" creationId="{B4F5FA0D-0104-4987-8241-EFF7C85B88DE}"/>
          </ac:spMkLst>
        </pc:spChg>
        <pc:spChg chg="add">
          <ac:chgData name="bfjghod Goh" userId="17a83449cc180f75" providerId="LiveId" clId="{46F6CC8B-2CC5-7C42-B149-39A32AF45061}" dt="2019-01-27T05:45:43.210" v="3956" actId="26606"/>
          <ac:spMkLst>
            <pc:docMk/>
            <pc:sldMk cId="2734799638" sldId="385"/>
            <ac:spMk id="14" creationId="{B4F5FA0D-0104-4987-8241-EFF7C85B88DE}"/>
          </ac:spMkLst>
        </pc:spChg>
        <pc:picChg chg="add del">
          <ac:chgData name="bfjghod Goh" userId="17a83449cc180f75" providerId="LiveId" clId="{46F6CC8B-2CC5-7C42-B149-39A32AF45061}" dt="2019-01-27T05:45:43.197" v="3955" actId="26606"/>
          <ac:picMkLst>
            <pc:docMk/>
            <pc:sldMk cId="2734799638" sldId="385"/>
            <ac:picMk id="12" creationId="{2897127E-6CEF-446C-BE87-93B7C46E49D1}"/>
          </ac:picMkLst>
        </pc:picChg>
        <pc:picChg chg="add">
          <ac:chgData name="bfjghod Goh" userId="17a83449cc180f75" providerId="LiveId" clId="{46F6CC8B-2CC5-7C42-B149-39A32AF45061}" dt="2019-01-27T05:45:43.210" v="3956" actId="26606"/>
          <ac:picMkLst>
            <pc:docMk/>
            <pc:sldMk cId="2734799638" sldId="385"/>
            <ac:picMk id="15" creationId="{2897127E-6CEF-446C-BE87-93B7C46E49D1}"/>
          </ac:picMkLst>
        </pc:picChg>
      </pc:sldChg>
      <pc:sldChg chg="modSp add">
        <pc:chgData name="bfjghod Goh" userId="17a83449cc180f75" providerId="LiveId" clId="{46F6CC8B-2CC5-7C42-B149-39A32AF45061}" dt="2019-01-28T00:43:45.749" v="4652" actId="20577"/>
        <pc:sldMkLst>
          <pc:docMk/>
          <pc:sldMk cId="64764381" sldId="386"/>
        </pc:sldMkLst>
        <pc:spChg chg="mod">
          <ac:chgData name="bfjghod Goh" userId="17a83449cc180f75" providerId="LiveId" clId="{46F6CC8B-2CC5-7C42-B149-39A32AF45061}" dt="2019-01-28T00:43:45.749" v="4652" actId="20577"/>
          <ac:spMkLst>
            <pc:docMk/>
            <pc:sldMk cId="64764381" sldId="386"/>
            <ac:spMk id="8" creationId="{4D57AE6F-51FC-D440-8BAE-98D6A3535199}"/>
          </ac:spMkLst>
        </pc:spChg>
      </pc:sldChg>
      <pc:sldChg chg="addSp delSp modSp add mod setBg">
        <pc:chgData name="bfjghod Goh" userId="17a83449cc180f75" providerId="LiveId" clId="{46F6CC8B-2CC5-7C42-B149-39A32AF45061}" dt="2019-01-27T05:55:22.815" v="4380" actId="478"/>
        <pc:sldMkLst>
          <pc:docMk/>
          <pc:sldMk cId="3499873280" sldId="387"/>
        </pc:sldMkLst>
        <pc:spChg chg="mod">
          <ac:chgData name="bfjghod Goh" userId="17a83449cc180f75" providerId="LiveId" clId="{46F6CC8B-2CC5-7C42-B149-39A32AF45061}" dt="2019-01-27T05:55:04.257" v="4297" actId="26606"/>
          <ac:spMkLst>
            <pc:docMk/>
            <pc:sldMk cId="3499873280" sldId="387"/>
            <ac:spMk id="2" creationId="{01F4273C-B624-9B46-B172-E002BEBCE22E}"/>
          </ac:spMkLst>
        </pc:spChg>
        <pc:spChg chg="mod">
          <ac:chgData name="bfjghod Goh" userId="17a83449cc180f75" providerId="LiveId" clId="{46F6CC8B-2CC5-7C42-B149-39A32AF45061}" dt="2019-01-27T05:55:17.524" v="4378" actId="20577"/>
          <ac:spMkLst>
            <pc:docMk/>
            <pc:sldMk cId="3499873280" sldId="387"/>
            <ac:spMk id="3" creationId="{80BF5344-CFCB-D24D-8977-69044D7752C2}"/>
          </ac:spMkLst>
        </pc:spChg>
        <pc:spChg chg="add del mod">
          <ac:chgData name="bfjghod Goh" userId="17a83449cc180f75" providerId="LiveId" clId="{46F6CC8B-2CC5-7C42-B149-39A32AF45061}" dt="2019-01-27T05:55:22.815" v="4380" actId="478"/>
          <ac:spMkLst>
            <pc:docMk/>
            <pc:sldMk cId="3499873280" sldId="387"/>
            <ac:spMk id="5" creationId="{80F72495-4207-194D-874D-DAA653B2885E}"/>
          </ac:spMkLst>
        </pc:spChg>
        <pc:spChg chg="add">
          <ac:chgData name="bfjghod Goh" userId="17a83449cc180f75" providerId="LiveId" clId="{46F6CC8B-2CC5-7C42-B149-39A32AF45061}" dt="2019-01-27T05:55:04.257" v="4297" actId="26606"/>
          <ac:spMkLst>
            <pc:docMk/>
            <pc:sldMk cId="3499873280" sldId="387"/>
            <ac:spMk id="9" creationId="{823AC064-BC96-4F32-8AE1-B2FD38754823}"/>
          </ac:spMkLst>
        </pc:spChg>
        <pc:picChg chg="add mod">
          <ac:chgData name="bfjghod Goh" userId="17a83449cc180f75" providerId="LiveId" clId="{46F6CC8B-2CC5-7C42-B149-39A32AF45061}" dt="2019-01-27T05:55:04.257" v="4297" actId="26606"/>
          <ac:picMkLst>
            <pc:docMk/>
            <pc:sldMk cId="3499873280" sldId="387"/>
            <ac:picMk id="4" creationId="{FF7580DC-48D6-924C-910B-6EA26744BFFF}"/>
          </ac:picMkLst>
        </pc:picChg>
        <pc:cxnChg chg="add">
          <ac:chgData name="bfjghod Goh" userId="17a83449cc180f75" providerId="LiveId" clId="{46F6CC8B-2CC5-7C42-B149-39A32AF45061}" dt="2019-01-27T05:55:04.257" v="4297" actId="26606"/>
          <ac:cxnSpMkLst>
            <pc:docMk/>
            <pc:sldMk cId="3499873280" sldId="387"/>
            <ac:cxnSpMk id="11" creationId="{7E7C77BC-7138-40B1-A15B-20F57A494629}"/>
          </ac:cxnSpMkLst>
        </pc:cxnChg>
      </pc:sldChg>
      <pc:sldChg chg="add">
        <pc:chgData name="bfjghod Goh" userId="17a83449cc180f75" providerId="LiveId" clId="{46F6CC8B-2CC5-7C42-B149-39A32AF45061}" dt="2019-02-21T15:03:18.348" v="5116"/>
        <pc:sldMkLst>
          <pc:docMk/>
          <pc:sldMk cId="1990426912" sldId="388"/>
        </pc:sldMkLst>
      </pc:sldChg>
      <pc:sldMasterChg chg="delSldLayout">
        <pc:chgData name="bfjghod Goh" userId="17a83449cc180f75" providerId="LiveId" clId="{46F6CC8B-2CC5-7C42-B149-39A32AF45061}" dt="2019-01-27T03:36:38.957" v="796" actId="2696"/>
        <pc:sldMasterMkLst>
          <pc:docMk/>
          <pc:sldMasterMk cId="0" sldId="2147483648"/>
        </pc:sldMasterMkLst>
      </pc:sldMaster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ata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hyperlink" Target="http://www.mathwords.com/r/root.htm" TargetMode="External"/><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hyperlink" Target="http://www.mathwords.com/e/equation.htm" TargetMode="External"/><Relationship Id="rId1" Type="http://schemas.openxmlformats.org/officeDocument/2006/relationships/hyperlink" Target="http://www.mathwords.com/c/coefficient.htm" TargetMode="Externa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diagrams/_rels/data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ata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svg"/><Relationship Id="rId1" Type="http://schemas.openxmlformats.org/officeDocument/2006/relationships/image" Target="../media/image98.png"/><Relationship Id="rId4" Type="http://schemas.openxmlformats.org/officeDocument/2006/relationships/image" Target="../media/image101.svg"/></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hyperlink" Target="http://www.mathwords.com/c/coefficient.htm" TargetMode="External"/><Relationship Id="rId7" Type="http://schemas.openxmlformats.org/officeDocument/2006/relationships/hyperlink" Target="http://www.mathwords.com/r/root.htm" TargetMode="External"/><Relationship Id="rId12" Type="http://schemas.openxmlformats.org/officeDocument/2006/relationships/image" Target="../media/image79.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4.svg"/><Relationship Id="rId11" Type="http://schemas.openxmlformats.org/officeDocument/2006/relationships/image" Target="../media/image78.svg"/><Relationship Id="rId5" Type="http://schemas.openxmlformats.org/officeDocument/2006/relationships/image" Target="../media/image73.png"/><Relationship Id="rId10" Type="http://schemas.openxmlformats.org/officeDocument/2006/relationships/image" Target="../media/image77.png"/><Relationship Id="rId4" Type="http://schemas.openxmlformats.org/officeDocument/2006/relationships/hyperlink" Target="http://www.mathwords.com/e/equation.htm" TargetMode="External"/><Relationship Id="rId9" Type="http://schemas.openxmlformats.org/officeDocument/2006/relationships/image" Target="../media/image76.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svg"/><Relationship Id="rId1" Type="http://schemas.openxmlformats.org/officeDocument/2006/relationships/image" Target="../media/image98.png"/><Relationship Id="rId4" Type="http://schemas.openxmlformats.org/officeDocument/2006/relationships/image" Target="../media/image10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3.svg"/><Relationship Id="rId1" Type="http://schemas.openxmlformats.org/officeDocument/2006/relationships/image" Target="../media/image12.png"/><Relationship Id="rId6" Type="http://schemas.openxmlformats.org/officeDocument/2006/relationships/image" Target="../media/image7.sv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8.svg"/><Relationship Id="rId1" Type="http://schemas.openxmlformats.org/officeDocument/2006/relationships/image" Target="../media/image25.png"/><Relationship Id="rId6" Type="http://schemas.openxmlformats.org/officeDocument/2006/relationships/image" Target="../media/image22.svg"/><Relationship Id="rId5" Type="http://schemas.openxmlformats.org/officeDocument/2006/relationships/image" Target="../media/image27.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0.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39.png"/><Relationship Id="rId6" Type="http://schemas.openxmlformats.org/officeDocument/2006/relationships/image" Target="../media/image34.svg"/><Relationship Id="rId5" Type="http://schemas.openxmlformats.org/officeDocument/2006/relationships/image" Target="../media/image41.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D00C0-2C1B-4C7D-A846-A448440B9E5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810C1AE-ABB4-4CC5-8418-1C88EA137F4A}">
      <dgm:prSet/>
      <dgm:spPr/>
      <dgm:t>
        <a:bodyPr/>
        <a:lstStyle/>
        <a:p>
          <a:r>
            <a:rPr lang="en-US"/>
            <a:t>Python</a:t>
          </a:r>
        </a:p>
      </dgm:t>
    </dgm:pt>
    <dgm:pt modelId="{83322DC3-D951-4005-A3BA-783F43315858}" type="parTrans" cxnId="{ECC217FC-1106-4AEE-8D87-6BD46A28E89A}">
      <dgm:prSet/>
      <dgm:spPr/>
      <dgm:t>
        <a:bodyPr/>
        <a:lstStyle/>
        <a:p>
          <a:endParaRPr lang="en-US"/>
        </a:p>
      </dgm:t>
    </dgm:pt>
    <dgm:pt modelId="{F7375C55-4E4E-4D57-AB0B-9C7D743B6317}" type="sibTrans" cxnId="{ECC217FC-1106-4AEE-8D87-6BD46A28E89A}">
      <dgm:prSet/>
      <dgm:spPr/>
      <dgm:t>
        <a:bodyPr/>
        <a:lstStyle/>
        <a:p>
          <a:endParaRPr lang="en-US"/>
        </a:p>
      </dgm:t>
    </dgm:pt>
    <dgm:pt modelId="{0B4CDE21-03AF-46E0-A219-A400FAE3397C}">
      <dgm:prSet/>
      <dgm:spPr/>
      <dgm:t>
        <a:bodyPr/>
        <a:lstStyle/>
        <a:p>
          <a:r>
            <a:rPr lang="en-US"/>
            <a:t>Flowchart – graphical expression of an algorithm</a:t>
          </a:r>
        </a:p>
      </dgm:t>
    </dgm:pt>
    <dgm:pt modelId="{0B1D39AD-9C01-446F-8CC7-73B95C67F575}" type="parTrans" cxnId="{1C1A4A44-909F-4F29-A1D6-71E0826AFB2E}">
      <dgm:prSet/>
      <dgm:spPr/>
      <dgm:t>
        <a:bodyPr/>
        <a:lstStyle/>
        <a:p>
          <a:endParaRPr lang="en-US"/>
        </a:p>
      </dgm:t>
    </dgm:pt>
    <dgm:pt modelId="{42E20F7F-E3C9-4DB9-A50E-10A6BBDAC8D3}" type="sibTrans" cxnId="{1C1A4A44-909F-4F29-A1D6-71E0826AFB2E}">
      <dgm:prSet/>
      <dgm:spPr/>
      <dgm:t>
        <a:bodyPr/>
        <a:lstStyle/>
        <a:p>
          <a:endParaRPr lang="en-US"/>
        </a:p>
      </dgm:t>
    </dgm:pt>
    <dgm:pt modelId="{663EBA9D-875C-4E1A-BE89-14024876757A}">
      <dgm:prSet/>
      <dgm:spPr/>
      <dgm:t>
        <a:bodyPr/>
        <a:lstStyle/>
        <a:p>
          <a:r>
            <a:rPr lang="en-US"/>
            <a:t>Pseudocode --- informal way of expressing an algorithm</a:t>
          </a:r>
        </a:p>
      </dgm:t>
    </dgm:pt>
    <dgm:pt modelId="{9CFA1252-6FD6-491F-BC80-9CB647DBF4A2}" type="parTrans" cxnId="{D9C511FF-010D-4412-8381-0022EB6A3D2D}">
      <dgm:prSet/>
      <dgm:spPr/>
      <dgm:t>
        <a:bodyPr/>
        <a:lstStyle/>
        <a:p>
          <a:endParaRPr lang="en-US"/>
        </a:p>
      </dgm:t>
    </dgm:pt>
    <dgm:pt modelId="{9F2EBF86-C763-4B0D-A448-71DBE8C5ADC5}" type="sibTrans" cxnId="{D9C511FF-010D-4412-8381-0022EB6A3D2D}">
      <dgm:prSet/>
      <dgm:spPr/>
      <dgm:t>
        <a:bodyPr/>
        <a:lstStyle/>
        <a:p>
          <a:endParaRPr lang="en-US"/>
        </a:p>
      </dgm:t>
    </dgm:pt>
    <dgm:pt modelId="{32319AD6-573B-42E4-A06D-2B809F2FA192}">
      <dgm:prSet/>
      <dgm:spPr/>
      <dgm:t>
        <a:bodyPr/>
        <a:lstStyle/>
        <a:p>
          <a:r>
            <a:rPr lang="en-US"/>
            <a:t>Boolean logic</a:t>
          </a:r>
        </a:p>
      </dgm:t>
    </dgm:pt>
    <dgm:pt modelId="{B89A14D5-B8A8-4AF7-8625-0B681D1DF147}" type="parTrans" cxnId="{A27B0F43-B569-48EB-8543-96A6CA94A5FE}">
      <dgm:prSet/>
      <dgm:spPr/>
      <dgm:t>
        <a:bodyPr/>
        <a:lstStyle/>
        <a:p>
          <a:endParaRPr lang="en-US"/>
        </a:p>
      </dgm:t>
    </dgm:pt>
    <dgm:pt modelId="{3FDCB0A5-5094-4858-BFDC-097AF4328ED8}" type="sibTrans" cxnId="{A27B0F43-B569-48EB-8543-96A6CA94A5FE}">
      <dgm:prSet/>
      <dgm:spPr/>
      <dgm:t>
        <a:bodyPr/>
        <a:lstStyle/>
        <a:p>
          <a:endParaRPr lang="en-US"/>
        </a:p>
      </dgm:t>
    </dgm:pt>
    <dgm:pt modelId="{897E4326-18E4-490F-B11F-A18C3B1321D2}">
      <dgm:prSet/>
      <dgm:spPr/>
      <dgm:t>
        <a:bodyPr/>
        <a:lstStyle/>
        <a:p>
          <a:r>
            <a:rPr lang="en-US"/>
            <a:t>Operators --- plus, minus, power, divide</a:t>
          </a:r>
        </a:p>
      </dgm:t>
    </dgm:pt>
    <dgm:pt modelId="{EE0B385A-749B-485B-AE62-2271EE117DBA}" type="parTrans" cxnId="{EA44F840-6DD1-4FC8-947B-08F1C0BF7E01}">
      <dgm:prSet/>
      <dgm:spPr/>
      <dgm:t>
        <a:bodyPr/>
        <a:lstStyle/>
        <a:p>
          <a:endParaRPr lang="en-US"/>
        </a:p>
      </dgm:t>
    </dgm:pt>
    <dgm:pt modelId="{8366FA18-1320-481E-B007-98913CADF122}" type="sibTrans" cxnId="{EA44F840-6DD1-4FC8-947B-08F1C0BF7E01}">
      <dgm:prSet/>
      <dgm:spPr/>
      <dgm:t>
        <a:bodyPr/>
        <a:lstStyle/>
        <a:p>
          <a:endParaRPr lang="en-US"/>
        </a:p>
      </dgm:t>
    </dgm:pt>
    <dgm:pt modelId="{92AA7C3F-4622-44A7-97AA-BC6F50B56CEF}">
      <dgm:prSet/>
      <dgm:spPr/>
      <dgm:t>
        <a:bodyPr/>
        <a:lstStyle/>
        <a:p>
          <a:r>
            <a:rPr lang="en-US"/>
            <a:t>Assignment  --- assigning a value to a variable</a:t>
          </a:r>
        </a:p>
      </dgm:t>
    </dgm:pt>
    <dgm:pt modelId="{9DB046E6-86E7-429C-AB51-EA711DEFC1B1}" type="parTrans" cxnId="{DF169FC0-81FC-49D8-A614-9FA634EF45E2}">
      <dgm:prSet/>
      <dgm:spPr/>
      <dgm:t>
        <a:bodyPr/>
        <a:lstStyle/>
        <a:p>
          <a:endParaRPr lang="en-US"/>
        </a:p>
      </dgm:t>
    </dgm:pt>
    <dgm:pt modelId="{501E81DF-9C08-4BD6-BCCC-10204C196C78}" type="sibTrans" cxnId="{DF169FC0-81FC-49D8-A614-9FA634EF45E2}">
      <dgm:prSet/>
      <dgm:spPr/>
      <dgm:t>
        <a:bodyPr/>
        <a:lstStyle/>
        <a:p>
          <a:endParaRPr lang="en-US"/>
        </a:p>
      </dgm:t>
    </dgm:pt>
    <dgm:pt modelId="{EACE934A-92D2-4FA3-B0B3-AE288E1E689A}">
      <dgm:prSet/>
      <dgm:spPr/>
      <dgm:t>
        <a:bodyPr/>
        <a:lstStyle/>
        <a:p>
          <a:r>
            <a:rPr lang="en-US"/>
            <a:t>Naming convention for variables</a:t>
          </a:r>
        </a:p>
      </dgm:t>
    </dgm:pt>
    <dgm:pt modelId="{9E053C44-A2BB-470F-9080-709C99AAD85D}" type="parTrans" cxnId="{1333832E-1174-4C41-B7CA-CE989D139427}">
      <dgm:prSet/>
      <dgm:spPr/>
      <dgm:t>
        <a:bodyPr/>
        <a:lstStyle/>
        <a:p>
          <a:endParaRPr lang="en-US"/>
        </a:p>
      </dgm:t>
    </dgm:pt>
    <dgm:pt modelId="{5FF89D90-7A20-4552-8B5D-6E68A78EEF5E}" type="sibTrans" cxnId="{1333832E-1174-4C41-B7CA-CE989D139427}">
      <dgm:prSet/>
      <dgm:spPr/>
      <dgm:t>
        <a:bodyPr/>
        <a:lstStyle/>
        <a:p>
          <a:endParaRPr lang="en-US"/>
        </a:p>
      </dgm:t>
    </dgm:pt>
    <dgm:pt modelId="{FD3C0346-E587-E64D-BFD7-EAD9BF4C497E}" type="pres">
      <dgm:prSet presAssocID="{537D00C0-2C1B-4C7D-A846-A448440B9E55}" presName="linear" presStyleCnt="0">
        <dgm:presLayoutVars>
          <dgm:animLvl val="lvl"/>
          <dgm:resizeHandles val="exact"/>
        </dgm:presLayoutVars>
      </dgm:prSet>
      <dgm:spPr/>
    </dgm:pt>
    <dgm:pt modelId="{233168FF-B2BB-C044-8B36-E627ACE87122}" type="pres">
      <dgm:prSet presAssocID="{4810C1AE-ABB4-4CC5-8418-1C88EA137F4A}" presName="parentText" presStyleLbl="node1" presStyleIdx="0" presStyleCnt="7">
        <dgm:presLayoutVars>
          <dgm:chMax val="0"/>
          <dgm:bulletEnabled val="1"/>
        </dgm:presLayoutVars>
      </dgm:prSet>
      <dgm:spPr/>
    </dgm:pt>
    <dgm:pt modelId="{90825A2F-67DE-2844-B2BF-ACA305346070}" type="pres">
      <dgm:prSet presAssocID="{F7375C55-4E4E-4D57-AB0B-9C7D743B6317}" presName="spacer" presStyleCnt="0"/>
      <dgm:spPr/>
    </dgm:pt>
    <dgm:pt modelId="{D8F5B245-6846-C84E-884A-307BFEA87B7B}" type="pres">
      <dgm:prSet presAssocID="{0B4CDE21-03AF-46E0-A219-A400FAE3397C}" presName="parentText" presStyleLbl="node1" presStyleIdx="1" presStyleCnt="7">
        <dgm:presLayoutVars>
          <dgm:chMax val="0"/>
          <dgm:bulletEnabled val="1"/>
        </dgm:presLayoutVars>
      </dgm:prSet>
      <dgm:spPr/>
    </dgm:pt>
    <dgm:pt modelId="{C3503343-D459-A745-A68D-5CAC83EC8BF4}" type="pres">
      <dgm:prSet presAssocID="{42E20F7F-E3C9-4DB9-A50E-10A6BBDAC8D3}" presName="spacer" presStyleCnt="0"/>
      <dgm:spPr/>
    </dgm:pt>
    <dgm:pt modelId="{1658291E-E85C-A24F-9519-B3D66B08C0C4}" type="pres">
      <dgm:prSet presAssocID="{663EBA9D-875C-4E1A-BE89-14024876757A}" presName="parentText" presStyleLbl="node1" presStyleIdx="2" presStyleCnt="7">
        <dgm:presLayoutVars>
          <dgm:chMax val="0"/>
          <dgm:bulletEnabled val="1"/>
        </dgm:presLayoutVars>
      </dgm:prSet>
      <dgm:spPr/>
    </dgm:pt>
    <dgm:pt modelId="{632D361A-477D-7446-892C-CD58A5CC7A63}" type="pres">
      <dgm:prSet presAssocID="{9F2EBF86-C763-4B0D-A448-71DBE8C5ADC5}" presName="spacer" presStyleCnt="0"/>
      <dgm:spPr/>
    </dgm:pt>
    <dgm:pt modelId="{5A1CDF92-BFCF-D443-A2D9-7FEB93CB3B79}" type="pres">
      <dgm:prSet presAssocID="{32319AD6-573B-42E4-A06D-2B809F2FA192}" presName="parentText" presStyleLbl="node1" presStyleIdx="3" presStyleCnt="7">
        <dgm:presLayoutVars>
          <dgm:chMax val="0"/>
          <dgm:bulletEnabled val="1"/>
        </dgm:presLayoutVars>
      </dgm:prSet>
      <dgm:spPr/>
    </dgm:pt>
    <dgm:pt modelId="{848F1671-BD17-4A49-9054-CBEEE23675CC}" type="pres">
      <dgm:prSet presAssocID="{3FDCB0A5-5094-4858-BFDC-097AF4328ED8}" presName="spacer" presStyleCnt="0"/>
      <dgm:spPr/>
    </dgm:pt>
    <dgm:pt modelId="{0868ED53-CD08-094C-B45C-EBEFD14342E5}" type="pres">
      <dgm:prSet presAssocID="{897E4326-18E4-490F-B11F-A18C3B1321D2}" presName="parentText" presStyleLbl="node1" presStyleIdx="4" presStyleCnt="7">
        <dgm:presLayoutVars>
          <dgm:chMax val="0"/>
          <dgm:bulletEnabled val="1"/>
        </dgm:presLayoutVars>
      </dgm:prSet>
      <dgm:spPr/>
    </dgm:pt>
    <dgm:pt modelId="{BFBDE8AA-C371-EC4A-81DF-C242ADCBC8B2}" type="pres">
      <dgm:prSet presAssocID="{8366FA18-1320-481E-B007-98913CADF122}" presName="spacer" presStyleCnt="0"/>
      <dgm:spPr/>
    </dgm:pt>
    <dgm:pt modelId="{430DA235-36E2-7B48-B2D0-8D2C8265499F}" type="pres">
      <dgm:prSet presAssocID="{92AA7C3F-4622-44A7-97AA-BC6F50B56CEF}" presName="parentText" presStyleLbl="node1" presStyleIdx="5" presStyleCnt="7">
        <dgm:presLayoutVars>
          <dgm:chMax val="0"/>
          <dgm:bulletEnabled val="1"/>
        </dgm:presLayoutVars>
      </dgm:prSet>
      <dgm:spPr/>
    </dgm:pt>
    <dgm:pt modelId="{2CC9D3B6-A4A2-BF48-8ACF-7164F791D1A1}" type="pres">
      <dgm:prSet presAssocID="{501E81DF-9C08-4BD6-BCCC-10204C196C78}" presName="spacer" presStyleCnt="0"/>
      <dgm:spPr/>
    </dgm:pt>
    <dgm:pt modelId="{F3933A55-7208-7943-9A0D-48DAF8A605C1}" type="pres">
      <dgm:prSet presAssocID="{EACE934A-92D2-4FA3-B0B3-AE288E1E689A}" presName="parentText" presStyleLbl="node1" presStyleIdx="6" presStyleCnt="7">
        <dgm:presLayoutVars>
          <dgm:chMax val="0"/>
          <dgm:bulletEnabled val="1"/>
        </dgm:presLayoutVars>
      </dgm:prSet>
      <dgm:spPr/>
    </dgm:pt>
  </dgm:ptLst>
  <dgm:cxnLst>
    <dgm:cxn modelId="{9396912D-127D-3C49-A70F-6B4CDC73C57B}" type="presOf" srcId="{32319AD6-573B-42E4-A06D-2B809F2FA192}" destId="{5A1CDF92-BFCF-D443-A2D9-7FEB93CB3B79}" srcOrd="0" destOrd="0" presId="urn:microsoft.com/office/officeart/2005/8/layout/vList2"/>
    <dgm:cxn modelId="{1333832E-1174-4C41-B7CA-CE989D139427}" srcId="{537D00C0-2C1B-4C7D-A846-A448440B9E55}" destId="{EACE934A-92D2-4FA3-B0B3-AE288E1E689A}" srcOrd="6" destOrd="0" parTransId="{9E053C44-A2BB-470F-9080-709C99AAD85D}" sibTransId="{5FF89D90-7A20-4552-8B5D-6E68A78EEF5E}"/>
    <dgm:cxn modelId="{A7948832-796A-B942-97A4-141928397591}" type="presOf" srcId="{92AA7C3F-4622-44A7-97AA-BC6F50B56CEF}" destId="{430DA235-36E2-7B48-B2D0-8D2C8265499F}" srcOrd="0" destOrd="0" presId="urn:microsoft.com/office/officeart/2005/8/layout/vList2"/>
    <dgm:cxn modelId="{EA44F840-6DD1-4FC8-947B-08F1C0BF7E01}" srcId="{537D00C0-2C1B-4C7D-A846-A448440B9E55}" destId="{897E4326-18E4-490F-B11F-A18C3B1321D2}" srcOrd="4" destOrd="0" parTransId="{EE0B385A-749B-485B-AE62-2271EE117DBA}" sibTransId="{8366FA18-1320-481E-B007-98913CADF122}"/>
    <dgm:cxn modelId="{A27B0F43-B569-48EB-8543-96A6CA94A5FE}" srcId="{537D00C0-2C1B-4C7D-A846-A448440B9E55}" destId="{32319AD6-573B-42E4-A06D-2B809F2FA192}" srcOrd="3" destOrd="0" parTransId="{B89A14D5-B8A8-4AF7-8625-0B681D1DF147}" sibTransId="{3FDCB0A5-5094-4858-BFDC-097AF4328ED8}"/>
    <dgm:cxn modelId="{1C1A4A44-909F-4F29-A1D6-71E0826AFB2E}" srcId="{537D00C0-2C1B-4C7D-A846-A448440B9E55}" destId="{0B4CDE21-03AF-46E0-A219-A400FAE3397C}" srcOrd="1" destOrd="0" parTransId="{0B1D39AD-9C01-446F-8CC7-73B95C67F575}" sibTransId="{42E20F7F-E3C9-4DB9-A50E-10A6BBDAC8D3}"/>
    <dgm:cxn modelId="{FCB2BC63-6C8D-1245-A6AC-AD0F3B0F6FAF}" type="presOf" srcId="{537D00C0-2C1B-4C7D-A846-A448440B9E55}" destId="{FD3C0346-E587-E64D-BFD7-EAD9BF4C497E}" srcOrd="0" destOrd="0" presId="urn:microsoft.com/office/officeart/2005/8/layout/vList2"/>
    <dgm:cxn modelId="{9707C395-3BBF-734E-AC55-3EEE7E89420E}" type="presOf" srcId="{EACE934A-92D2-4FA3-B0B3-AE288E1E689A}" destId="{F3933A55-7208-7943-9A0D-48DAF8A605C1}" srcOrd="0" destOrd="0" presId="urn:microsoft.com/office/officeart/2005/8/layout/vList2"/>
    <dgm:cxn modelId="{A36C4E99-DB04-0240-87CE-7E1EF8DFB9CC}" type="presOf" srcId="{663EBA9D-875C-4E1A-BE89-14024876757A}" destId="{1658291E-E85C-A24F-9519-B3D66B08C0C4}" srcOrd="0" destOrd="0" presId="urn:microsoft.com/office/officeart/2005/8/layout/vList2"/>
    <dgm:cxn modelId="{9DE59B99-B3A7-5F44-A662-79617980680E}" type="presOf" srcId="{897E4326-18E4-490F-B11F-A18C3B1321D2}" destId="{0868ED53-CD08-094C-B45C-EBEFD14342E5}" srcOrd="0" destOrd="0" presId="urn:microsoft.com/office/officeart/2005/8/layout/vList2"/>
    <dgm:cxn modelId="{CA727CAA-40E2-114D-BB05-60ABF63AEA72}" type="presOf" srcId="{0B4CDE21-03AF-46E0-A219-A400FAE3397C}" destId="{D8F5B245-6846-C84E-884A-307BFEA87B7B}" srcOrd="0" destOrd="0" presId="urn:microsoft.com/office/officeart/2005/8/layout/vList2"/>
    <dgm:cxn modelId="{DF169FC0-81FC-49D8-A614-9FA634EF45E2}" srcId="{537D00C0-2C1B-4C7D-A846-A448440B9E55}" destId="{92AA7C3F-4622-44A7-97AA-BC6F50B56CEF}" srcOrd="5" destOrd="0" parTransId="{9DB046E6-86E7-429C-AB51-EA711DEFC1B1}" sibTransId="{501E81DF-9C08-4BD6-BCCC-10204C196C78}"/>
    <dgm:cxn modelId="{E21457F7-736C-EB4C-B7F5-01909CC252FF}" type="presOf" srcId="{4810C1AE-ABB4-4CC5-8418-1C88EA137F4A}" destId="{233168FF-B2BB-C044-8B36-E627ACE87122}" srcOrd="0" destOrd="0" presId="urn:microsoft.com/office/officeart/2005/8/layout/vList2"/>
    <dgm:cxn modelId="{ECC217FC-1106-4AEE-8D87-6BD46A28E89A}" srcId="{537D00C0-2C1B-4C7D-A846-A448440B9E55}" destId="{4810C1AE-ABB4-4CC5-8418-1C88EA137F4A}" srcOrd="0" destOrd="0" parTransId="{83322DC3-D951-4005-A3BA-783F43315858}" sibTransId="{F7375C55-4E4E-4D57-AB0B-9C7D743B6317}"/>
    <dgm:cxn modelId="{D9C511FF-010D-4412-8381-0022EB6A3D2D}" srcId="{537D00C0-2C1B-4C7D-A846-A448440B9E55}" destId="{663EBA9D-875C-4E1A-BE89-14024876757A}" srcOrd="2" destOrd="0" parTransId="{9CFA1252-6FD6-491F-BC80-9CB647DBF4A2}" sibTransId="{9F2EBF86-C763-4B0D-A448-71DBE8C5ADC5}"/>
    <dgm:cxn modelId="{AC8CD284-D0D4-AA42-A554-DDBB02A0C0AF}" type="presParOf" srcId="{FD3C0346-E587-E64D-BFD7-EAD9BF4C497E}" destId="{233168FF-B2BB-C044-8B36-E627ACE87122}" srcOrd="0" destOrd="0" presId="urn:microsoft.com/office/officeart/2005/8/layout/vList2"/>
    <dgm:cxn modelId="{023AD866-323F-E448-857C-DD4786F9F91F}" type="presParOf" srcId="{FD3C0346-E587-E64D-BFD7-EAD9BF4C497E}" destId="{90825A2F-67DE-2844-B2BF-ACA305346070}" srcOrd="1" destOrd="0" presId="urn:microsoft.com/office/officeart/2005/8/layout/vList2"/>
    <dgm:cxn modelId="{86C032B6-875C-934B-9E2B-91670CF302C1}" type="presParOf" srcId="{FD3C0346-E587-E64D-BFD7-EAD9BF4C497E}" destId="{D8F5B245-6846-C84E-884A-307BFEA87B7B}" srcOrd="2" destOrd="0" presId="urn:microsoft.com/office/officeart/2005/8/layout/vList2"/>
    <dgm:cxn modelId="{38401B98-FB78-4C4F-A1DC-5123A46257EE}" type="presParOf" srcId="{FD3C0346-E587-E64D-BFD7-EAD9BF4C497E}" destId="{C3503343-D459-A745-A68D-5CAC83EC8BF4}" srcOrd="3" destOrd="0" presId="urn:microsoft.com/office/officeart/2005/8/layout/vList2"/>
    <dgm:cxn modelId="{405D1446-F729-FF47-AB63-AD172B411C76}" type="presParOf" srcId="{FD3C0346-E587-E64D-BFD7-EAD9BF4C497E}" destId="{1658291E-E85C-A24F-9519-B3D66B08C0C4}" srcOrd="4" destOrd="0" presId="urn:microsoft.com/office/officeart/2005/8/layout/vList2"/>
    <dgm:cxn modelId="{2A768998-6393-904D-9ADD-B6EDB775D8AA}" type="presParOf" srcId="{FD3C0346-E587-E64D-BFD7-EAD9BF4C497E}" destId="{632D361A-477D-7446-892C-CD58A5CC7A63}" srcOrd="5" destOrd="0" presId="urn:microsoft.com/office/officeart/2005/8/layout/vList2"/>
    <dgm:cxn modelId="{04B426AE-C136-1B40-AE41-6E5B3B780921}" type="presParOf" srcId="{FD3C0346-E587-E64D-BFD7-EAD9BF4C497E}" destId="{5A1CDF92-BFCF-D443-A2D9-7FEB93CB3B79}" srcOrd="6" destOrd="0" presId="urn:microsoft.com/office/officeart/2005/8/layout/vList2"/>
    <dgm:cxn modelId="{B023A695-1D19-2B44-B1A3-B94EC052E3B8}" type="presParOf" srcId="{FD3C0346-E587-E64D-BFD7-EAD9BF4C497E}" destId="{848F1671-BD17-4A49-9054-CBEEE23675CC}" srcOrd="7" destOrd="0" presId="urn:microsoft.com/office/officeart/2005/8/layout/vList2"/>
    <dgm:cxn modelId="{984C13DB-19F2-804C-BADD-4A76A6B1AA33}" type="presParOf" srcId="{FD3C0346-E587-E64D-BFD7-EAD9BF4C497E}" destId="{0868ED53-CD08-094C-B45C-EBEFD14342E5}" srcOrd="8" destOrd="0" presId="urn:microsoft.com/office/officeart/2005/8/layout/vList2"/>
    <dgm:cxn modelId="{C062C007-01CC-454E-8D78-60D9AC572FE7}" type="presParOf" srcId="{FD3C0346-E587-E64D-BFD7-EAD9BF4C497E}" destId="{BFBDE8AA-C371-EC4A-81DF-C242ADCBC8B2}" srcOrd="9" destOrd="0" presId="urn:microsoft.com/office/officeart/2005/8/layout/vList2"/>
    <dgm:cxn modelId="{3CF00137-9909-3246-9F3E-6373C777ED41}" type="presParOf" srcId="{FD3C0346-E587-E64D-BFD7-EAD9BF4C497E}" destId="{430DA235-36E2-7B48-B2D0-8D2C8265499F}" srcOrd="10" destOrd="0" presId="urn:microsoft.com/office/officeart/2005/8/layout/vList2"/>
    <dgm:cxn modelId="{3F691774-A2FC-014A-99C1-549D79853E3A}" type="presParOf" srcId="{FD3C0346-E587-E64D-BFD7-EAD9BF4C497E}" destId="{2CC9D3B6-A4A2-BF48-8ACF-7164F791D1A1}" srcOrd="11" destOrd="0" presId="urn:microsoft.com/office/officeart/2005/8/layout/vList2"/>
    <dgm:cxn modelId="{D0EA70BC-2AF4-D843-BAF2-DF9B0C5544B0}" type="presParOf" srcId="{FD3C0346-E587-E64D-BFD7-EAD9BF4C497E}" destId="{F3933A55-7208-7943-9A0D-48DAF8A605C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625801-7539-4A16-84FB-C0C89168334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25789AF-DBD0-4AA9-8CB2-A35BE18EC48C}">
      <dgm:prSet/>
      <dgm:spPr/>
      <dgm:t>
        <a:bodyPr/>
        <a:lstStyle/>
        <a:p>
          <a:r>
            <a:rPr lang="en-US"/>
            <a:t>The shapes have specific meaning</a:t>
          </a:r>
        </a:p>
      </dgm:t>
    </dgm:pt>
    <dgm:pt modelId="{7C242F10-D803-40EE-A29B-F8D1745C7CF7}" type="parTrans" cxnId="{268DBD95-2D79-425D-8614-C7A38EC87BC9}">
      <dgm:prSet/>
      <dgm:spPr/>
      <dgm:t>
        <a:bodyPr/>
        <a:lstStyle/>
        <a:p>
          <a:endParaRPr lang="en-US"/>
        </a:p>
      </dgm:t>
    </dgm:pt>
    <dgm:pt modelId="{496BBBA4-68EF-48DC-82C3-8C62F912B210}" type="sibTrans" cxnId="{268DBD95-2D79-425D-8614-C7A38EC87BC9}">
      <dgm:prSet/>
      <dgm:spPr/>
      <dgm:t>
        <a:bodyPr/>
        <a:lstStyle/>
        <a:p>
          <a:endParaRPr lang="en-US"/>
        </a:p>
      </dgm:t>
    </dgm:pt>
    <dgm:pt modelId="{2079EA4C-5835-4C4D-8F82-8FB7455A78D8}">
      <dgm:prSet/>
      <dgm:spPr/>
      <dgm:t>
        <a:bodyPr/>
        <a:lstStyle/>
        <a:p>
          <a:r>
            <a:rPr lang="en-US"/>
            <a:t>The flow of the logic is indicated by arrows</a:t>
          </a:r>
        </a:p>
      </dgm:t>
    </dgm:pt>
    <dgm:pt modelId="{7415C044-30FC-4DCC-990C-AAE77220BACE}" type="parTrans" cxnId="{43C5BAB8-94FF-4812-B3CD-C0DCC9B51667}">
      <dgm:prSet/>
      <dgm:spPr/>
      <dgm:t>
        <a:bodyPr/>
        <a:lstStyle/>
        <a:p>
          <a:endParaRPr lang="en-US"/>
        </a:p>
      </dgm:t>
    </dgm:pt>
    <dgm:pt modelId="{7ECE4694-F7D2-4121-AEEF-84A6B1BEC947}" type="sibTrans" cxnId="{43C5BAB8-94FF-4812-B3CD-C0DCC9B51667}">
      <dgm:prSet/>
      <dgm:spPr/>
      <dgm:t>
        <a:bodyPr/>
        <a:lstStyle/>
        <a:p>
          <a:endParaRPr lang="en-US"/>
        </a:p>
      </dgm:t>
    </dgm:pt>
    <dgm:pt modelId="{EAC23FFE-3B61-4A10-927E-A94D9D7CEFDD}">
      <dgm:prSet/>
      <dgm:spPr/>
      <dgm:t>
        <a:bodyPr/>
        <a:lstStyle/>
        <a:p>
          <a:r>
            <a:rPr lang="en-US"/>
            <a:t>Must have a start and end point</a:t>
          </a:r>
        </a:p>
      </dgm:t>
    </dgm:pt>
    <dgm:pt modelId="{6D10A153-FCFE-44FE-91E8-20F7BE0D6ECB}" type="parTrans" cxnId="{520349AE-633D-4BA1-A822-7D3A84421C45}">
      <dgm:prSet/>
      <dgm:spPr/>
      <dgm:t>
        <a:bodyPr/>
        <a:lstStyle/>
        <a:p>
          <a:endParaRPr lang="en-US"/>
        </a:p>
      </dgm:t>
    </dgm:pt>
    <dgm:pt modelId="{B5812539-1259-4F9A-BAA3-8313CCE3AF72}" type="sibTrans" cxnId="{520349AE-633D-4BA1-A822-7D3A84421C45}">
      <dgm:prSet/>
      <dgm:spPr/>
      <dgm:t>
        <a:bodyPr/>
        <a:lstStyle/>
        <a:p>
          <a:endParaRPr lang="en-US"/>
        </a:p>
      </dgm:t>
    </dgm:pt>
    <dgm:pt modelId="{E759D05B-7B1A-4541-8FB9-6D0508488F45}">
      <dgm:prSet/>
      <dgm:spPr/>
      <dgm:t>
        <a:bodyPr/>
        <a:lstStyle/>
        <a:p>
          <a:r>
            <a:rPr lang="en-US"/>
            <a:t>Decision points are used to model different paths</a:t>
          </a:r>
        </a:p>
      </dgm:t>
    </dgm:pt>
    <dgm:pt modelId="{AC40C73E-71FC-4666-ADDA-4F24FB87950E}" type="parTrans" cxnId="{25C8D7BF-639B-4DE1-A40A-6621E7957E27}">
      <dgm:prSet/>
      <dgm:spPr/>
      <dgm:t>
        <a:bodyPr/>
        <a:lstStyle/>
        <a:p>
          <a:endParaRPr lang="en-US"/>
        </a:p>
      </dgm:t>
    </dgm:pt>
    <dgm:pt modelId="{F890CD88-8473-484D-A0A2-EB0B33F4E4DC}" type="sibTrans" cxnId="{25C8D7BF-639B-4DE1-A40A-6621E7957E27}">
      <dgm:prSet/>
      <dgm:spPr/>
      <dgm:t>
        <a:bodyPr/>
        <a:lstStyle/>
        <a:p>
          <a:endParaRPr lang="en-US"/>
        </a:p>
      </dgm:t>
    </dgm:pt>
    <dgm:pt modelId="{F46E2481-CB31-4171-A347-37E28CA62EB8}" type="pres">
      <dgm:prSet presAssocID="{4E625801-7539-4A16-84FB-C0C891683341}" presName="root" presStyleCnt="0">
        <dgm:presLayoutVars>
          <dgm:dir/>
          <dgm:resizeHandles val="exact"/>
        </dgm:presLayoutVars>
      </dgm:prSet>
      <dgm:spPr/>
    </dgm:pt>
    <dgm:pt modelId="{F3E34893-9548-40D1-97CA-02FBA6C88BF8}" type="pres">
      <dgm:prSet presAssocID="{925789AF-DBD0-4AA9-8CB2-A35BE18EC48C}" presName="compNode" presStyleCnt="0"/>
      <dgm:spPr/>
    </dgm:pt>
    <dgm:pt modelId="{1A7985C7-0C0D-474D-B068-67665C1FBB1F}" type="pres">
      <dgm:prSet presAssocID="{925789AF-DBD0-4AA9-8CB2-A35BE18EC48C}" presName="bgRect" presStyleLbl="bgShp" presStyleIdx="0" presStyleCnt="4"/>
      <dgm:spPr/>
    </dgm:pt>
    <dgm:pt modelId="{15D8B135-1FC3-4123-96CE-22C672ED432B}" type="pres">
      <dgm:prSet presAssocID="{925789AF-DBD0-4AA9-8CB2-A35BE18EC4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CD760FF-A0E5-4F25-8877-EBA3FC72BA9D}" type="pres">
      <dgm:prSet presAssocID="{925789AF-DBD0-4AA9-8CB2-A35BE18EC48C}" presName="spaceRect" presStyleCnt="0"/>
      <dgm:spPr/>
    </dgm:pt>
    <dgm:pt modelId="{67F524E5-6B18-4F97-89BF-8E08E0E8DC4E}" type="pres">
      <dgm:prSet presAssocID="{925789AF-DBD0-4AA9-8CB2-A35BE18EC48C}" presName="parTx" presStyleLbl="revTx" presStyleIdx="0" presStyleCnt="4">
        <dgm:presLayoutVars>
          <dgm:chMax val="0"/>
          <dgm:chPref val="0"/>
        </dgm:presLayoutVars>
      </dgm:prSet>
      <dgm:spPr/>
    </dgm:pt>
    <dgm:pt modelId="{E9D1013B-946A-48E4-AF63-303F1372F710}" type="pres">
      <dgm:prSet presAssocID="{496BBBA4-68EF-48DC-82C3-8C62F912B210}" presName="sibTrans" presStyleCnt="0"/>
      <dgm:spPr/>
    </dgm:pt>
    <dgm:pt modelId="{DADCF95C-6516-44BE-B2A2-0FE0B7EA6031}" type="pres">
      <dgm:prSet presAssocID="{2079EA4C-5835-4C4D-8F82-8FB7455A78D8}" presName="compNode" presStyleCnt="0"/>
      <dgm:spPr/>
    </dgm:pt>
    <dgm:pt modelId="{A98CA029-3BB8-4485-AE18-C3C6C5B05762}" type="pres">
      <dgm:prSet presAssocID="{2079EA4C-5835-4C4D-8F82-8FB7455A78D8}" presName="bgRect" presStyleLbl="bgShp" presStyleIdx="1" presStyleCnt="4"/>
      <dgm:spPr/>
    </dgm:pt>
    <dgm:pt modelId="{883292C1-197E-42B9-B7DF-DC58F3B4357E}" type="pres">
      <dgm:prSet presAssocID="{2079EA4C-5835-4C4D-8F82-8FB7455A78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Slight curve"/>
        </a:ext>
      </dgm:extLst>
    </dgm:pt>
    <dgm:pt modelId="{9040C5CF-50CC-4203-9EEE-9FA2BA14775F}" type="pres">
      <dgm:prSet presAssocID="{2079EA4C-5835-4C4D-8F82-8FB7455A78D8}" presName="spaceRect" presStyleCnt="0"/>
      <dgm:spPr/>
    </dgm:pt>
    <dgm:pt modelId="{5A141F06-0206-4866-964D-C769F2C98D72}" type="pres">
      <dgm:prSet presAssocID="{2079EA4C-5835-4C4D-8F82-8FB7455A78D8}" presName="parTx" presStyleLbl="revTx" presStyleIdx="1" presStyleCnt="4">
        <dgm:presLayoutVars>
          <dgm:chMax val="0"/>
          <dgm:chPref val="0"/>
        </dgm:presLayoutVars>
      </dgm:prSet>
      <dgm:spPr/>
    </dgm:pt>
    <dgm:pt modelId="{9CB0DC05-601C-4C33-A16E-FAF5AF99D5B9}" type="pres">
      <dgm:prSet presAssocID="{7ECE4694-F7D2-4121-AEEF-84A6B1BEC947}" presName="sibTrans" presStyleCnt="0"/>
      <dgm:spPr/>
    </dgm:pt>
    <dgm:pt modelId="{37C7E673-9DB9-48E7-BF09-7E353F7E958D}" type="pres">
      <dgm:prSet presAssocID="{EAC23FFE-3B61-4A10-927E-A94D9D7CEFDD}" presName="compNode" presStyleCnt="0"/>
      <dgm:spPr/>
    </dgm:pt>
    <dgm:pt modelId="{EBE6E466-04CE-4D5D-B238-DCEE93EF2487}" type="pres">
      <dgm:prSet presAssocID="{EAC23FFE-3B61-4A10-927E-A94D9D7CEFDD}" presName="bgRect" presStyleLbl="bgShp" presStyleIdx="2" presStyleCnt="4"/>
      <dgm:spPr/>
    </dgm:pt>
    <dgm:pt modelId="{EA572620-134C-4CB2-8A56-CF1A91358254}" type="pres">
      <dgm:prSet presAssocID="{EAC23FFE-3B61-4A10-927E-A94D9D7CEF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95B22D0-E2F0-4D04-A269-9BF8C696D560}" type="pres">
      <dgm:prSet presAssocID="{EAC23FFE-3B61-4A10-927E-A94D9D7CEFDD}" presName="spaceRect" presStyleCnt="0"/>
      <dgm:spPr/>
    </dgm:pt>
    <dgm:pt modelId="{00DB4A12-39D5-40C1-9A58-2038464A6FC7}" type="pres">
      <dgm:prSet presAssocID="{EAC23FFE-3B61-4A10-927E-A94D9D7CEFDD}" presName="parTx" presStyleLbl="revTx" presStyleIdx="2" presStyleCnt="4">
        <dgm:presLayoutVars>
          <dgm:chMax val="0"/>
          <dgm:chPref val="0"/>
        </dgm:presLayoutVars>
      </dgm:prSet>
      <dgm:spPr/>
    </dgm:pt>
    <dgm:pt modelId="{1A61F611-4C1E-47C1-ABD3-503798380D82}" type="pres">
      <dgm:prSet presAssocID="{B5812539-1259-4F9A-BAA3-8313CCE3AF72}" presName="sibTrans" presStyleCnt="0"/>
      <dgm:spPr/>
    </dgm:pt>
    <dgm:pt modelId="{7F6DA1A1-7179-4347-A3BE-35F0FB0C337F}" type="pres">
      <dgm:prSet presAssocID="{E759D05B-7B1A-4541-8FB9-6D0508488F45}" presName="compNode" presStyleCnt="0"/>
      <dgm:spPr/>
    </dgm:pt>
    <dgm:pt modelId="{4ABCF0DF-5D0D-401D-8AFD-F83E44434262}" type="pres">
      <dgm:prSet presAssocID="{E759D05B-7B1A-4541-8FB9-6D0508488F45}" presName="bgRect" presStyleLbl="bgShp" presStyleIdx="3" presStyleCnt="4"/>
      <dgm:spPr/>
    </dgm:pt>
    <dgm:pt modelId="{844C12C1-D737-4227-90B3-85C74A48D20A}" type="pres">
      <dgm:prSet presAssocID="{E759D05B-7B1A-4541-8FB9-6D0508488F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7E726DE-6943-4E66-B54F-C5F709C666F5}" type="pres">
      <dgm:prSet presAssocID="{E759D05B-7B1A-4541-8FB9-6D0508488F45}" presName="spaceRect" presStyleCnt="0"/>
      <dgm:spPr/>
    </dgm:pt>
    <dgm:pt modelId="{8320FCBF-B76E-41FA-850E-8D74F78C7AAE}" type="pres">
      <dgm:prSet presAssocID="{E759D05B-7B1A-4541-8FB9-6D0508488F45}" presName="parTx" presStyleLbl="revTx" presStyleIdx="3" presStyleCnt="4">
        <dgm:presLayoutVars>
          <dgm:chMax val="0"/>
          <dgm:chPref val="0"/>
        </dgm:presLayoutVars>
      </dgm:prSet>
      <dgm:spPr/>
    </dgm:pt>
  </dgm:ptLst>
  <dgm:cxnLst>
    <dgm:cxn modelId="{01782407-BA5A-4B16-BB48-214D4F3FBC6F}" type="presOf" srcId="{2079EA4C-5835-4C4D-8F82-8FB7455A78D8}" destId="{5A141F06-0206-4866-964D-C769F2C98D72}" srcOrd="0" destOrd="0" presId="urn:microsoft.com/office/officeart/2018/2/layout/IconVerticalSolidList"/>
    <dgm:cxn modelId="{38636123-3EAE-4CDD-89E3-487A891E1380}" type="presOf" srcId="{E759D05B-7B1A-4541-8FB9-6D0508488F45}" destId="{8320FCBF-B76E-41FA-850E-8D74F78C7AAE}" srcOrd="0" destOrd="0" presId="urn:microsoft.com/office/officeart/2018/2/layout/IconVerticalSolidList"/>
    <dgm:cxn modelId="{268DBD95-2D79-425D-8614-C7A38EC87BC9}" srcId="{4E625801-7539-4A16-84FB-C0C891683341}" destId="{925789AF-DBD0-4AA9-8CB2-A35BE18EC48C}" srcOrd="0" destOrd="0" parTransId="{7C242F10-D803-40EE-A29B-F8D1745C7CF7}" sibTransId="{496BBBA4-68EF-48DC-82C3-8C62F912B210}"/>
    <dgm:cxn modelId="{B407C6AA-380E-4B66-8074-56F0B1F1142B}" type="presOf" srcId="{925789AF-DBD0-4AA9-8CB2-A35BE18EC48C}" destId="{67F524E5-6B18-4F97-89BF-8E08E0E8DC4E}" srcOrd="0" destOrd="0" presId="urn:microsoft.com/office/officeart/2018/2/layout/IconVerticalSolidList"/>
    <dgm:cxn modelId="{520349AE-633D-4BA1-A822-7D3A84421C45}" srcId="{4E625801-7539-4A16-84FB-C0C891683341}" destId="{EAC23FFE-3B61-4A10-927E-A94D9D7CEFDD}" srcOrd="2" destOrd="0" parTransId="{6D10A153-FCFE-44FE-91E8-20F7BE0D6ECB}" sibTransId="{B5812539-1259-4F9A-BAA3-8313CCE3AF72}"/>
    <dgm:cxn modelId="{A0676FB2-2066-4E3B-954C-C2CEBEA17CA8}" type="presOf" srcId="{4E625801-7539-4A16-84FB-C0C891683341}" destId="{F46E2481-CB31-4171-A347-37E28CA62EB8}" srcOrd="0" destOrd="0" presId="urn:microsoft.com/office/officeart/2018/2/layout/IconVerticalSolidList"/>
    <dgm:cxn modelId="{43C5BAB8-94FF-4812-B3CD-C0DCC9B51667}" srcId="{4E625801-7539-4A16-84FB-C0C891683341}" destId="{2079EA4C-5835-4C4D-8F82-8FB7455A78D8}" srcOrd="1" destOrd="0" parTransId="{7415C044-30FC-4DCC-990C-AAE77220BACE}" sibTransId="{7ECE4694-F7D2-4121-AEEF-84A6B1BEC947}"/>
    <dgm:cxn modelId="{25C8D7BF-639B-4DE1-A40A-6621E7957E27}" srcId="{4E625801-7539-4A16-84FB-C0C891683341}" destId="{E759D05B-7B1A-4541-8FB9-6D0508488F45}" srcOrd="3" destOrd="0" parTransId="{AC40C73E-71FC-4666-ADDA-4F24FB87950E}" sibTransId="{F890CD88-8473-484D-A0A2-EB0B33F4E4DC}"/>
    <dgm:cxn modelId="{38116ED4-85F9-453A-9336-72AF9014032B}" type="presOf" srcId="{EAC23FFE-3B61-4A10-927E-A94D9D7CEFDD}" destId="{00DB4A12-39D5-40C1-9A58-2038464A6FC7}" srcOrd="0" destOrd="0" presId="urn:microsoft.com/office/officeart/2018/2/layout/IconVerticalSolidList"/>
    <dgm:cxn modelId="{C0AD7BBC-9F85-46FC-9495-A284BE73BD84}" type="presParOf" srcId="{F46E2481-CB31-4171-A347-37E28CA62EB8}" destId="{F3E34893-9548-40D1-97CA-02FBA6C88BF8}" srcOrd="0" destOrd="0" presId="urn:microsoft.com/office/officeart/2018/2/layout/IconVerticalSolidList"/>
    <dgm:cxn modelId="{BB744EEA-B969-47BC-BC4E-223E399998B6}" type="presParOf" srcId="{F3E34893-9548-40D1-97CA-02FBA6C88BF8}" destId="{1A7985C7-0C0D-474D-B068-67665C1FBB1F}" srcOrd="0" destOrd="0" presId="urn:microsoft.com/office/officeart/2018/2/layout/IconVerticalSolidList"/>
    <dgm:cxn modelId="{887703FF-26DF-486C-BD57-B7F21C0A1709}" type="presParOf" srcId="{F3E34893-9548-40D1-97CA-02FBA6C88BF8}" destId="{15D8B135-1FC3-4123-96CE-22C672ED432B}" srcOrd="1" destOrd="0" presId="urn:microsoft.com/office/officeart/2018/2/layout/IconVerticalSolidList"/>
    <dgm:cxn modelId="{5844484B-2FB2-42B8-B106-ADF34B88C59B}" type="presParOf" srcId="{F3E34893-9548-40D1-97CA-02FBA6C88BF8}" destId="{BCD760FF-A0E5-4F25-8877-EBA3FC72BA9D}" srcOrd="2" destOrd="0" presId="urn:microsoft.com/office/officeart/2018/2/layout/IconVerticalSolidList"/>
    <dgm:cxn modelId="{AD23B451-1180-40B4-9256-34A07C125853}" type="presParOf" srcId="{F3E34893-9548-40D1-97CA-02FBA6C88BF8}" destId="{67F524E5-6B18-4F97-89BF-8E08E0E8DC4E}" srcOrd="3" destOrd="0" presId="urn:microsoft.com/office/officeart/2018/2/layout/IconVerticalSolidList"/>
    <dgm:cxn modelId="{6B71CCE6-B882-4C88-9E2B-A8E89C45E2FB}" type="presParOf" srcId="{F46E2481-CB31-4171-A347-37E28CA62EB8}" destId="{E9D1013B-946A-48E4-AF63-303F1372F710}" srcOrd="1" destOrd="0" presId="urn:microsoft.com/office/officeart/2018/2/layout/IconVerticalSolidList"/>
    <dgm:cxn modelId="{FE44E713-DA04-4D74-96A5-CC1920ACB4F3}" type="presParOf" srcId="{F46E2481-CB31-4171-A347-37E28CA62EB8}" destId="{DADCF95C-6516-44BE-B2A2-0FE0B7EA6031}" srcOrd="2" destOrd="0" presId="urn:microsoft.com/office/officeart/2018/2/layout/IconVerticalSolidList"/>
    <dgm:cxn modelId="{6FF1AC57-1605-41D9-B899-20931CA797DF}" type="presParOf" srcId="{DADCF95C-6516-44BE-B2A2-0FE0B7EA6031}" destId="{A98CA029-3BB8-4485-AE18-C3C6C5B05762}" srcOrd="0" destOrd="0" presId="urn:microsoft.com/office/officeart/2018/2/layout/IconVerticalSolidList"/>
    <dgm:cxn modelId="{27427A3C-74FA-4B3D-8AB3-B08AE3E9A4BC}" type="presParOf" srcId="{DADCF95C-6516-44BE-B2A2-0FE0B7EA6031}" destId="{883292C1-197E-42B9-B7DF-DC58F3B4357E}" srcOrd="1" destOrd="0" presId="urn:microsoft.com/office/officeart/2018/2/layout/IconVerticalSolidList"/>
    <dgm:cxn modelId="{49E3780C-7F5B-41C3-959D-1FC20954ABAC}" type="presParOf" srcId="{DADCF95C-6516-44BE-B2A2-0FE0B7EA6031}" destId="{9040C5CF-50CC-4203-9EEE-9FA2BA14775F}" srcOrd="2" destOrd="0" presId="urn:microsoft.com/office/officeart/2018/2/layout/IconVerticalSolidList"/>
    <dgm:cxn modelId="{5FB37AE8-F824-4D60-9925-C562D5331C6E}" type="presParOf" srcId="{DADCF95C-6516-44BE-B2A2-0FE0B7EA6031}" destId="{5A141F06-0206-4866-964D-C769F2C98D72}" srcOrd="3" destOrd="0" presId="urn:microsoft.com/office/officeart/2018/2/layout/IconVerticalSolidList"/>
    <dgm:cxn modelId="{D8333D90-2927-40D1-9894-36A4B895579B}" type="presParOf" srcId="{F46E2481-CB31-4171-A347-37E28CA62EB8}" destId="{9CB0DC05-601C-4C33-A16E-FAF5AF99D5B9}" srcOrd="3" destOrd="0" presId="urn:microsoft.com/office/officeart/2018/2/layout/IconVerticalSolidList"/>
    <dgm:cxn modelId="{4D33D575-9029-4E57-BBB5-B2C2A82089B3}" type="presParOf" srcId="{F46E2481-CB31-4171-A347-37E28CA62EB8}" destId="{37C7E673-9DB9-48E7-BF09-7E353F7E958D}" srcOrd="4" destOrd="0" presId="urn:microsoft.com/office/officeart/2018/2/layout/IconVerticalSolidList"/>
    <dgm:cxn modelId="{721D9192-7A6B-470B-814B-967582C64A18}" type="presParOf" srcId="{37C7E673-9DB9-48E7-BF09-7E353F7E958D}" destId="{EBE6E466-04CE-4D5D-B238-DCEE93EF2487}" srcOrd="0" destOrd="0" presId="urn:microsoft.com/office/officeart/2018/2/layout/IconVerticalSolidList"/>
    <dgm:cxn modelId="{12225B0D-40DD-4A62-B912-9369CFCD2683}" type="presParOf" srcId="{37C7E673-9DB9-48E7-BF09-7E353F7E958D}" destId="{EA572620-134C-4CB2-8A56-CF1A91358254}" srcOrd="1" destOrd="0" presId="urn:microsoft.com/office/officeart/2018/2/layout/IconVerticalSolidList"/>
    <dgm:cxn modelId="{3F8B0881-932A-4A60-913E-59BC1E7E5935}" type="presParOf" srcId="{37C7E673-9DB9-48E7-BF09-7E353F7E958D}" destId="{495B22D0-E2F0-4D04-A269-9BF8C696D560}" srcOrd="2" destOrd="0" presId="urn:microsoft.com/office/officeart/2018/2/layout/IconVerticalSolidList"/>
    <dgm:cxn modelId="{1B2284B1-82D4-46EC-9E97-9676C8E53AD0}" type="presParOf" srcId="{37C7E673-9DB9-48E7-BF09-7E353F7E958D}" destId="{00DB4A12-39D5-40C1-9A58-2038464A6FC7}" srcOrd="3" destOrd="0" presId="urn:microsoft.com/office/officeart/2018/2/layout/IconVerticalSolidList"/>
    <dgm:cxn modelId="{2CD70050-7876-4BE9-9E85-E029FF6653FD}" type="presParOf" srcId="{F46E2481-CB31-4171-A347-37E28CA62EB8}" destId="{1A61F611-4C1E-47C1-ABD3-503798380D82}" srcOrd="5" destOrd="0" presId="urn:microsoft.com/office/officeart/2018/2/layout/IconVerticalSolidList"/>
    <dgm:cxn modelId="{773DF6A8-756D-44AC-9242-104A23C9F12C}" type="presParOf" srcId="{F46E2481-CB31-4171-A347-37E28CA62EB8}" destId="{7F6DA1A1-7179-4347-A3BE-35F0FB0C337F}" srcOrd="6" destOrd="0" presId="urn:microsoft.com/office/officeart/2018/2/layout/IconVerticalSolidList"/>
    <dgm:cxn modelId="{0C2E55A2-C9D6-451F-BEF9-E442F71F98D2}" type="presParOf" srcId="{7F6DA1A1-7179-4347-A3BE-35F0FB0C337F}" destId="{4ABCF0DF-5D0D-401D-8AFD-F83E44434262}" srcOrd="0" destOrd="0" presId="urn:microsoft.com/office/officeart/2018/2/layout/IconVerticalSolidList"/>
    <dgm:cxn modelId="{030A7F90-884A-4B31-842F-0A76DDF47EA5}" type="presParOf" srcId="{7F6DA1A1-7179-4347-A3BE-35F0FB0C337F}" destId="{844C12C1-D737-4227-90B3-85C74A48D20A}" srcOrd="1" destOrd="0" presId="urn:microsoft.com/office/officeart/2018/2/layout/IconVerticalSolidList"/>
    <dgm:cxn modelId="{92B3D5DD-DD6F-49CF-90BE-24EFA8187476}" type="presParOf" srcId="{7F6DA1A1-7179-4347-A3BE-35F0FB0C337F}" destId="{47E726DE-6943-4E66-B54F-C5F709C666F5}" srcOrd="2" destOrd="0" presId="urn:microsoft.com/office/officeart/2018/2/layout/IconVerticalSolidList"/>
    <dgm:cxn modelId="{40294F62-ED9B-45CF-BF06-BF6AF267675F}" type="presParOf" srcId="{7F6DA1A1-7179-4347-A3BE-35F0FB0C337F}" destId="{8320FCBF-B76E-41FA-850E-8D74F78C7A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758663-1BFF-4677-A812-4EF30BD964A1}"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23F454BE-333C-4088-84E1-3EAB923E093B}">
      <dgm:prSet/>
      <dgm:spPr/>
      <dgm:t>
        <a:bodyPr/>
        <a:lstStyle/>
        <a:p>
          <a:pPr>
            <a:defRPr cap="all"/>
          </a:pPr>
          <a:r>
            <a:rPr lang="en-US"/>
            <a:t>Informal expression of algorithm</a:t>
          </a:r>
        </a:p>
      </dgm:t>
    </dgm:pt>
    <dgm:pt modelId="{63F29F66-7ED5-483B-8355-338F27661636}" type="parTrans" cxnId="{959613E1-B5FB-4BA5-8468-27EDC0FACD97}">
      <dgm:prSet/>
      <dgm:spPr/>
      <dgm:t>
        <a:bodyPr/>
        <a:lstStyle/>
        <a:p>
          <a:endParaRPr lang="en-US"/>
        </a:p>
      </dgm:t>
    </dgm:pt>
    <dgm:pt modelId="{FC61AECC-0EBC-4A0B-AB19-687C17A16D0F}" type="sibTrans" cxnId="{959613E1-B5FB-4BA5-8468-27EDC0FACD97}">
      <dgm:prSet/>
      <dgm:spPr/>
      <dgm:t>
        <a:bodyPr/>
        <a:lstStyle/>
        <a:p>
          <a:endParaRPr lang="en-US"/>
        </a:p>
      </dgm:t>
    </dgm:pt>
    <dgm:pt modelId="{E61448C6-E830-4048-8DD5-DE7F56C17B4C}">
      <dgm:prSet/>
      <dgm:spPr/>
      <dgm:t>
        <a:bodyPr/>
        <a:lstStyle/>
        <a:p>
          <a:pPr>
            <a:defRPr cap="all"/>
          </a:pPr>
          <a:r>
            <a:rPr lang="en-US"/>
            <a:t>Closer to English than any specific programming language</a:t>
          </a:r>
        </a:p>
      </dgm:t>
    </dgm:pt>
    <dgm:pt modelId="{FA8DAA43-FA74-4443-B3C4-43CF44340A30}" type="parTrans" cxnId="{78548DC9-2FE6-433B-ACFD-797C83D3DEB3}">
      <dgm:prSet/>
      <dgm:spPr/>
      <dgm:t>
        <a:bodyPr/>
        <a:lstStyle/>
        <a:p>
          <a:endParaRPr lang="en-US"/>
        </a:p>
      </dgm:t>
    </dgm:pt>
    <dgm:pt modelId="{91577F94-4A6F-484D-8C1D-6A2CFC848417}" type="sibTrans" cxnId="{78548DC9-2FE6-433B-ACFD-797C83D3DEB3}">
      <dgm:prSet/>
      <dgm:spPr/>
      <dgm:t>
        <a:bodyPr/>
        <a:lstStyle/>
        <a:p>
          <a:endParaRPr lang="en-US"/>
        </a:p>
      </dgm:t>
    </dgm:pt>
    <dgm:pt modelId="{ABC44F3E-59DA-4CE6-9887-0E17BBE3ECDA}" type="pres">
      <dgm:prSet presAssocID="{5E758663-1BFF-4677-A812-4EF30BD964A1}" presName="root" presStyleCnt="0">
        <dgm:presLayoutVars>
          <dgm:dir/>
          <dgm:resizeHandles val="exact"/>
        </dgm:presLayoutVars>
      </dgm:prSet>
      <dgm:spPr/>
    </dgm:pt>
    <dgm:pt modelId="{F373907F-006B-4D84-9F26-C92E9EBF4EEC}" type="pres">
      <dgm:prSet presAssocID="{23F454BE-333C-4088-84E1-3EAB923E093B}" presName="compNode" presStyleCnt="0"/>
      <dgm:spPr/>
    </dgm:pt>
    <dgm:pt modelId="{E19FF728-EEB3-4061-BFDF-E23E6CED37DE}" type="pres">
      <dgm:prSet presAssocID="{23F454BE-333C-4088-84E1-3EAB923E093B}" presName="iconBgRect" presStyleLbl="bgShp" presStyleIdx="0" presStyleCnt="2"/>
      <dgm:spPr/>
    </dgm:pt>
    <dgm:pt modelId="{4D966D5B-0C8E-4533-8A75-14334B5CE778}" type="pres">
      <dgm:prSet presAssocID="{23F454BE-333C-4088-84E1-3EAB923E09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68641D91-1599-4C15-9582-BAEEB6CDC6ED}" type="pres">
      <dgm:prSet presAssocID="{23F454BE-333C-4088-84E1-3EAB923E093B}" presName="spaceRect" presStyleCnt="0"/>
      <dgm:spPr/>
    </dgm:pt>
    <dgm:pt modelId="{20B13EF3-D49F-4EBB-8C75-367E682F9D57}" type="pres">
      <dgm:prSet presAssocID="{23F454BE-333C-4088-84E1-3EAB923E093B}" presName="textRect" presStyleLbl="revTx" presStyleIdx="0" presStyleCnt="2">
        <dgm:presLayoutVars>
          <dgm:chMax val="1"/>
          <dgm:chPref val="1"/>
        </dgm:presLayoutVars>
      </dgm:prSet>
      <dgm:spPr/>
    </dgm:pt>
    <dgm:pt modelId="{288CDDEE-2707-40DD-AE3A-72D379BFB5BA}" type="pres">
      <dgm:prSet presAssocID="{FC61AECC-0EBC-4A0B-AB19-687C17A16D0F}" presName="sibTrans" presStyleCnt="0"/>
      <dgm:spPr/>
    </dgm:pt>
    <dgm:pt modelId="{9F1F3D24-E168-48FC-8E18-09ECF16B8ADB}" type="pres">
      <dgm:prSet presAssocID="{E61448C6-E830-4048-8DD5-DE7F56C17B4C}" presName="compNode" presStyleCnt="0"/>
      <dgm:spPr/>
    </dgm:pt>
    <dgm:pt modelId="{CC2299D1-79DD-401A-AFA3-1C97C7A61B49}" type="pres">
      <dgm:prSet presAssocID="{E61448C6-E830-4048-8DD5-DE7F56C17B4C}" presName="iconBgRect" presStyleLbl="bgShp" presStyleIdx="1" presStyleCnt="2"/>
      <dgm:spPr/>
    </dgm:pt>
    <dgm:pt modelId="{DCCDFEC7-158B-42DB-8FC9-CEB2AF998A7D}" type="pres">
      <dgm:prSet presAssocID="{E61448C6-E830-4048-8DD5-DE7F56C17B4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BD64FD1-5064-4893-B537-C0B1D9C39158}" type="pres">
      <dgm:prSet presAssocID="{E61448C6-E830-4048-8DD5-DE7F56C17B4C}" presName="spaceRect" presStyleCnt="0"/>
      <dgm:spPr/>
    </dgm:pt>
    <dgm:pt modelId="{0C8FE078-5A9A-4059-AD12-6AF9414A47E6}" type="pres">
      <dgm:prSet presAssocID="{E61448C6-E830-4048-8DD5-DE7F56C17B4C}" presName="textRect" presStyleLbl="revTx" presStyleIdx="1" presStyleCnt="2">
        <dgm:presLayoutVars>
          <dgm:chMax val="1"/>
          <dgm:chPref val="1"/>
        </dgm:presLayoutVars>
      </dgm:prSet>
      <dgm:spPr/>
    </dgm:pt>
  </dgm:ptLst>
  <dgm:cxnLst>
    <dgm:cxn modelId="{E09E6D60-85FB-41DF-80BE-CC791903EAE1}" type="presOf" srcId="{E61448C6-E830-4048-8DD5-DE7F56C17B4C}" destId="{0C8FE078-5A9A-4059-AD12-6AF9414A47E6}" srcOrd="0" destOrd="0" presId="urn:microsoft.com/office/officeart/2018/5/layout/IconCircleLabelList"/>
    <dgm:cxn modelId="{238F5BBA-2EB3-489B-8D77-1E215A444BFA}" type="presOf" srcId="{23F454BE-333C-4088-84E1-3EAB923E093B}" destId="{20B13EF3-D49F-4EBB-8C75-367E682F9D57}" srcOrd="0" destOrd="0" presId="urn:microsoft.com/office/officeart/2018/5/layout/IconCircleLabelList"/>
    <dgm:cxn modelId="{78548DC9-2FE6-433B-ACFD-797C83D3DEB3}" srcId="{5E758663-1BFF-4677-A812-4EF30BD964A1}" destId="{E61448C6-E830-4048-8DD5-DE7F56C17B4C}" srcOrd="1" destOrd="0" parTransId="{FA8DAA43-FA74-4443-B3C4-43CF44340A30}" sibTransId="{91577F94-4A6F-484D-8C1D-6A2CFC848417}"/>
    <dgm:cxn modelId="{A48000DC-0AC5-49C2-9380-39BD2EC81238}" type="presOf" srcId="{5E758663-1BFF-4677-A812-4EF30BD964A1}" destId="{ABC44F3E-59DA-4CE6-9887-0E17BBE3ECDA}" srcOrd="0" destOrd="0" presId="urn:microsoft.com/office/officeart/2018/5/layout/IconCircleLabelList"/>
    <dgm:cxn modelId="{959613E1-B5FB-4BA5-8468-27EDC0FACD97}" srcId="{5E758663-1BFF-4677-A812-4EF30BD964A1}" destId="{23F454BE-333C-4088-84E1-3EAB923E093B}" srcOrd="0" destOrd="0" parTransId="{63F29F66-7ED5-483B-8355-338F27661636}" sibTransId="{FC61AECC-0EBC-4A0B-AB19-687C17A16D0F}"/>
    <dgm:cxn modelId="{D1ADD397-F2D6-4BAF-B500-1D76A5A9EBF5}" type="presParOf" srcId="{ABC44F3E-59DA-4CE6-9887-0E17BBE3ECDA}" destId="{F373907F-006B-4D84-9F26-C92E9EBF4EEC}" srcOrd="0" destOrd="0" presId="urn:microsoft.com/office/officeart/2018/5/layout/IconCircleLabelList"/>
    <dgm:cxn modelId="{5B5E402D-6F64-410D-9EE1-D2F1AA35A38D}" type="presParOf" srcId="{F373907F-006B-4D84-9F26-C92E9EBF4EEC}" destId="{E19FF728-EEB3-4061-BFDF-E23E6CED37DE}" srcOrd="0" destOrd="0" presId="urn:microsoft.com/office/officeart/2018/5/layout/IconCircleLabelList"/>
    <dgm:cxn modelId="{073258D4-FDF7-4C9F-AA36-D8B49D3BED11}" type="presParOf" srcId="{F373907F-006B-4D84-9F26-C92E9EBF4EEC}" destId="{4D966D5B-0C8E-4533-8A75-14334B5CE778}" srcOrd="1" destOrd="0" presId="urn:microsoft.com/office/officeart/2018/5/layout/IconCircleLabelList"/>
    <dgm:cxn modelId="{51E9924B-42C8-4E77-A570-20DACF524B3E}" type="presParOf" srcId="{F373907F-006B-4D84-9F26-C92E9EBF4EEC}" destId="{68641D91-1599-4C15-9582-BAEEB6CDC6ED}" srcOrd="2" destOrd="0" presId="urn:microsoft.com/office/officeart/2018/5/layout/IconCircleLabelList"/>
    <dgm:cxn modelId="{5986116B-12D2-4E42-8DBC-49DD4AA0BC0B}" type="presParOf" srcId="{F373907F-006B-4D84-9F26-C92E9EBF4EEC}" destId="{20B13EF3-D49F-4EBB-8C75-367E682F9D57}" srcOrd="3" destOrd="0" presId="urn:microsoft.com/office/officeart/2018/5/layout/IconCircleLabelList"/>
    <dgm:cxn modelId="{C710018D-7B30-46A4-BA9E-015642023353}" type="presParOf" srcId="{ABC44F3E-59DA-4CE6-9887-0E17BBE3ECDA}" destId="{288CDDEE-2707-40DD-AE3A-72D379BFB5BA}" srcOrd="1" destOrd="0" presId="urn:microsoft.com/office/officeart/2018/5/layout/IconCircleLabelList"/>
    <dgm:cxn modelId="{2814A6FD-14C4-41CC-9C00-C40AC74CCA8C}" type="presParOf" srcId="{ABC44F3E-59DA-4CE6-9887-0E17BBE3ECDA}" destId="{9F1F3D24-E168-48FC-8E18-09ECF16B8ADB}" srcOrd="2" destOrd="0" presId="urn:microsoft.com/office/officeart/2018/5/layout/IconCircleLabelList"/>
    <dgm:cxn modelId="{F813AE91-76CF-455D-8012-992B338CE432}" type="presParOf" srcId="{9F1F3D24-E168-48FC-8E18-09ECF16B8ADB}" destId="{CC2299D1-79DD-401A-AFA3-1C97C7A61B49}" srcOrd="0" destOrd="0" presId="urn:microsoft.com/office/officeart/2018/5/layout/IconCircleLabelList"/>
    <dgm:cxn modelId="{732BF96C-7117-47B8-80D8-D7F7E049A95C}" type="presParOf" srcId="{9F1F3D24-E168-48FC-8E18-09ECF16B8ADB}" destId="{DCCDFEC7-158B-42DB-8FC9-CEB2AF998A7D}" srcOrd="1" destOrd="0" presId="urn:microsoft.com/office/officeart/2018/5/layout/IconCircleLabelList"/>
    <dgm:cxn modelId="{92E14EAE-EB2E-4893-A611-25C665946FB8}" type="presParOf" srcId="{9F1F3D24-E168-48FC-8E18-09ECF16B8ADB}" destId="{DBD64FD1-5064-4893-B537-C0B1D9C39158}" srcOrd="2" destOrd="0" presId="urn:microsoft.com/office/officeart/2018/5/layout/IconCircleLabelList"/>
    <dgm:cxn modelId="{0803D681-2D80-45B9-A924-DBA183442793}" type="presParOf" srcId="{9F1F3D24-E168-48FC-8E18-09ECF16B8ADB}" destId="{0C8FE078-5A9A-4059-AD12-6AF9414A47E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99B69E-ED8A-4175-89F3-8BC32E5E39DA}"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8BB4E527-05EB-4069-A202-4ECDCC35363E}">
      <dgm:prSet/>
      <dgm:spPr/>
      <dgm:t>
        <a:bodyPr/>
        <a:lstStyle/>
        <a:p>
          <a:r>
            <a:rPr lang="en-SG"/>
            <a:t>The number D = </a:t>
          </a:r>
          <a:r>
            <a:rPr lang="en-SG" i="1"/>
            <a:t>b</a:t>
          </a:r>
          <a:r>
            <a:rPr lang="en-SG" baseline="30000"/>
            <a:t>2</a:t>
          </a:r>
          <a:r>
            <a:rPr lang="en-SG"/>
            <a:t> – 4</a:t>
          </a:r>
          <a:r>
            <a:rPr lang="en-SG" i="1"/>
            <a:t>ac</a:t>
          </a:r>
          <a:r>
            <a:rPr lang="en-SG"/>
            <a:t> determined from the </a:t>
          </a:r>
          <a:r>
            <a:rPr lang="en-SG">
              <a:hlinkClick xmlns:r="http://schemas.openxmlformats.org/officeDocument/2006/relationships" r:id="rId1"/>
            </a:rPr>
            <a:t>coefficients</a:t>
          </a:r>
          <a:r>
            <a:rPr lang="en-SG"/>
            <a:t> of the </a:t>
          </a:r>
          <a:r>
            <a:rPr lang="en-SG">
              <a:hlinkClick xmlns:r="http://schemas.openxmlformats.org/officeDocument/2006/relationships" r:id="rId2"/>
            </a:rPr>
            <a:t>equation</a:t>
          </a:r>
          <a:r>
            <a:rPr lang="en-SG"/>
            <a:t> </a:t>
          </a:r>
          <a:r>
            <a:rPr lang="en-SG" i="1"/>
            <a:t>ax</a:t>
          </a:r>
          <a:r>
            <a:rPr lang="en-SG" baseline="30000"/>
            <a:t>2</a:t>
          </a:r>
          <a:r>
            <a:rPr lang="en-SG"/>
            <a:t> + </a:t>
          </a:r>
          <a:r>
            <a:rPr lang="en-SG" i="1"/>
            <a:t>bx</a:t>
          </a:r>
          <a:r>
            <a:rPr lang="en-SG"/>
            <a:t> + </a:t>
          </a:r>
          <a:r>
            <a:rPr lang="en-SG" i="1"/>
            <a:t>c</a:t>
          </a:r>
          <a:r>
            <a:rPr lang="en-SG"/>
            <a:t> = 0.</a:t>
          </a:r>
          <a:endParaRPr lang="en-US"/>
        </a:p>
      </dgm:t>
    </dgm:pt>
    <dgm:pt modelId="{2850A940-A093-4026-8965-0DAA7039283C}" type="parTrans" cxnId="{96BC225A-29D8-4464-A36F-2550C6459E9B}">
      <dgm:prSet/>
      <dgm:spPr/>
      <dgm:t>
        <a:bodyPr/>
        <a:lstStyle/>
        <a:p>
          <a:endParaRPr lang="en-US"/>
        </a:p>
      </dgm:t>
    </dgm:pt>
    <dgm:pt modelId="{1F5AFE21-0AB2-4AC5-9030-BAAEA3ED3BD3}" type="sibTrans" cxnId="{96BC225A-29D8-4464-A36F-2550C6459E9B}">
      <dgm:prSet/>
      <dgm:spPr/>
      <dgm:t>
        <a:bodyPr/>
        <a:lstStyle/>
        <a:p>
          <a:endParaRPr lang="en-US"/>
        </a:p>
      </dgm:t>
    </dgm:pt>
    <dgm:pt modelId="{501E5B9C-AC1E-423B-AADC-19F502C5BDFA}">
      <dgm:prSet/>
      <dgm:spPr/>
      <dgm:t>
        <a:bodyPr/>
        <a:lstStyle/>
        <a:p>
          <a:r>
            <a:rPr lang="en-SG"/>
            <a:t>The discriminant reveals what type of </a:t>
          </a:r>
          <a:r>
            <a:rPr lang="en-SG">
              <a:hlinkClick xmlns:r="http://schemas.openxmlformats.org/officeDocument/2006/relationships" r:id="rId3"/>
            </a:rPr>
            <a:t>roots</a:t>
          </a:r>
          <a:r>
            <a:rPr lang="en-SG"/>
            <a:t> the equation has.</a:t>
          </a:r>
          <a:endParaRPr lang="en-US"/>
        </a:p>
      </dgm:t>
    </dgm:pt>
    <dgm:pt modelId="{104DFAF8-1FFC-46AF-ABEF-E742B25CE4EA}" type="parTrans" cxnId="{61A84143-94D6-4047-8E3B-41C6C1A3A085}">
      <dgm:prSet/>
      <dgm:spPr/>
      <dgm:t>
        <a:bodyPr/>
        <a:lstStyle/>
        <a:p>
          <a:endParaRPr lang="en-US"/>
        </a:p>
      </dgm:t>
    </dgm:pt>
    <dgm:pt modelId="{DC3C2D46-55AE-44D9-B89B-B0FF0787376E}" type="sibTrans" cxnId="{61A84143-94D6-4047-8E3B-41C6C1A3A085}">
      <dgm:prSet/>
      <dgm:spPr/>
      <dgm:t>
        <a:bodyPr/>
        <a:lstStyle/>
        <a:p>
          <a:endParaRPr lang="en-US"/>
        </a:p>
      </dgm:t>
    </dgm:pt>
    <dgm:pt modelId="{136355F8-EE1D-4FD4-A201-7CF460FC44BA}">
      <dgm:prSet/>
      <dgm:spPr/>
      <dgm:t>
        <a:bodyPr/>
        <a:lstStyle/>
        <a:p>
          <a:r>
            <a:rPr lang="en-SG"/>
            <a:t>A </a:t>
          </a:r>
          <a:r>
            <a:rPr lang="en-SG" b="1"/>
            <a:t>positive</a:t>
          </a:r>
          <a:r>
            <a:rPr lang="en-SG"/>
            <a:t> discriminant indicates that the quadratic has </a:t>
          </a:r>
          <a:r>
            <a:rPr lang="en-SG" b="1"/>
            <a:t>two distinct real number solutions</a:t>
          </a:r>
          <a:r>
            <a:rPr lang="en-SG"/>
            <a:t>.</a:t>
          </a:r>
          <a:endParaRPr lang="en-US"/>
        </a:p>
      </dgm:t>
    </dgm:pt>
    <dgm:pt modelId="{24B02875-474B-43EE-8A75-2627A2B27557}" type="parTrans" cxnId="{2098B113-6CAD-428C-A643-D9CFD0C648B0}">
      <dgm:prSet/>
      <dgm:spPr/>
      <dgm:t>
        <a:bodyPr/>
        <a:lstStyle/>
        <a:p>
          <a:endParaRPr lang="en-US"/>
        </a:p>
      </dgm:t>
    </dgm:pt>
    <dgm:pt modelId="{DC9AC68F-F76A-484E-A6AB-0763EE5EED1D}" type="sibTrans" cxnId="{2098B113-6CAD-428C-A643-D9CFD0C648B0}">
      <dgm:prSet/>
      <dgm:spPr/>
      <dgm:t>
        <a:bodyPr/>
        <a:lstStyle/>
        <a:p>
          <a:endParaRPr lang="en-US"/>
        </a:p>
      </dgm:t>
    </dgm:pt>
    <dgm:pt modelId="{D5619913-5207-4EF6-96D6-09DD5EE2CE4C}">
      <dgm:prSet/>
      <dgm:spPr/>
      <dgm:t>
        <a:bodyPr/>
        <a:lstStyle/>
        <a:p>
          <a:r>
            <a:rPr lang="en-SG"/>
            <a:t>A discriminant of </a:t>
          </a:r>
          <a:r>
            <a:rPr lang="en-SG" b="1"/>
            <a:t>zero</a:t>
          </a:r>
          <a:r>
            <a:rPr lang="en-SG"/>
            <a:t> indicates that the quadratic has a </a:t>
          </a:r>
          <a:r>
            <a:rPr lang="en-SG" b="1"/>
            <a:t>repeated real number solution</a:t>
          </a:r>
          <a:r>
            <a:rPr lang="en-SG"/>
            <a:t>.</a:t>
          </a:r>
          <a:endParaRPr lang="en-US"/>
        </a:p>
      </dgm:t>
    </dgm:pt>
    <dgm:pt modelId="{55765676-0D7D-437B-B25E-297B27B47B5D}" type="parTrans" cxnId="{946C462B-7AFF-4921-90AB-F6141FA36E2D}">
      <dgm:prSet/>
      <dgm:spPr/>
      <dgm:t>
        <a:bodyPr/>
        <a:lstStyle/>
        <a:p>
          <a:endParaRPr lang="en-US"/>
        </a:p>
      </dgm:t>
    </dgm:pt>
    <dgm:pt modelId="{3105A89C-3F81-406E-AC55-787CFF70652A}" type="sibTrans" cxnId="{946C462B-7AFF-4921-90AB-F6141FA36E2D}">
      <dgm:prSet/>
      <dgm:spPr/>
      <dgm:t>
        <a:bodyPr/>
        <a:lstStyle/>
        <a:p>
          <a:endParaRPr lang="en-US"/>
        </a:p>
      </dgm:t>
    </dgm:pt>
    <dgm:pt modelId="{DA8AA89F-7ECD-4D37-8681-66D9D02EB7EB}">
      <dgm:prSet/>
      <dgm:spPr/>
      <dgm:t>
        <a:bodyPr/>
        <a:lstStyle/>
        <a:p>
          <a:r>
            <a:rPr lang="en-SG"/>
            <a:t>A </a:t>
          </a:r>
          <a:r>
            <a:rPr lang="en-SG" b="1"/>
            <a:t>negative</a:t>
          </a:r>
          <a:r>
            <a:rPr lang="en-SG"/>
            <a:t> discriminant indicates that </a:t>
          </a:r>
          <a:r>
            <a:rPr lang="en-SG" b="1"/>
            <a:t>neither of the solutions are real numbers</a:t>
          </a:r>
          <a:r>
            <a:rPr lang="en-SG"/>
            <a:t>.</a:t>
          </a:r>
          <a:endParaRPr lang="en-US"/>
        </a:p>
      </dgm:t>
    </dgm:pt>
    <dgm:pt modelId="{3047E1E1-7E12-4464-97D5-776F0D2806A9}" type="parTrans" cxnId="{DFB42B68-7BBF-4AD9-BD5C-1D657C8F2A22}">
      <dgm:prSet/>
      <dgm:spPr/>
      <dgm:t>
        <a:bodyPr/>
        <a:lstStyle/>
        <a:p>
          <a:endParaRPr lang="en-US"/>
        </a:p>
      </dgm:t>
    </dgm:pt>
    <dgm:pt modelId="{A25F08AD-83D2-4285-973F-530894F664D9}" type="sibTrans" cxnId="{DFB42B68-7BBF-4AD9-BD5C-1D657C8F2A22}">
      <dgm:prSet/>
      <dgm:spPr/>
      <dgm:t>
        <a:bodyPr/>
        <a:lstStyle/>
        <a:p>
          <a:endParaRPr lang="en-US"/>
        </a:p>
      </dgm:t>
    </dgm:pt>
    <dgm:pt modelId="{83B66C29-8C51-42D7-8B0D-6618642D66EB}" type="pres">
      <dgm:prSet presAssocID="{1899B69E-ED8A-4175-89F3-8BC32E5E39DA}" presName="root" presStyleCnt="0">
        <dgm:presLayoutVars>
          <dgm:dir/>
          <dgm:resizeHandles val="exact"/>
        </dgm:presLayoutVars>
      </dgm:prSet>
      <dgm:spPr/>
    </dgm:pt>
    <dgm:pt modelId="{59D8E998-11B4-46CD-BED0-D7DB8EC2C556}" type="pres">
      <dgm:prSet presAssocID="{8BB4E527-05EB-4069-A202-4ECDCC35363E}" presName="compNode" presStyleCnt="0"/>
      <dgm:spPr/>
    </dgm:pt>
    <dgm:pt modelId="{48D5D9B0-4201-45F3-887C-C85B964B3A93}" type="pres">
      <dgm:prSet presAssocID="{8BB4E527-05EB-4069-A202-4ECDCC35363E}" presName="bgRect" presStyleLbl="bgShp" presStyleIdx="0" presStyleCnt="5"/>
      <dgm:spPr/>
    </dgm:pt>
    <dgm:pt modelId="{191A830E-D73A-43A9-902E-6E5917EEC71F}" type="pres">
      <dgm:prSet presAssocID="{8BB4E527-05EB-4069-A202-4ECDCC35363E}" presName="iconRect" presStyleLbl="node1" presStyleIdx="0"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67100629-C812-4B1F-B225-B93C9EB4F9DB}" type="pres">
      <dgm:prSet presAssocID="{8BB4E527-05EB-4069-A202-4ECDCC35363E}" presName="spaceRect" presStyleCnt="0"/>
      <dgm:spPr/>
    </dgm:pt>
    <dgm:pt modelId="{796EAD1A-7183-4D5D-89AE-98399706DA15}" type="pres">
      <dgm:prSet presAssocID="{8BB4E527-05EB-4069-A202-4ECDCC35363E}" presName="parTx" presStyleLbl="revTx" presStyleIdx="0" presStyleCnt="5">
        <dgm:presLayoutVars>
          <dgm:chMax val="0"/>
          <dgm:chPref val="0"/>
        </dgm:presLayoutVars>
      </dgm:prSet>
      <dgm:spPr/>
    </dgm:pt>
    <dgm:pt modelId="{0EF277C1-C6A2-49F9-B63D-8597D1B40B64}" type="pres">
      <dgm:prSet presAssocID="{1F5AFE21-0AB2-4AC5-9030-BAAEA3ED3BD3}" presName="sibTrans" presStyleCnt="0"/>
      <dgm:spPr/>
    </dgm:pt>
    <dgm:pt modelId="{456462B4-2DEB-485D-B6B4-76701814563D}" type="pres">
      <dgm:prSet presAssocID="{501E5B9C-AC1E-423B-AADC-19F502C5BDFA}" presName="compNode" presStyleCnt="0"/>
      <dgm:spPr/>
    </dgm:pt>
    <dgm:pt modelId="{20D95AE8-1BAE-4563-A559-89AB5E48FE98}" type="pres">
      <dgm:prSet presAssocID="{501E5B9C-AC1E-423B-AADC-19F502C5BDFA}" presName="bgRect" presStyleLbl="bgShp" presStyleIdx="1" presStyleCnt="5"/>
      <dgm:spPr/>
    </dgm:pt>
    <dgm:pt modelId="{B33FE7A5-6398-4F78-A751-E5E6BBC9F68A}" type="pres">
      <dgm:prSet presAssocID="{501E5B9C-AC1E-423B-AADC-19F502C5BDFA}" presName="iconRect" presStyleLbl="node1" presStyleIdx="1"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Pencil"/>
        </a:ext>
      </dgm:extLst>
    </dgm:pt>
    <dgm:pt modelId="{D9FCAAA3-B1E7-4BA6-969A-BF16148A17B1}" type="pres">
      <dgm:prSet presAssocID="{501E5B9C-AC1E-423B-AADC-19F502C5BDFA}" presName="spaceRect" presStyleCnt="0"/>
      <dgm:spPr/>
    </dgm:pt>
    <dgm:pt modelId="{05E6FA1A-8AF5-4301-A849-FD2C40EB5EBB}" type="pres">
      <dgm:prSet presAssocID="{501E5B9C-AC1E-423B-AADC-19F502C5BDFA}" presName="parTx" presStyleLbl="revTx" presStyleIdx="1" presStyleCnt="5">
        <dgm:presLayoutVars>
          <dgm:chMax val="0"/>
          <dgm:chPref val="0"/>
        </dgm:presLayoutVars>
      </dgm:prSet>
      <dgm:spPr/>
    </dgm:pt>
    <dgm:pt modelId="{BC6A13D7-34E5-4353-AEF0-2BBF19E89459}" type="pres">
      <dgm:prSet presAssocID="{DC3C2D46-55AE-44D9-B89B-B0FF0787376E}" presName="sibTrans" presStyleCnt="0"/>
      <dgm:spPr/>
    </dgm:pt>
    <dgm:pt modelId="{720B2F7F-E07D-4B9E-B32A-99E290AA2C8E}" type="pres">
      <dgm:prSet presAssocID="{136355F8-EE1D-4FD4-A201-7CF460FC44BA}" presName="compNode" presStyleCnt="0"/>
      <dgm:spPr/>
    </dgm:pt>
    <dgm:pt modelId="{52EC577B-757E-4F52-9E7B-E8158A3F02BD}" type="pres">
      <dgm:prSet presAssocID="{136355F8-EE1D-4FD4-A201-7CF460FC44BA}" presName="bgRect" presStyleLbl="bgShp" presStyleIdx="2" presStyleCnt="5"/>
      <dgm:spPr/>
    </dgm:pt>
    <dgm:pt modelId="{D7BF53BC-CBD4-451A-A852-6658E400C2BA}" type="pres">
      <dgm:prSet presAssocID="{136355F8-EE1D-4FD4-A201-7CF460FC44BA}" presName="iconRect" presStyleLbl="node1" presStyleIdx="2"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rrow: Counterclockwise curve"/>
        </a:ext>
      </dgm:extLst>
    </dgm:pt>
    <dgm:pt modelId="{885E1760-F7F9-447C-AD7D-5821C678BDD3}" type="pres">
      <dgm:prSet presAssocID="{136355F8-EE1D-4FD4-A201-7CF460FC44BA}" presName="spaceRect" presStyleCnt="0"/>
      <dgm:spPr/>
    </dgm:pt>
    <dgm:pt modelId="{7A20940D-5F34-407E-90AC-5BB058E4ADDB}" type="pres">
      <dgm:prSet presAssocID="{136355F8-EE1D-4FD4-A201-7CF460FC44BA}" presName="parTx" presStyleLbl="revTx" presStyleIdx="2" presStyleCnt="5">
        <dgm:presLayoutVars>
          <dgm:chMax val="0"/>
          <dgm:chPref val="0"/>
        </dgm:presLayoutVars>
      </dgm:prSet>
      <dgm:spPr/>
    </dgm:pt>
    <dgm:pt modelId="{B4D48A03-88BB-4F89-B55C-443EB62E8B13}" type="pres">
      <dgm:prSet presAssocID="{DC9AC68F-F76A-484E-A6AB-0763EE5EED1D}" presName="sibTrans" presStyleCnt="0"/>
      <dgm:spPr/>
    </dgm:pt>
    <dgm:pt modelId="{3040A628-88E7-40BC-8943-03816E145D0E}" type="pres">
      <dgm:prSet presAssocID="{D5619913-5207-4EF6-96D6-09DD5EE2CE4C}" presName="compNode" presStyleCnt="0"/>
      <dgm:spPr/>
    </dgm:pt>
    <dgm:pt modelId="{9A8ADAA5-C135-4BFB-B1AD-C99709C9F586}" type="pres">
      <dgm:prSet presAssocID="{D5619913-5207-4EF6-96D6-09DD5EE2CE4C}" presName="bgRect" presStyleLbl="bgShp" presStyleIdx="3" presStyleCnt="5"/>
      <dgm:spPr/>
    </dgm:pt>
    <dgm:pt modelId="{DDE41BDF-B582-41CA-9F05-BD45B4863090}" type="pres">
      <dgm:prSet presAssocID="{D5619913-5207-4EF6-96D6-09DD5EE2CE4C}" presName="iconRect" presStyleLbl="node1" presStyleIdx="3"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Repeat"/>
        </a:ext>
      </dgm:extLst>
    </dgm:pt>
    <dgm:pt modelId="{C6DED74E-7EAB-4AC2-B856-CDEC7313E67B}" type="pres">
      <dgm:prSet presAssocID="{D5619913-5207-4EF6-96D6-09DD5EE2CE4C}" presName="spaceRect" presStyleCnt="0"/>
      <dgm:spPr/>
    </dgm:pt>
    <dgm:pt modelId="{CF7099E2-4C00-4F18-AE8B-300D9953BC9C}" type="pres">
      <dgm:prSet presAssocID="{D5619913-5207-4EF6-96D6-09DD5EE2CE4C}" presName="parTx" presStyleLbl="revTx" presStyleIdx="3" presStyleCnt="5">
        <dgm:presLayoutVars>
          <dgm:chMax val="0"/>
          <dgm:chPref val="0"/>
        </dgm:presLayoutVars>
      </dgm:prSet>
      <dgm:spPr/>
    </dgm:pt>
    <dgm:pt modelId="{BBEB1F8B-45AF-47A0-8B09-93F1BBDBA122}" type="pres">
      <dgm:prSet presAssocID="{3105A89C-3F81-406E-AC55-787CFF70652A}" presName="sibTrans" presStyleCnt="0"/>
      <dgm:spPr/>
    </dgm:pt>
    <dgm:pt modelId="{4F912D88-CEFC-48B9-B55B-1C5B96620AFF}" type="pres">
      <dgm:prSet presAssocID="{DA8AA89F-7ECD-4D37-8681-66D9D02EB7EB}" presName="compNode" presStyleCnt="0"/>
      <dgm:spPr/>
    </dgm:pt>
    <dgm:pt modelId="{B84C93E4-19FA-49F4-A6ED-08E773F3A33C}" type="pres">
      <dgm:prSet presAssocID="{DA8AA89F-7ECD-4D37-8681-66D9D02EB7EB}" presName="bgRect" presStyleLbl="bgShp" presStyleIdx="4" presStyleCnt="5"/>
      <dgm:spPr/>
    </dgm:pt>
    <dgm:pt modelId="{1BE1DE47-8574-4306-8076-E5DAE1405340}" type="pres">
      <dgm:prSet presAssocID="{DA8AA89F-7ECD-4D37-8681-66D9D02EB7EB}" presName="iconRect" presStyleLbl="node1" presStyleIdx="4" presStyleCnt="5"/>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Light Bulb and Gear"/>
        </a:ext>
      </dgm:extLst>
    </dgm:pt>
    <dgm:pt modelId="{63CA2406-DA6C-4697-8B55-B97FFAA50D4C}" type="pres">
      <dgm:prSet presAssocID="{DA8AA89F-7ECD-4D37-8681-66D9D02EB7EB}" presName="spaceRect" presStyleCnt="0"/>
      <dgm:spPr/>
    </dgm:pt>
    <dgm:pt modelId="{713E63CE-92F4-4AB9-ADD3-E1B943193D57}" type="pres">
      <dgm:prSet presAssocID="{DA8AA89F-7ECD-4D37-8681-66D9D02EB7EB}" presName="parTx" presStyleLbl="revTx" presStyleIdx="4" presStyleCnt="5">
        <dgm:presLayoutVars>
          <dgm:chMax val="0"/>
          <dgm:chPref val="0"/>
        </dgm:presLayoutVars>
      </dgm:prSet>
      <dgm:spPr/>
    </dgm:pt>
  </dgm:ptLst>
  <dgm:cxnLst>
    <dgm:cxn modelId="{2098B113-6CAD-428C-A643-D9CFD0C648B0}" srcId="{1899B69E-ED8A-4175-89F3-8BC32E5E39DA}" destId="{136355F8-EE1D-4FD4-A201-7CF460FC44BA}" srcOrd="2" destOrd="0" parTransId="{24B02875-474B-43EE-8A75-2627A2B27557}" sibTransId="{DC9AC68F-F76A-484E-A6AB-0763EE5EED1D}"/>
    <dgm:cxn modelId="{946C462B-7AFF-4921-90AB-F6141FA36E2D}" srcId="{1899B69E-ED8A-4175-89F3-8BC32E5E39DA}" destId="{D5619913-5207-4EF6-96D6-09DD5EE2CE4C}" srcOrd="3" destOrd="0" parTransId="{55765676-0D7D-437B-B25E-297B27B47B5D}" sibTransId="{3105A89C-3F81-406E-AC55-787CFF70652A}"/>
    <dgm:cxn modelId="{61A84143-94D6-4047-8E3B-41C6C1A3A085}" srcId="{1899B69E-ED8A-4175-89F3-8BC32E5E39DA}" destId="{501E5B9C-AC1E-423B-AADC-19F502C5BDFA}" srcOrd="1" destOrd="0" parTransId="{104DFAF8-1FFC-46AF-ABEF-E742B25CE4EA}" sibTransId="{DC3C2D46-55AE-44D9-B89B-B0FF0787376E}"/>
    <dgm:cxn modelId="{FE901F45-35A7-4C81-92AC-F14504F20C2D}" type="presOf" srcId="{D5619913-5207-4EF6-96D6-09DD5EE2CE4C}" destId="{CF7099E2-4C00-4F18-AE8B-300D9953BC9C}" srcOrd="0" destOrd="0" presId="urn:microsoft.com/office/officeart/2018/2/layout/IconVerticalSolidList"/>
    <dgm:cxn modelId="{96BC225A-29D8-4464-A36F-2550C6459E9B}" srcId="{1899B69E-ED8A-4175-89F3-8BC32E5E39DA}" destId="{8BB4E527-05EB-4069-A202-4ECDCC35363E}" srcOrd="0" destOrd="0" parTransId="{2850A940-A093-4026-8965-0DAA7039283C}" sibTransId="{1F5AFE21-0AB2-4AC5-9030-BAAEA3ED3BD3}"/>
    <dgm:cxn modelId="{DFB42B68-7BBF-4AD9-BD5C-1D657C8F2A22}" srcId="{1899B69E-ED8A-4175-89F3-8BC32E5E39DA}" destId="{DA8AA89F-7ECD-4D37-8681-66D9D02EB7EB}" srcOrd="4" destOrd="0" parTransId="{3047E1E1-7E12-4464-97D5-776F0D2806A9}" sibTransId="{A25F08AD-83D2-4285-973F-530894F664D9}"/>
    <dgm:cxn modelId="{EFAC7672-3D08-4646-926E-D1C8A741BA3B}" type="presOf" srcId="{1899B69E-ED8A-4175-89F3-8BC32E5E39DA}" destId="{83B66C29-8C51-42D7-8B0D-6618642D66EB}" srcOrd="0" destOrd="0" presId="urn:microsoft.com/office/officeart/2018/2/layout/IconVerticalSolidList"/>
    <dgm:cxn modelId="{1F266081-8328-4A69-82B5-9C2CE18EC1B6}" type="presOf" srcId="{DA8AA89F-7ECD-4D37-8681-66D9D02EB7EB}" destId="{713E63CE-92F4-4AB9-ADD3-E1B943193D57}" srcOrd="0" destOrd="0" presId="urn:microsoft.com/office/officeart/2018/2/layout/IconVerticalSolidList"/>
    <dgm:cxn modelId="{4C8070A4-ABDA-4ECE-AA1E-A84596E87F6E}" type="presOf" srcId="{136355F8-EE1D-4FD4-A201-7CF460FC44BA}" destId="{7A20940D-5F34-407E-90AC-5BB058E4ADDB}" srcOrd="0" destOrd="0" presId="urn:microsoft.com/office/officeart/2018/2/layout/IconVerticalSolidList"/>
    <dgm:cxn modelId="{66275CA8-D32D-48B7-AA7A-745312A153EF}" type="presOf" srcId="{501E5B9C-AC1E-423B-AADC-19F502C5BDFA}" destId="{05E6FA1A-8AF5-4301-A849-FD2C40EB5EBB}" srcOrd="0" destOrd="0" presId="urn:microsoft.com/office/officeart/2018/2/layout/IconVerticalSolidList"/>
    <dgm:cxn modelId="{E4CDECF7-C826-4793-B137-2539B506086F}" type="presOf" srcId="{8BB4E527-05EB-4069-A202-4ECDCC35363E}" destId="{796EAD1A-7183-4D5D-89AE-98399706DA15}" srcOrd="0" destOrd="0" presId="urn:microsoft.com/office/officeart/2018/2/layout/IconVerticalSolidList"/>
    <dgm:cxn modelId="{74F0AD87-E41E-4647-A43E-DDBD90CF6C85}" type="presParOf" srcId="{83B66C29-8C51-42D7-8B0D-6618642D66EB}" destId="{59D8E998-11B4-46CD-BED0-D7DB8EC2C556}" srcOrd="0" destOrd="0" presId="urn:microsoft.com/office/officeart/2018/2/layout/IconVerticalSolidList"/>
    <dgm:cxn modelId="{F35408B0-D5D4-4A30-BC5D-6BFAA836DF6A}" type="presParOf" srcId="{59D8E998-11B4-46CD-BED0-D7DB8EC2C556}" destId="{48D5D9B0-4201-45F3-887C-C85B964B3A93}" srcOrd="0" destOrd="0" presId="urn:microsoft.com/office/officeart/2018/2/layout/IconVerticalSolidList"/>
    <dgm:cxn modelId="{D56F23F1-A779-40E2-A493-DF4F6E0D8DFD}" type="presParOf" srcId="{59D8E998-11B4-46CD-BED0-D7DB8EC2C556}" destId="{191A830E-D73A-43A9-902E-6E5917EEC71F}" srcOrd="1" destOrd="0" presId="urn:microsoft.com/office/officeart/2018/2/layout/IconVerticalSolidList"/>
    <dgm:cxn modelId="{382B2221-7B99-4376-ACE8-EE4399462192}" type="presParOf" srcId="{59D8E998-11B4-46CD-BED0-D7DB8EC2C556}" destId="{67100629-C812-4B1F-B225-B93C9EB4F9DB}" srcOrd="2" destOrd="0" presId="urn:microsoft.com/office/officeart/2018/2/layout/IconVerticalSolidList"/>
    <dgm:cxn modelId="{52858611-FDA6-4A00-9AD9-91AB59C81CBD}" type="presParOf" srcId="{59D8E998-11B4-46CD-BED0-D7DB8EC2C556}" destId="{796EAD1A-7183-4D5D-89AE-98399706DA15}" srcOrd="3" destOrd="0" presId="urn:microsoft.com/office/officeart/2018/2/layout/IconVerticalSolidList"/>
    <dgm:cxn modelId="{55609FB6-7151-46A8-90DF-EA4CF5D7CB6A}" type="presParOf" srcId="{83B66C29-8C51-42D7-8B0D-6618642D66EB}" destId="{0EF277C1-C6A2-49F9-B63D-8597D1B40B64}" srcOrd="1" destOrd="0" presId="urn:microsoft.com/office/officeart/2018/2/layout/IconVerticalSolidList"/>
    <dgm:cxn modelId="{AF139974-1FBF-4563-9D1B-ECDA6C733C2C}" type="presParOf" srcId="{83B66C29-8C51-42D7-8B0D-6618642D66EB}" destId="{456462B4-2DEB-485D-B6B4-76701814563D}" srcOrd="2" destOrd="0" presId="urn:microsoft.com/office/officeart/2018/2/layout/IconVerticalSolidList"/>
    <dgm:cxn modelId="{AD76B36C-A31C-4EE2-B4AB-1B215E5DB3B4}" type="presParOf" srcId="{456462B4-2DEB-485D-B6B4-76701814563D}" destId="{20D95AE8-1BAE-4563-A559-89AB5E48FE98}" srcOrd="0" destOrd="0" presId="urn:microsoft.com/office/officeart/2018/2/layout/IconVerticalSolidList"/>
    <dgm:cxn modelId="{67B67FE0-2D5F-4A81-B246-FA9B05FDCF5A}" type="presParOf" srcId="{456462B4-2DEB-485D-B6B4-76701814563D}" destId="{B33FE7A5-6398-4F78-A751-E5E6BBC9F68A}" srcOrd="1" destOrd="0" presId="urn:microsoft.com/office/officeart/2018/2/layout/IconVerticalSolidList"/>
    <dgm:cxn modelId="{5DDEC3DF-ACF9-46B9-8D5C-C7D6C6862008}" type="presParOf" srcId="{456462B4-2DEB-485D-B6B4-76701814563D}" destId="{D9FCAAA3-B1E7-4BA6-969A-BF16148A17B1}" srcOrd="2" destOrd="0" presId="urn:microsoft.com/office/officeart/2018/2/layout/IconVerticalSolidList"/>
    <dgm:cxn modelId="{44C4C461-E016-41D9-AE0C-DF44FD1CDD6F}" type="presParOf" srcId="{456462B4-2DEB-485D-B6B4-76701814563D}" destId="{05E6FA1A-8AF5-4301-A849-FD2C40EB5EBB}" srcOrd="3" destOrd="0" presId="urn:microsoft.com/office/officeart/2018/2/layout/IconVerticalSolidList"/>
    <dgm:cxn modelId="{CCF7FAB2-5A48-4A5D-AB91-12022BD22887}" type="presParOf" srcId="{83B66C29-8C51-42D7-8B0D-6618642D66EB}" destId="{BC6A13D7-34E5-4353-AEF0-2BBF19E89459}" srcOrd="3" destOrd="0" presId="urn:microsoft.com/office/officeart/2018/2/layout/IconVerticalSolidList"/>
    <dgm:cxn modelId="{70A73FA2-73AB-4126-96A6-72D50248ECC8}" type="presParOf" srcId="{83B66C29-8C51-42D7-8B0D-6618642D66EB}" destId="{720B2F7F-E07D-4B9E-B32A-99E290AA2C8E}" srcOrd="4" destOrd="0" presId="urn:microsoft.com/office/officeart/2018/2/layout/IconVerticalSolidList"/>
    <dgm:cxn modelId="{D9CDBE5D-6418-4C40-A8A7-C97E6D6B53FD}" type="presParOf" srcId="{720B2F7F-E07D-4B9E-B32A-99E290AA2C8E}" destId="{52EC577B-757E-4F52-9E7B-E8158A3F02BD}" srcOrd="0" destOrd="0" presId="urn:microsoft.com/office/officeart/2018/2/layout/IconVerticalSolidList"/>
    <dgm:cxn modelId="{042EACBD-38E8-4AE6-8408-67744427321A}" type="presParOf" srcId="{720B2F7F-E07D-4B9E-B32A-99E290AA2C8E}" destId="{D7BF53BC-CBD4-451A-A852-6658E400C2BA}" srcOrd="1" destOrd="0" presId="urn:microsoft.com/office/officeart/2018/2/layout/IconVerticalSolidList"/>
    <dgm:cxn modelId="{41DADB81-F496-48EF-B1CC-A638990F14CD}" type="presParOf" srcId="{720B2F7F-E07D-4B9E-B32A-99E290AA2C8E}" destId="{885E1760-F7F9-447C-AD7D-5821C678BDD3}" srcOrd="2" destOrd="0" presId="urn:microsoft.com/office/officeart/2018/2/layout/IconVerticalSolidList"/>
    <dgm:cxn modelId="{1E70A82B-5F49-410C-8481-809F6A104C90}" type="presParOf" srcId="{720B2F7F-E07D-4B9E-B32A-99E290AA2C8E}" destId="{7A20940D-5F34-407E-90AC-5BB058E4ADDB}" srcOrd="3" destOrd="0" presId="urn:microsoft.com/office/officeart/2018/2/layout/IconVerticalSolidList"/>
    <dgm:cxn modelId="{274F7D64-B8CD-4A31-8A08-089CBA020351}" type="presParOf" srcId="{83B66C29-8C51-42D7-8B0D-6618642D66EB}" destId="{B4D48A03-88BB-4F89-B55C-443EB62E8B13}" srcOrd="5" destOrd="0" presId="urn:microsoft.com/office/officeart/2018/2/layout/IconVerticalSolidList"/>
    <dgm:cxn modelId="{0C9D0AC6-B992-4B3E-8D79-8A95F32C0375}" type="presParOf" srcId="{83B66C29-8C51-42D7-8B0D-6618642D66EB}" destId="{3040A628-88E7-40BC-8943-03816E145D0E}" srcOrd="6" destOrd="0" presId="urn:microsoft.com/office/officeart/2018/2/layout/IconVerticalSolidList"/>
    <dgm:cxn modelId="{60F68DAD-270B-4CD2-8E68-72D81E8C1A38}" type="presParOf" srcId="{3040A628-88E7-40BC-8943-03816E145D0E}" destId="{9A8ADAA5-C135-4BFB-B1AD-C99709C9F586}" srcOrd="0" destOrd="0" presId="urn:microsoft.com/office/officeart/2018/2/layout/IconVerticalSolidList"/>
    <dgm:cxn modelId="{FC42F6FB-4936-40CA-A340-0889AB5D1156}" type="presParOf" srcId="{3040A628-88E7-40BC-8943-03816E145D0E}" destId="{DDE41BDF-B582-41CA-9F05-BD45B4863090}" srcOrd="1" destOrd="0" presId="urn:microsoft.com/office/officeart/2018/2/layout/IconVerticalSolidList"/>
    <dgm:cxn modelId="{8E2E72FC-8D14-463A-BE72-7913891528D1}" type="presParOf" srcId="{3040A628-88E7-40BC-8943-03816E145D0E}" destId="{C6DED74E-7EAB-4AC2-B856-CDEC7313E67B}" srcOrd="2" destOrd="0" presId="urn:microsoft.com/office/officeart/2018/2/layout/IconVerticalSolidList"/>
    <dgm:cxn modelId="{C48FBA19-9A1A-48B3-98D7-CDF95614EC65}" type="presParOf" srcId="{3040A628-88E7-40BC-8943-03816E145D0E}" destId="{CF7099E2-4C00-4F18-AE8B-300D9953BC9C}" srcOrd="3" destOrd="0" presId="urn:microsoft.com/office/officeart/2018/2/layout/IconVerticalSolidList"/>
    <dgm:cxn modelId="{3673C4EB-4B98-4BDB-8F2C-41F00F69D7C3}" type="presParOf" srcId="{83B66C29-8C51-42D7-8B0D-6618642D66EB}" destId="{BBEB1F8B-45AF-47A0-8B09-93F1BBDBA122}" srcOrd="7" destOrd="0" presId="urn:microsoft.com/office/officeart/2018/2/layout/IconVerticalSolidList"/>
    <dgm:cxn modelId="{5C81A546-BE89-481B-92B5-8314FFFFBF3D}" type="presParOf" srcId="{83B66C29-8C51-42D7-8B0D-6618642D66EB}" destId="{4F912D88-CEFC-48B9-B55B-1C5B96620AFF}" srcOrd="8" destOrd="0" presId="urn:microsoft.com/office/officeart/2018/2/layout/IconVerticalSolidList"/>
    <dgm:cxn modelId="{1C8DFE79-E3CC-4EF6-AAB5-E3887464E6CC}" type="presParOf" srcId="{4F912D88-CEFC-48B9-B55B-1C5B96620AFF}" destId="{B84C93E4-19FA-49F4-A6ED-08E773F3A33C}" srcOrd="0" destOrd="0" presId="urn:microsoft.com/office/officeart/2018/2/layout/IconVerticalSolidList"/>
    <dgm:cxn modelId="{9D7169F7-56AC-4435-8847-D9317E8EB90B}" type="presParOf" srcId="{4F912D88-CEFC-48B9-B55B-1C5B96620AFF}" destId="{1BE1DE47-8574-4306-8076-E5DAE1405340}" srcOrd="1" destOrd="0" presId="urn:microsoft.com/office/officeart/2018/2/layout/IconVerticalSolidList"/>
    <dgm:cxn modelId="{5DFA767D-A70C-4E90-8FFB-0184512A2182}" type="presParOf" srcId="{4F912D88-CEFC-48B9-B55B-1C5B96620AFF}" destId="{63CA2406-DA6C-4697-8B55-B97FFAA50D4C}" srcOrd="2" destOrd="0" presId="urn:microsoft.com/office/officeart/2018/2/layout/IconVerticalSolidList"/>
    <dgm:cxn modelId="{26195D99-0426-4229-AE60-585652C395E0}" type="presParOf" srcId="{4F912D88-CEFC-48B9-B55B-1C5B96620AFF}" destId="{713E63CE-92F4-4AB9-ADD3-E1B943193D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459C5E-07A7-472B-851E-9276A74C32B1}"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B9066DFF-E317-4E7C-A3CD-C3C4F33E4434}">
      <dgm:prSet/>
      <dgm:spPr/>
      <dgm:t>
        <a:bodyPr/>
        <a:lstStyle/>
        <a:p>
          <a:r>
            <a:rPr lang="en-GB"/>
            <a:t>The user is first asked to choose between 3 different types of pizzas (margherita: S$15.5, marinara: S$17.5 and napoletana: S$18).</a:t>
          </a:r>
          <a:endParaRPr lang="en-US"/>
        </a:p>
      </dgm:t>
    </dgm:pt>
    <dgm:pt modelId="{3EFF8921-F24E-4A16-A61D-3D70BDB155A9}" type="parTrans" cxnId="{97454AB5-CEE9-4AF8-A151-A262CEA2BE90}">
      <dgm:prSet/>
      <dgm:spPr/>
      <dgm:t>
        <a:bodyPr/>
        <a:lstStyle/>
        <a:p>
          <a:endParaRPr lang="en-US"/>
        </a:p>
      </dgm:t>
    </dgm:pt>
    <dgm:pt modelId="{2186B48E-C703-4641-B88B-F89E25089A3A}" type="sibTrans" cxnId="{97454AB5-CEE9-4AF8-A151-A262CEA2BE90}">
      <dgm:prSet/>
      <dgm:spPr/>
      <dgm:t>
        <a:bodyPr/>
        <a:lstStyle/>
        <a:p>
          <a:endParaRPr lang="en-US"/>
        </a:p>
      </dgm:t>
    </dgm:pt>
    <dgm:pt modelId="{8432AB08-C215-4EB8-A9DC-BD0F19BFBAB0}">
      <dgm:prSet/>
      <dgm:spPr/>
      <dgm:t>
        <a:bodyPr/>
        <a:lstStyle/>
        <a:p>
          <a:r>
            <a:rPr lang="en-GB"/>
            <a:t>Once the pizza type is selected, he is invited to type the amount of such pizzas he would like to order. </a:t>
          </a:r>
          <a:endParaRPr lang="en-US"/>
        </a:p>
      </dgm:t>
    </dgm:pt>
    <dgm:pt modelId="{46032893-9517-4455-A77F-653C87A1C90E}" type="parTrans" cxnId="{A52B284C-1585-403F-B6FB-6785898B218E}">
      <dgm:prSet/>
      <dgm:spPr/>
      <dgm:t>
        <a:bodyPr/>
        <a:lstStyle/>
        <a:p>
          <a:endParaRPr lang="en-US"/>
        </a:p>
      </dgm:t>
    </dgm:pt>
    <dgm:pt modelId="{5A8484FA-0250-410F-8D2E-BD472D4242CB}" type="sibTrans" cxnId="{A52B284C-1585-403F-B6FB-6785898B218E}">
      <dgm:prSet/>
      <dgm:spPr/>
      <dgm:t>
        <a:bodyPr/>
        <a:lstStyle/>
        <a:p>
          <a:endParaRPr lang="en-US"/>
        </a:p>
      </dgm:t>
    </dgm:pt>
    <dgm:pt modelId="{A4F2BF9A-C241-4405-8ECA-C1B5B2ADBA11}">
      <dgm:prSet/>
      <dgm:spPr/>
      <dgm:t>
        <a:bodyPr/>
        <a:lstStyle/>
        <a:p>
          <a:r>
            <a:rPr lang="en-GB"/>
            <a:t>Finally, the user is asked if he would like to stop the ordering. </a:t>
          </a:r>
          <a:endParaRPr lang="en-US"/>
        </a:p>
      </dgm:t>
    </dgm:pt>
    <dgm:pt modelId="{C48770EC-104D-49EF-B209-B154E57F5B97}" type="parTrans" cxnId="{09D731E2-59F4-4331-A89C-2007E39A7253}">
      <dgm:prSet/>
      <dgm:spPr/>
      <dgm:t>
        <a:bodyPr/>
        <a:lstStyle/>
        <a:p>
          <a:endParaRPr lang="en-US"/>
        </a:p>
      </dgm:t>
    </dgm:pt>
    <dgm:pt modelId="{C1C9A88D-71CF-4ACB-BD54-DF2FBCBC0609}" type="sibTrans" cxnId="{09D731E2-59F4-4331-A89C-2007E39A7253}">
      <dgm:prSet/>
      <dgm:spPr/>
      <dgm:t>
        <a:bodyPr/>
        <a:lstStyle/>
        <a:p>
          <a:endParaRPr lang="en-US"/>
        </a:p>
      </dgm:t>
    </dgm:pt>
    <dgm:pt modelId="{8C4BE988-12CB-4B2C-85C4-943A8DDCE4B6}">
      <dgm:prSet/>
      <dgm:spPr/>
      <dgm:t>
        <a:bodyPr/>
        <a:lstStyle/>
        <a:p>
          <a:r>
            <a:rPr lang="en-GB"/>
            <a:t>If not, then the menu comes back to asking to select the pizza type again. </a:t>
          </a:r>
          <a:endParaRPr lang="en-US"/>
        </a:p>
      </dgm:t>
    </dgm:pt>
    <dgm:pt modelId="{56CF91DE-4EBA-450E-A64D-B466A9E5332B}" type="parTrans" cxnId="{34061DA6-3260-4005-B2C2-4B01866140D1}">
      <dgm:prSet/>
      <dgm:spPr/>
      <dgm:t>
        <a:bodyPr/>
        <a:lstStyle/>
        <a:p>
          <a:endParaRPr lang="en-US"/>
        </a:p>
      </dgm:t>
    </dgm:pt>
    <dgm:pt modelId="{527A056B-BE0D-404F-9E86-61770B151712}" type="sibTrans" cxnId="{34061DA6-3260-4005-B2C2-4B01866140D1}">
      <dgm:prSet/>
      <dgm:spPr/>
      <dgm:t>
        <a:bodyPr/>
        <a:lstStyle/>
        <a:p>
          <a:endParaRPr lang="en-US"/>
        </a:p>
      </dgm:t>
    </dgm:pt>
    <dgm:pt modelId="{B15EBACC-32BC-4347-8158-7AD87EB75224}">
      <dgm:prSet/>
      <dgm:spPr/>
      <dgm:t>
        <a:bodyPr/>
        <a:lstStyle/>
        <a:p>
          <a:r>
            <a:rPr lang="en-GB"/>
            <a:t>If yes, the final price is printed according to the pizzas ordered and the program stops. </a:t>
          </a:r>
          <a:endParaRPr lang="en-US"/>
        </a:p>
      </dgm:t>
    </dgm:pt>
    <dgm:pt modelId="{8A766271-62FE-4503-B89F-51090958A259}" type="parTrans" cxnId="{9369E0B3-5928-40C1-AAD8-4233997BDD0A}">
      <dgm:prSet/>
      <dgm:spPr/>
      <dgm:t>
        <a:bodyPr/>
        <a:lstStyle/>
        <a:p>
          <a:endParaRPr lang="en-US"/>
        </a:p>
      </dgm:t>
    </dgm:pt>
    <dgm:pt modelId="{5017BACF-8CFA-4B2D-AFF4-0EF9A2916F3E}" type="sibTrans" cxnId="{9369E0B3-5928-40C1-AAD8-4233997BDD0A}">
      <dgm:prSet/>
      <dgm:spPr/>
      <dgm:t>
        <a:bodyPr/>
        <a:lstStyle/>
        <a:p>
          <a:endParaRPr lang="en-US"/>
        </a:p>
      </dgm:t>
    </dgm:pt>
    <dgm:pt modelId="{98DA6C97-CCC9-4941-88A8-441FDA837097}" type="pres">
      <dgm:prSet presAssocID="{E5459C5E-07A7-472B-851E-9276A74C32B1}" presName="Name0" presStyleCnt="0">
        <dgm:presLayoutVars>
          <dgm:dir/>
          <dgm:animLvl val="lvl"/>
          <dgm:resizeHandles val="exact"/>
        </dgm:presLayoutVars>
      </dgm:prSet>
      <dgm:spPr/>
    </dgm:pt>
    <dgm:pt modelId="{96C00B4B-D58A-3646-A373-25FFC2E9135C}" type="pres">
      <dgm:prSet presAssocID="{A4F2BF9A-C241-4405-8ECA-C1B5B2ADBA11}" presName="boxAndChildren" presStyleCnt="0"/>
      <dgm:spPr/>
    </dgm:pt>
    <dgm:pt modelId="{77DD03C8-3AB6-A041-9A9F-0DC7EE233832}" type="pres">
      <dgm:prSet presAssocID="{A4F2BF9A-C241-4405-8ECA-C1B5B2ADBA11}" presName="parentTextBox" presStyleLbl="node1" presStyleIdx="0" presStyleCnt="3"/>
      <dgm:spPr/>
    </dgm:pt>
    <dgm:pt modelId="{786AFAF6-2E15-E84E-ACDE-2E6A7030C786}" type="pres">
      <dgm:prSet presAssocID="{A4F2BF9A-C241-4405-8ECA-C1B5B2ADBA11}" presName="entireBox" presStyleLbl="node1" presStyleIdx="0" presStyleCnt="3"/>
      <dgm:spPr/>
    </dgm:pt>
    <dgm:pt modelId="{BD3E37C8-CB14-6242-8229-AE1EEA64A32F}" type="pres">
      <dgm:prSet presAssocID="{A4F2BF9A-C241-4405-8ECA-C1B5B2ADBA11}" presName="descendantBox" presStyleCnt="0"/>
      <dgm:spPr/>
    </dgm:pt>
    <dgm:pt modelId="{E9506D26-73B2-0A43-B960-02683A4A5430}" type="pres">
      <dgm:prSet presAssocID="{8C4BE988-12CB-4B2C-85C4-943A8DDCE4B6}" presName="childTextBox" presStyleLbl="fgAccFollowNode1" presStyleIdx="0" presStyleCnt="2">
        <dgm:presLayoutVars>
          <dgm:bulletEnabled val="1"/>
        </dgm:presLayoutVars>
      </dgm:prSet>
      <dgm:spPr/>
    </dgm:pt>
    <dgm:pt modelId="{B35528B1-6D57-ED45-932B-A19D57788CD4}" type="pres">
      <dgm:prSet presAssocID="{B15EBACC-32BC-4347-8158-7AD87EB75224}" presName="childTextBox" presStyleLbl="fgAccFollowNode1" presStyleIdx="1" presStyleCnt="2">
        <dgm:presLayoutVars>
          <dgm:bulletEnabled val="1"/>
        </dgm:presLayoutVars>
      </dgm:prSet>
      <dgm:spPr/>
    </dgm:pt>
    <dgm:pt modelId="{4C889D93-AE1D-DE43-BCC9-F01187E84A30}" type="pres">
      <dgm:prSet presAssocID="{5A8484FA-0250-410F-8D2E-BD472D4242CB}" presName="sp" presStyleCnt="0"/>
      <dgm:spPr/>
    </dgm:pt>
    <dgm:pt modelId="{9736B336-7E65-8D4B-ACDE-9174CC03CC36}" type="pres">
      <dgm:prSet presAssocID="{8432AB08-C215-4EB8-A9DC-BD0F19BFBAB0}" presName="arrowAndChildren" presStyleCnt="0"/>
      <dgm:spPr/>
    </dgm:pt>
    <dgm:pt modelId="{0D710312-B3E8-D64B-B3D6-89EE47652021}" type="pres">
      <dgm:prSet presAssocID="{8432AB08-C215-4EB8-A9DC-BD0F19BFBAB0}" presName="parentTextArrow" presStyleLbl="node1" presStyleIdx="1" presStyleCnt="3"/>
      <dgm:spPr/>
    </dgm:pt>
    <dgm:pt modelId="{BAF81F92-70A0-BA4D-879A-37CB4DBD1956}" type="pres">
      <dgm:prSet presAssocID="{2186B48E-C703-4641-B88B-F89E25089A3A}" presName="sp" presStyleCnt="0"/>
      <dgm:spPr/>
    </dgm:pt>
    <dgm:pt modelId="{60BDA8E1-D7E2-E34A-89CC-BF2824E74FFA}" type="pres">
      <dgm:prSet presAssocID="{B9066DFF-E317-4E7C-A3CD-C3C4F33E4434}" presName="arrowAndChildren" presStyleCnt="0"/>
      <dgm:spPr/>
    </dgm:pt>
    <dgm:pt modelId="{55F22FED-FABC-5644-A0C1-D1B01B712C03}" type="pres">
      <dgm:prSet presAssocID="{B9066DFF-E317-4E7C-A3CD-C3C4F33E4434}" presName="parentTextArrow" presStyleLbl="node1" presStyleIdx="2" presStyleCnt="3"/>
      <dgm:spPr/>
    </dgm:pt>
  </dgm:ptLst>
  <dgm:cxnLst>
    <dgm:cxn modelId="{97C6B616-BD4B-0443-80F8-7FECE1406877}" type="presOf" srcId="{B9066DFF-E317-4E7C-A3CD-C3C4F33E4434}" destId="{55F22FED-FABC-5644-A0C1-D1B01B712C03}" srcOrd="0" destOrd="0" presId="urn:microsoft.com/office/officeart/2005/8/layout/process4"/>
    <dgm:cxn modelId="{F48F0B17-3F8E-D441-9D3B-20BEC341131E}" type="presOf" srcId="{E5459C5E-07A7-472B-851E-9276A74C32B1}" destId="{98DA6C97-CCC9-4941-88A8-441FDA837097}" srcOrd="0" destOrd="0" presId="urn:microsoft.com/office/officeart/2005/8/layout/process4"/>
    <dgm:cxn modelId="{E4499A46-325E-9648-9CC7-83F484985E4E}" type="presOf" srcId="{8432AB08-C215-4EB8-A9DC-BD0F19BFBAB0}" destId="{0D710312-B3E8-D64B-B3D6-89EE47652021}" srcOrd="0" destOrd="0" presId="urn:microsoft.com/office/officeart/2005/8/layout/process4"/>
    <dgm:cxn modelId="{A52B284C-1585-403F-B6FB-6785898B218E}" srcId="{E5459C5E-07A7-472B-851E-9276A74C32B1}" destId="{8432AB08-C215-4EB8-A9DC-BD0F19BFBAB0}" srcOrd="1" destOrd="0" parTransId="{46032893-9517-4455-A77F-653C87A1C90E}" sibTransId="{5A8484FA-0250-410F-8D2E-BD472D4242CB}"/>
    <dgm:cxn modelId="{57222359-25CF-A84A-AFF7-5E15D9CFE16A}" type="presOf" srcId="{A4F2BF9A-C241-4405-8ECA-C1B5B2ADBA11}" destId="{786AFAF6-2E15-E84E-ACDE-2E6A7030C786}" srcOrd="1" destOrd="0" presId="urn:microsoft.com/office/officeart/2005/8/layout/process4"/>
    <dgm:cxn modelId="{EDC0985C-2D22-2043-A8C6-400066D8E8D9}" type="presOf" srcId="{A4F2BF9A-C241-4405-8ECA-C1B5B2ADBA11}" destId="{77DD03C8-3AB6-A041-9A9F-0DC7EE233832}" srcOrd="0" destOrd="0" presId="urn:microsoft.com/office/officeart/2005/8/layout/process4"/>
    <dgm:cxn modelId="{6E5BE489-D93F-E14D-9EFD-3288D9D3A0C3}" type="presOf" srcId="{8C4BE988-12CB-4B2C-85C4-943A8DDCE4B6}" destId="{E9506D26-73B2-0A43-B960-02683A4A5430}" srcOrd="0" destOrd="0" presId="urn:microsoft.com/office/officeart/2005/8/layout/process4"/>
    <dgm:cxn modelId="{34061DA6-3260-4005-B2C2-4B01866140D1}" srcId="{A4F2BF9A-C241-4405-8ECA-C1B5B2ADBA11}" destId="{8C4BE988-12CB-4B2C-85C4-943A8DDCE4B6}" srcOrd="0" destOrd="0" parTransId="{56CF91DE-4EBA-450E-A64D-B466A9E5332B}" sibTransId="{527A056B-BE0D-404F-9E86-61770B151712}"/>
    <dgm:cxn modelId="{2B86ECAA-6427-0C4A-82A0-A620EBA964B0}" type="presOf" srcId="{B15EBACC-32BC-4347-8158-7AD87EB75224}" destId="{B35528B1-6D57-ED45-932B-A19D57788CD4}" srcOrd="0" destOrd="0" presId="urn:microsoft.com/office/officeart/2005/8/layout/process4"/>
    <dgm:cxn modelId="{9369E0B3-5928-40C1-AAD8-4233997BDD0A}" srcId="{A4F2BF9A-C241-4405-8ECA-C1B5B2ADBA11}" destId="{B15EBACC-32BC-4347-8158-7AD87EB75224}" srcOrd="1" destOrd="0" parTransId="{8A766271-62FE-4503-B89F-51090958A259}" sibTransId="{5017BACF-8CFA-4B2D-AFF4-0EF9A2916F3E}"/>
    <dgm:cxn modelId="{97454AB5-CEE9-4AF8-A151-A262CEA2BE90}" srcId="{E5459C5E-07A7-472B-851E-9276A74C32B1}" destId="{B9066DFF-E317-4E7C-A3CD-C3C4F33E4434}" srcOrd="0" destOrd="0" parTransId="{3EFF8921-F24E-4A16-A61D-3D70BDB155A9}" sibTransId="{2186B48E-C703-4641-B88B-F89E25089A3A}"/>
    <dgm:cxn modelId="{09D731E2-59F4-4331-A89C-2007E39A7253}" srcId="{E5459C5E-07A7-472B-851E-9276A74C32B1}" destId="{A4F2BF9A-C241-4405-8ECA-C1B5B2ADBA11}" srcOrd="2" destOrd="0" parTransId="{C48770EC-104D-49EF-B209-B154E57F5B97}" sibTransId="{C1C9A88D-71CF-4ACB-BD54-DF2FBCBC0609}"/>
    <dgm:cxn modelId="{C99F9498-430B-AF46-BE9A-7295CC6977F6}" type="presParOf" srcId="{98DA6C97-CCC9-4941-88A8-441FDA837097}" destId="{96C00B4B-D58A-3646-A373-25FFC2E9135C}" srcOrd="0" destOrd="0" presId="urn:microsoft.com/office/officeart/2005/8/layout/process4"/>
    <dgm:cxn modelId="{B34F7423-A087-7B4A-AC54-3FD7925D2BB6}" type="presParOf" srcId="{96C00B4B-D58A-3646-A373-25FFC2E9135C}" destId="{77DD03C8-3AB6-A041-9A9F-0DC7EE233832}" srcOrd="0" destOrd="0" presId="urn:microsoft.com/office/officeart/2005/8/layout/process4"/>
    <dgm:cxn modelId="{BF9D373C-167B-E043-A784-DE9370D4A2F1}" type="presParOf" srcId="{96C00B4B-D58A-3646-A373-25FFC2E9135C}" destId="{786AFAF6-2E15-E84E-ACDE-2E6A7030C786}" srcOrd="1" destOrd="0" presId="urn:microsoft.com/office/officeart/2005/8/layout/process4"/>
    <dgm:cxn modelId="{6007DC02-1EFA-974F-8388-E9349D2C2469}" type="presParOf" srcId="{96C00B4B-D58A-3646-A373-25FFC2E9135C}" destId="{BD3E37C8-CB14-6242-8229-AE1EEA64A32F}" srcOrd="2" destOrd="0" presId="urn:microsoft.com/office/officeart/2005/8/layout/process4"/>
    <dgm:cxn modelId="{204EF7E1-C034-234E-A1DB-73294E246B28}" type="presParOf" srcId="{BD3E37C8-CB14-6242-8229-AE1EEA64A32F}" destId="{E9506D26-73B2-0A43-B960-02683A4A5430}" srcOrd="0" destOrd="0" presId="urn:microsoft.com/office/officeart/2005/8/layout/process4"/>
    <dgm:cxn modelId="{611750DA-17D2-E94C-9551-FA46D94C4C39}" type="presParOf" srcId="{BD3E37C8-CB14-6242-8229-AE1EEA64A32F}" destId="{B35528B1-6D57-ED45-932B-A19D57788CD4}" srcOrd="1" destOrd="0" presId="urn:microsoft.com/office/officeart/2005/8/layout/process4"/>
    <dgm:cxn modelId="{12766694-28D1-F341-8C1A-BB790D5C2031}" type="presParOf" srcId="{98DA6C97-CCC9-4941-88A8-441FDA837097}" destId="{4C889D93-AE1D-DE43-BCC9-F01187E84A30}" srcOrd="1" destOrd="0" presId="urn:microsoft.com/office/officeart/2005/8/layout/process4"/>
    <dgm:cxn modelId="{BED82679-36D7-EF4E-9389-2EF1447FD52B}" type="presParOf" srcId="{98DA6C97-CCC9-4941-88A8-441FDA837097}" destId="{9736B336-7E65-8D4B-ACDE-9174CC03CC36}" srcOrd="2" destOrd="0" presId="urn:microsoft.com/office/officeart/2005/8/layout/process4"/>
    <dgm:cxn modelId="{F117F98B-1301-B648-8F8D-F682FB8C9F66}" type="presParOf" srcId="{9736B336-7E65-8D4B-ACDE-9174CC03CC36}" destId="{0D710312-B3E8-D64B-B3D6-89EE47652021}" srcOrd="0" destOrd="0" presId="urn:microsoft.com/office/officeart/2005/8/layout/process4"/>
    <dgm:cxn modelId="{2022AA3F-B55F-984E-A51E-ADA5C9AC4E03}" type="presParOf" srcId="{98DA6C97-CCC9-4941-88A8-441FDA837097}" destId="{BAF81F92-70A0-BA4D-879A-37CB4DBD1956}" srcOrd="3" destOrd="0" presId="urn:microsoft.com/office/officeart/2005/8/layout/process4"/>
    <dgm:cxn modelId="{D7E67FFC-036E-784A-813B-F2CBC42E8FE3}" type="presParOf" srcId="{98DA6C97-CCC9-4941-88A8-441FDA837097}" destId="{60BDA8E1-D7E2-E34A-89CC-BF2824E74FFA}" srcOrd="4" destOrd="0" presId="urn:microsoft.com/office/officeart/2005/8/layout/process4"/>
    <dgm:cxn modelId="{C972621F-70C3-4D4F-B58D-BB22EE0FBCC7}" type="presParOf" srcId="{60BDA8E1-D7E2-E34A-89CC-BF2824E74FFA}" destId="{55F22FED-FABC-5644-A0C1-D1B01B712C0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DE63ED-5F0D-4665-A38C-EF0173D86EE9}"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817E4A33-7CE5-4E7F-BA27-769888423999}">
      <dgm:prSet/>
      <dgm:spPr/>
      <dgm:t>
        <a:bodyPr/>
        <a:lstStyle/>
        <a:p>
          <a:r>
            <a:rPr lang="en-US"/>
            <a:t>Type this into the command line or script file:</a:t>
          </a:r>
        </a:p>
      </dgm:t>
    </dgm:pt>
    <dgm:pt modelId="{48E4AD96-D04E-4FA8-95BA-9BB1886C1D33}" type="parTrans" cxnId="{857FF020-A74D-44B0-A122-4373EA3C72FF}">
      <dgm:prSet/>
      <dgm:spPr/>
      <dgm:t>
        <a:bodyPr/>
        <a:lstStyle/>
        <a:p>
          <a:endParaRPr lang="en-US"/>
        </a:p>
      </dgm:t>
    </dgm:pt>
    <dgm:pt modelId="{398FEF0C-FE52-4675-A104-EB90BDCFA1D8}" type="sibTrans" cxnId="{857FF020-A74D-44B0-A122-4373EA3C72FF}">
      <dgm:prSet/>
      <dgm:spPr/>
      <dgm:t>
        <a:bodyPr/>
        <a:lstStyle/>
        <a:p>
          <a:endParaRPr lang="en-US"/>
        </a:p>
      </dgm:t>
    </dgm:pt>
    <dgm:pt modelId="{E5CDAE05-96BC-4F4B-BDE1-B0B21B0DB648}">
      <dgm:prSet/>
      <dgm:spPr/>
      <dgm:t>
        <a:bodyPr/>
        <a:lstStyle/>
        <a:p>
          <a:r>
            <a:rPr lang="en-US" dirty="0"/>
            <a:t>guanine = 151.13</a:t>
          </a:r>
        </a:p>
      </dgm:t>
    </dgm:pt>
    <dgm:pt modelId="{1A7F5386-DA90-45D4-9866-A47D27A08866}" type="parTrans" cxnId="{3982CC7B-CD5B-4297-A6B5-54129E4A0DC6}">
      <dgm:prSet/>
      <dgm:spPr/>
      <dgm:t>
        <a:bodyPr/>
        <a:lstStyle/>
        <a:p>
          <a:endParaRPr lang="en-US"/>
        </a:p>
      </dgm:t>
    </dgm:pt>
    <dgm:pt modelId="{5D514C5B-ABBB-4770-8E8F-DACF8AB886FD}" type="sibTrans" cxnId="{3982CC7B-CD5B-4297-A6B5-54129E4A0DC6}">
      <dgm:prSet/>
      <dgm:spPr/>
      <dgm:t>
        <a:bodyPr/>
        <a:lstStyle/>
        <a:p>
          <a:endParaRPr lang="en-US"/>
        </a:p>
      </dgm:t>
    </dgm:pt>
    <dgm:pt modelId="{D6BC2CCB-44C5-2D4A-87DF-5E81FC701627}" type="pres">
      <dgm:prSet presAssocID="{C8DE63ED-5F0D-4665-A38C-EF0173D86EE9}" presName="Name0" presStyleCnt="0">
        <dgm:presLayoutVars>
          <dgm:dir/>
          <dgm:animLvl val="lvl"/>
          <dgm:resizeHandles val="exact"/>
        </dgm:presLayoutVars>
      </dgm:prSet>
      <dgm:spPr/>
    </dgm:pt>
    <dgm:pt modelId="{FA06D164-DAD3-C349-BBA2-6CA6E6778D5C}" type="pres">
      <dgm:prSet presAssocID="{E5CDAE05-96BC-4F4B-BDE1-B0B21B0DB648}" presName="boxAndChildren" presStyleCnt="0"/>
      <dgm:spPr/>
    </dgm:pt>
    <dgm:pt modelId="{63173F0B-E9B6-1949-9315-92704CD1120B}" type="pres">
      <dgm:prSet presAssocID="{E5CDAE05-96BC-4F4B-BDE1-B0B21B0DB648}" presName="parentTextBox" presStyleLbl="node1" presStyleIdx="0" presStyleCnt="2"/>
      <dgm:spPr/>
    </dgm:pt>
    <dgm:pt modelId="{D10C83EB-38BB-5A49-B819-DAA635B2B3F1}" type="pres">
      <dgm:prSet presAssocID="{398FEF0C-FE52-4675-A104-EB90BDCFA1D8}" presName="sp" presStyleCnt="0"/>
      <dgm:spPr/>
    </dgm:pt>
    <dgm:pt modelId="{0457AA78-32F1-9542-BC33-76B6BE04CABE}" type="pres">
      <dgm:prSet presAssocID="{817E4A33-7CE5-4E7F-BA27-769888423999}" presName="arrowAndChildren" presStyleCnt="0"/>
      <dgm:spPr/>
    </dgm:pt>
    <dgm:pt modelId="{FDCFE000-104F-7945-863C-D9AD5E092ADF}" type="pres">
      <dgm:prSet presAssocID="{817E4A33-7CE5-4E7F-BA27-769888423999}" presName="parentTextArrow" presStyleLbl="node1" presStyleIdx="1" presStyleCnt="2"/>
      <dgm:spPr/>
    </dgm:pt>
  </dgm:ptLst>
  <dgm:cxnLst>
    <dgm:cxn modelId="{FB6E7515-F5D6-B347-BF8A-9672D01B73B7}" type="presOf" srcId="{817E4A33-7CE5-4E7F-BA27-769888423999}" destId="{FDCFE000-104F-7945-863C-D9AD5E092ADF}" srcOrd="0" destOrd="0" presId="urn:microsoft.com/office/officeart/2005/8/layout/process4"/>
    <dgm:cxn modelId="{BEEB4617-63A0-EA40-9070-D347627A7A49}" type="presOf" srcId="{C8DE63ED-5F0D-4665-A38C-EF0173D86EE9}" destId="{D6BC2CCB-44C5-2D4A-87DF-5E81FC701627}" srcOrd="0" destOrd="0" presId="urn:microsoft.com/office/officeart/2005/8/layout/process4"/>
    <dgm:cxn modelId="{857FF020-A74D-44B0-A122-4373EA3C72FF}" srcId="{C8DE63ED-5F0D-4665-A38C-EF0173D86EE9}" destId="{817E4A33-7CE5-4E7F-BA27-769888423999}" srcOrd="0" destOrd="0" parTransId="{48E4AD96-D04E-4FA8-95BA-9BB1886C1D33}" sibTransId="{398FEF0C-FE52-4675-A104-EB90BDCFA1D8}"/>
    <dgm:cxn modelId="{6C907839-CE1E-934D-980F-E7FF4B1C1714}" type="presOf" srcId="{E5CDAE05-96BC-4F4B-BDE1-B0B21B0DB648}" destId="{63173F0B-E9B6-1949-9315-92704CD1120B}" srcOrd="0" destOrd="0" presId="urn:microsoft.com/office/officeart/2005/8/layout/process4"/>
    <dgm:cxn modelId="{3982CC7B-CD5B-4297-A6B5-54129E4A0DC6}" srcId="{C8DE63ED-5F0D-4665-A38C-EF0173D86EE9}" destId="{E5CDAE05-96BC-4F4B-BDE1-B0B21B0DB648}" srcOrd="1" destOrd="0" parTransId="{1A7F5386-DA90-45D4-9866-A47D27A08866}" sibTransId="{5D514C5B-ABBB-4770-8E8F-DACF8AB886FD}"/>
    <dgm:cxn modelId="{51DB6CE9-E43F-C04D-959D-853AFAFAC98D}" type="presParOf" srcId="{D6BC2CCB-44C5-2D4A-87DF-5E81FC701627}" destId="{FA06D164-DAD3-C349-BBA2-6CA6E6778D5C}" srcOrd="0" destOrd="0" presId="urn:microsoft.com/office/officeart/2005/8/layout/process4"/>
    <dgm:cxn modelId="{417B2F91-CA86-CA4E-B99F-427F7F43C489}" type="presParOf" srcId="{FA06D164-DAD3-C349-BBA2-6CA6E6778D5C}" destId="{63173F0B-E9B6-1949-9315-92704CD1120B}" srcOrd="0" destOrd="0" presId="urn:microsoft.com/office/officeart/2005/8/layout/process4"/>
    <dgm:cxn modelId="{76B7127A-1671-2046-9FD9-94F54B2EE1CA}" type="presParOf" srcId="{D6BC2CCB-44C5-2D4A-87DF-5E81FC701627}" destId="{D10C83EB-38BB-5A49-B819-DAA635B2B3F1}" srcOrd="1" destOrd="0" presId="urn:microsoft.com/office/officeart/2005/8/layout/process4"/>
    <dgm:cxn modelId="{BC5ECC3F-4FC4-F746-A81E-9826593C1E5F}" type="presParOf" srcId="{D6BC2CCB-44C5-2D4A-87DF-5E81FC701627}" destId="{0457AA78-32F1-9542-BC33-76B6BE04CABE}" srcOrd="2" destOrd="0" presId="urn:microsoft.com/office/officeart/2005/8/layout/process4"/>
    <dgm:cxn modelId="{6CF2B6A0-4377-9244-9E68-A4CECEF735EE}" type="presParOf" srcId="{0457AA78-32F1-9542-BC33-76B6BE04CABE}" destId="{FDCFE000-104F-7945-863C-D9AD5E092A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6AF905-ADA3-47F3-B7DD-EF97BBFB981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A6798D9-0E48-4EA7-8BBF-043746DE58DF}">
      <dgm:prSet/>
      <dgm:spPr/>
      <dgm:t>
        <a:bodyPr/>
        <a:lstStyle/>
        <a:p>
          <a:r>
            <a:rPr lang="en-US" b="1"/>
            <a:t>Solution (for age 38):</a:t>
          </a:r>
          <a:endParaRPr lang="en-US"/>
        </a:p>
      </dgm:t>
    </dgm:pt>
    <dgm:pt modelId="{EE18D968-C7F7-4890-89F6-1427CB6CD2B2}" type="parTrans" cxnId="{3AE14A05-7E52-4EEC-84BD-A8E11E094926}">
      <dgm:prSet/>
      <dgm:spPr/>
      <dgm:t>
        <a:bodyPr/>
        <a:lstStyle/>
        <a:p>
          <a:endParaRPr lang="en-US"/>
        </a:p>
      </dgm:t>
    </dgm:pt>
    <dgm:pt modelId="{D4E5EE14-367E-4955-9BC4-1EA001D21004}" type="sibTrans" cxnId="{3AE14A05-7E52-4EEC-84BD-A8E11E094926}">
      <dgm:prSet/>
      <dgm:spPr/>
      <dgm:t>
        <a:bodyPr/>
        <a:lstStyle/>
        <a:p>
          <a:endParaRPr lang="en-US"/>
        </a:p>
      </dgm:t>
    </dgm:pt>
    <dgm:pt modelId="{BB0910FE-F0D3-4B6A-A433-EAA156878737}">
      <dgm:prSet/>
      <dgm:spPr/>
      <dgm:t>
        <a:bodyPr/>
        <a:lstStyle/>
        <a:p>
          <a:r>
            <a:rPr lang="en-US"/>
            <a:t>myage = 38</a:t>
          </a:r>
        </a:p>
      </dgm:t>
    </dgm:pt>
    <dgm:pt modelId="{1E5301AE-66E8-421F-8A7F-C52334630E06}" type="parTrans" cxnId="{18CDC9F4-289E-4D9F-8E99-C882AC0F5700}">
      <dgm:prSet/>
      <dgm:spPr/>
      <dgm:t>
        <a:bodyPr/>
        <a:lstStyle/>
        <a:p>
          <a:endParaRPr lang="en-US"/>
        </a:p>
      </dgm:t>
    </dgm:pt>
    <dgm:pt modelId="{4BA7B083-AF41-4A15-96AA-02A1A1434807}" type="sibTrans" cxnId="{18CDC9F4-289E-4D9F-8E99-C882AC0F5700}">
      <dgm:prSet/>
      <dgm:spPr/>
      <dgm:t>
        <a:bodyPr/>
        <a:lstStyle/>
        <a:p>
          <a:endParaRPr lang="en-US"/>
        </a:p>
      </dgm:t>
    </dgm:pt>
    <dgm:pt modelId="{B1AF078A-C9F2-4E37-9A9F-A9185EA13E47}">
      <dgm:prSet/>
      <dgm:spPr/>
      <dgm:t>
        <a:bodyPr/>
        <a:lstStyle/>
        <a:p>
          <a:r>
            <a:rPr lang="en-US"/>
            <a:t>myage = myage - 5</a:t>
          </a:r>
        </a:p>
      </dgm:t>
    </dgm:pt>
    <dgm:pt modelId="{3DA6B2B1-D5A9-4070-B123-908C4B6C3618}" type="parTrans" cxnId="{A3ABBCB3-654E-4FB8-9CD1-526F54D29329}">
      <dgm:prSet/>
      <dgm:spPr/>
      <dgm:t>
        <a:bodyPr/>
        <a:lstStyle/>
        <a:p>
          <a:endParaRPr lang="en-US"/>
        </a:p>
      </dgm:t>
    </dgm:pt>
    <dgm:pt modelId="{3C5F170D-290E-408F-B69D-CCD26F756BCB}" type="sibTrans" cxnId="{A3ABBCB3-654E-4FB8-9CD1-526F54D29329}">
      <dgm:prSet/>
      <dgm:spPr/>
      <dgm:t>
        <a:bodyPr/>
        <a:lstStyle/>
        <a:p>
          <a:endParaRPr lang="en-US"/>
        </a:p>
      </dgm:t>
    </dgm:pt>
    <dgm:pt modelId="{F2F76D81-7E8F-42BA-ADD9-54C4A0A1A2D2}">
      <dgm:prSet/>
      <dgm:spPr/>
      <dgm:t>
        <a:bodyPr/>
        <a:lstStyle/>
        <a:p>
          <a:r>
            <a:rPr lang="en-US"/>
            <a:t>myage = myage + 8</a:t>
          </a:r>
        </a:p>
      </dgm:t>
    </dgm:pt>
    <dgm:pt modelId="{5764629A-E3F0-407B-93E7-CD7E73CBC036}" type="parTrans" cxnId="{B0748B27-B61B-4CB7-8A5F-F04CD20FDD29}">
      <dgm:prSet/>
      <dgm:spPr/>
      <dgm:t>
        <a:bodyPr/>
        <a:lstStyle/>
        <a:p>
          <a:endParaRPr lang="en-US"/>
        </a:p>
      </dgm:t>
    </dgm:pt>
    <dgm:pt modelId="{90172091-B589-4D71-9378-F62980A437DC}" type="sibTrans" cxnId="{B0748B27-B61B-4CB7-8A5F-F04CD20FDD29}">
      <dgm:prSet/>
      <dgm:spPr/>
      <dgm:t>
        <a:bodyPr/>
        <a:lstStyle/>
        <a:p>
          <a:endParaRPr lang="en-US"/>
        </a:p>
      </dgm:t>
    </dgm:pt>
    <dgm:pt modelId="{D484F220-D4A4-4A06-ADB5-312E419B8564}">
      <dgm:prSet/>
      <dgm:spPr/>
      <dgm:t>
        <a:bodyPr/>
        <a:lstStyle/>
        <a:p>
          <a:r>
            <a:rPr lang="en-US"/>
            <a:t>print(myage)</a:t>
          </a:r>
        </a:p>
      </dgm:t>
    </dgm:pt>
    <dgm:pt modelId="{8EC05FC6-3E4F-477F-86B4-2BBD00860EB5}" type="parTrans" cxnId="{68CF6BA9-8D46-4DE8-BB78-ACABB19E7D26}">
      <dgm:prSet/>
      <dgm:spPr/>
      <dgm:t>
        <a:bodyPr/>
        <a:lstStyle/>
        <a:p>
          <a:endParaRPr lang="en-US"/>
        </a:p>
      </dgm:t>
    </dgm:pt>
    <dgm:pt modelId="{2312127C-A24F-4A9F-AC7E-F7DFD2227E93}" type="sibTrans" cxnId="{68CF6BA9-8D46-4DE8-BB78-ACABB19E7D26}">
      <dgm:prSet/>
      <dgm:spPr/>
      <dgm:t>
        <a:bodyPr/>
        <a:lstStyle/>
        <a:p>
          <a:endParaRPr lang="en-US"/>
        </a:p>
      </dgm:t>
    </dgm:pt>
    <dgm:pt modelId="{A34D1C0E-B77F-41E6-BB2B-F24883004BC5}">
      <dgm:prSet/>
      <dgm:spPr/>
      <dgm:t>
        <a:bodyPr/>
        <a:lstStyle/>
        <a:p>
          <a:r>
            <a:rPr lang="en-US"/>
            <a:t>41</a:t>
          </a:r>
        </a:p>
      </dgm:t>
    </dgm:pt>
    <dgm:pt modelId="{66D560C5-8713-4C17-BF12-BE2636F6D2C4}" type="parTrans" cxnId="{779AD775-1D14-47C2-ABAB-E65134A5CF84}">
      <dgm:prSet/>
      <dgm:spPr/>
      <dgm:t>
        <a:bodyPr/>
        <a:lstStyle/>
        <a:p>
          <a:endParaRPr lang="en-US"/>
        </a:p>
      </dgm:t>
    </dgm:pt>
    <dgm:pt modelId="{5491482B-62EB-4433-97B1-98280C7602B8}" type="sibTrans" cxnId="{779AD775-1D14-47C2-ABAB-E65134A5CF84}">
      <dgm:prSet/>
      <dgm:spPr/>
      <dgm:t>
        <a:bodyPr/>
        <a:lstStyle/>
        <a:p>
          <a:endParaRPr lang="en-US"/>
        </a:p>
      </dgm:t>
    </dgm:pt>
    <dgm:pt modelId="{8346B439-31E5-1845-80A1-8325389E1CC2}" type="pres">
      <dgm:prSet presAssocID="{B36AF905-ADA3-47F3-B7DD-EF97BBFB9814}" presName="vert0" presStyleCnt="0">
        <dgm:presLayoutVars>
          <dgm:dir/>
          <dgm:animOne val="branch"/>
          <dgm:animLvl val="lvl"/>
        </dgm:presLayoutVars>
      </dgm:prSet>
      <dgm:spPr/>
    </dgm:pt>
    <dgm:pt modelId="{9523400A-C19E-E349-AD89-45EA0C91E15C}" type="pres">
      <dgm:prSet presAssocID="{1A6798D9-0E48-4EA7-8BBF-043746DE58DF}" presName="thickLine" presStyleLbl="alignNode1" presStyleIdx="0" presStyleCnt="6"/>
      <dgm:spPr/>
    </dgm:pt>
    <dgm:pt modelId="{46425837-D4E1-8143-9171-6BE5A56D0F70}" type="pres">
      <dgm:prSet presAssocID="{1A6798D9-0E48-4EA7-8BBF-043746DE58DF}" presName="horz1" presStyleCnt="0"/>
      <dgm:spPr/>
    </dgm:pt>
    <dgm:pt modelId="{BC283917-C4AD-304F-BD38-38571DD9A176}" type="pres">
      <dgm:prSet presAssocID="{1A6798D9-0E48-4EA7-8BBF-043746DE58DF}" presName="tx1" presStyleLbl="revTx" presStyleIdx="0" presStyleCnt="6"/>
      <dgm:spPr/>
    </dgm:pt>
    <dgm:pt modelId="{2EE568D9-5092-5E43-8B45-5CB23E7B6B83}" type="pres">
      <dgm:prSet presAssocID="{1A6798D9-0E48-4EA7-8BBF-043746DE58DF}" presName="vert1" presStyleCnt="0"/>
      <dgm:spPr/>
    </dgm:pt>
    <dgm:pt modelId="{9D0AF6FA-868B-8042-8AA4-B40F8D4E9B5E}" type="pres">
      <dgm:prSet presAssocID="{BB0910FE-F0D3-4B6A-A433-EAA156878737}" presName="thickLine" presStyleLbl="alignNode1" presStyleIdx="1" presStyleCnt="6"/>
      <dgm:spPr/>
    </dgm:pt>
    <dgm:pt modelId="{2D6650CB-E598-DE46-9C8B-3CBADDB52379}" type="pres">
      <dgm:prSet presAssocID="{BB0910FE-F0D3-4B6A-A433-EAA156878737}" presName="horz1" presStyleCnt="0"/>
      <dgm:spPr/>
    </dgm:pt>
    <dgm:pt modelId="{313EA90A-2D29-4A48-BFDF-C83D90AC8352}" type="pres">
      <dgm:prSet presAssocID="{BB0910FE-F0D3-4B6A-A433-EAA156878737}" presName="tx1" presStyleLbl="revTx" presStyleIdx="1" presStyleCnt="6"/>
      <dgm:spPr/>
    </dgm:pt>
    <dgm:pt modelId="{0CCBB23B-534B-5A42-B4CD-1505F76C68A7}" type="pres">
      <dgm:prSet presAssocID="{BB0910FE-F0D3-4B6A-A433-EAA156878737}" presName="vert1" presStyleCnt="0"/>
      <dgm:spPr/>
    </dgm:pt>
    <dgm:pt modelId="{7FAB35E0-24B8-8640-8143-20BDA06EB8C7}" type="pres">
      <dgm:prSet presAssocID="{B1AF078A-C9F2-4E37-9A9F-A9185EA13E47}" presName="thickLine" presStyleLbl="alignNode1" presStyleIdx="2" presStyleCnt="6"/>
      <dgm:spPr/>
    </dgm:pt>
    <dgm:pt modelId="{E59E7E81-13CD-4A44-BE43-82554D5BD56F}" type="pres">
      <dgm:prSet presAssocID="{B1AF078A-C9F2-4E37-9A9F-A9185EA13E47}" presName="horz1" presStyleCnt="0"/>
      <dgm:spPr/>
    </dgm:pt>
    <dgm:pt modelId="{0BB868B9-D35C-2F4C-AD27-5F8DFD37A4E3}" type="pres">
      <dgm:prSet presAssocID="{B1AF078A-C9F2-4E37-9A9F-A9185EA13E47}" presName="tx1" presStyleLbl="revTx" presStyleIdx="2" presStyleCnt="6"/>
      <dgm:spPr/>
    </dgm:pt>
    <dgm:pt modelId="{04045EFB-329B-9749-A970-714942FED35D}" type="pres">
      <dgm:prSet presAssocID="{B1AF078A-C9F2-4E37-9A9F-A9185EA13E47}" presName="vert1" presStyleCnt="0"/>
      <dgm:spPr/>
    </dgm:pt>
    <dgm:pt modelId="{3BEED0E5-EC7A-2D49-BBA1-24E2023ACBDB}" type="pres">
      <dgm:prSet presAssocID="{F2F76D81-7E8F-42BA-ADD9-54C4A0A1A2D2}" presName="thickLine" presStyleLbl="alignNode1" presStyleIdx="3" presStyleCnt="6"/>
      <dgm:spPr/>
    </dgm:pt>
    <dgm:pt modelId="{8BDDEBEC-0CC5-A742-8D68-570DCA9355FF}" type="pres">
      <dgm:prSet presAssocID="{F2F76D81-7E8F-42BA-ADD9-54C4A0A1A2D2}" presName="horz1" presStyleCnt="0"/>
      <dgm:spPr/>
    </dgm:pt>
    <dgm:pt modelId="{A8962CEA-36ED-DB4A-9706-C65FA9C2BD1E}" type="pres">
      <dgm:prSet presAssocID="{F2F76D81-7E8F-42BA-ADD9-54C4A0A1A2D2}" presName="tx1" presStyleLbl="revTx" presStyleIdx="3" presStyleCnt="6"/>
      <dgm:spPr/>
    </dgm:pt>
    <dgm:pt modelId="{02C4EAD4-683B-9F45-9010-97A08F752A5D}" type="pres">
      <dgm:prSet presAssocID="{F2F76D81-7E8F-42BA-ADD9-54C4A0A1A2D2}" presName="vert1" presStyleCnt="0"/>
      <dgm:spPr/>
    </dgm:pt>
    <dgm:pt modelId="{EC142585-17F8-8B41-B624-CE286C215B57}" type="pres">
      <dgm:prSet presAssocID="{D484F220-D4A4-4A06-ADB5-312E419B8564}" presName="thickLine" presStyleLbl="alignNode1" presStyleIdx="4" presStyleCnt="6"/>
      <dgm:spPr/>
    </dgm:pt>
    <dgm:pt modelId="{FC7F3E68-191E-B846-A9B7-66E3AE165886}" type="pres">
      <dgm:prSet presAssocID="{D484F220-D4A4-4A06-ADB5-312E419B8564}" presName="horz1" presStyleCnt="0"/>
      <dgm:spPr/>
    </dgm:pt>
    <dgm:pt modelId="{43648CBE-0B4E-5449-8C10-70904EEEDA71}" type="pres">
      <dgm:prSet presAssocID="{D484F220-D4A4-4A06-ADB5-312E419B8564}" presName="tx1" presStyleLbl="revTx" presStyleIdx="4" presStyleCnt="6"/>
      <dgm:spPr/>
    </dgm:pt>
    <dgm:pt modelId="{76355789-C52E-9A4F-80BE-8FFE20928D26}" type="pres">
      <dgm:prSet presAssocID="{D484F220-D4A4-4A06-ADB5-312E419B8564}" presName="vert1" presStyleCnt="0"/>
      <dgm:spPr/>
    </dgm:pt>
    <dgm:pt modelId="{CAEEE363-DB70-1B4F-A23E-C4FEDAE750CA}" type="pres">
      <dgm:prSet presAssocID="{A34D1C0E-B77F-41E6-BB2B-F24883004BC5}" presName="thickLine" presStyleLbl="alignNode1" presStyleIdx="5" presStyleCnt="6"/>
      <dgm:spPr/>
    </dgm:pt>
    <dgm:pt modelId="{4AF81509-C34B-A842-B1C2-39A8AF056782}" type="pres">
      <dgm:prSet presAssocID="{A34D1C0E-B77F-41E6-BB2B-F24883004BC5}" presName="horz1" presStyleCnt="0"/>
      <dgm:spPr/>
    </dgm:pt>
    <dgm:pt modelId="{BFDA3FFC-8905-424E-92C8-B9530D7F389F}" type="pres">
      <dgm:prSet presAssocID="{A34D1C0E-B77F-41E6-BB2B-F24883004BC5}" presName="tx1" presStyleLbl="revTx" presStyleIdx="5" presStyleCnt="6"/>
      <dgm:spPr/>
    </dgm:pt>
    <dgm:pt modelId="{B85C5736-8563-3847-ACAE-713AFAE17100}" type="pres">
      <dgm:prSet presAssocID="{A34D1C0E-B77F-41E6-BB2B-F24883004BC5}" presName="vert1" presStyleCnt="0"/>
      <dgm:spPr/>
    </dgm:pt>
  </dgm:ptLst>
  <dgm:cxnLst>
    <dgm:cxn modelId="{3AE14A05-7E52-4EEC-84BD-A8E11E094926}" srcId="{B36AF905-ADA3-47F3-B7DD-EF97BBFB9814}" destId="{1A6798D9-0E48-4EA7-8BBF-043746DE58DF}" srcOrd="0" destOrd="0" parTransId="{EE18D968-C7F7-4890-89F6-1427CB6CD2B2}" sibTransId="{D4E5EE14-367E-4955-9BC4-1EA001D21004}"/>
    <dgm:cxn modelId="{DAAA6723-2E83-F542-91CA-FF115F6882A3}" type="presOf" srcId="{F2F76D81-7E8F-42BA-ADD9-54C4A0A1A2D2}" destId="{A8962CEA-36ED-DB4A-9706-C65FA9C2BD1E}" srcOrd="0" destOrd="0" presId="urn:microsoft.com/office/officeart/2008/layout/LinedList"/>
    <dgm:cxn modelId="{EF92A023-009D-4044-A140-DDD86EC1D388}" type="presOf" srcId="{BB0910FE-F0D3-4B6A-A433-EAA156878737}" destId="{313EA90A-2D29-4A48-BFDF-C83D90AC8352}" srcOrd="0" destOrd="0" presId="urn:microsoft.com/office/officeart/2008/layout/LinedList"/>
    <dgm:cxn modelId="{B0748B27-B61B-4CB7-8A5F-F04CD20FDD29}" srcId="{B36AF905-ADA3-47F3-B7DD-EF97BBFB9814}" destId="{F2F76D81-7E8F-42BA-ADD9-54C4A0A1A2D2}" srcOrd="3" destOrd="0" parTransId="{5764629A-E3F0-407B-93E7-CD7E73CBC036}" sibTransId="{90172091-B589-4D71-9378-F62980A437DC}"/>
    <dgm:cxn modelId="{3BF20941-3563-B54B-8EE7-A5F59E6F6949}" type="presOf" srcId="{B36AF905-ADA3-47F3-B7DD-EF97BBFB9814}" destId="{8346B439-31E5-1845-80A1-8325389E1CC2}" srcOrd="0" destOrd="0" presId="urn:microsoft.com/office/officeart/2008/layout/LinedList"/>
    <dgm:cxn modelId="{58ABCE71-83D2-CB40-8D8B-583F9A3FE6C4}" type="presOf" srcId="{D484F220-D4A4-4A06-ADB5-312E419B8564}" destId="{43648CBE-0B4E-5449-8C10-70904EEEDA71}" srcOrd="0" destOrd="0" presId="urn:microsoft.com/office/officeart/2008/layout/LinedList"/>
    <dgm:cxn modelId="{779AD775-1D14-47C2-ABAB-E65134A5CF84}" srcId="{B36AF905-ADA3-47F3-B7DD-EF97BBFB9814}" destId="{A34D1C0E-B77F-41E6-BB2B-F24883004BC5}" srcOrd="5" destOrd="0" parTransId="{66D560C5-8713-4C17-BF12-BE2636F6D2C4}" sibTransId="{5491482B-62EB-4433-97B1-98280C7602B8}"/>
    <dgm:cxn modelId="{68CF6BA9-8D46-4DE8-BB78-ACABB19E7D26}" srcId="{B36AF905-ADA3-47F3-B7DD-EF97BBFB9814}" destId="{D484F220-D4A4-4A06-ADB5-312E419B8564}" srcOrd="4" destOrd="0" parTransId="{8EC05FC6-3E4F-477F-86B4-2BBD00860EB5}" sibTransId="{2312127C-A24F-4A9F-AC7E-F7DFD2227E93}"/>
    <dgm:cxn modelId="{A3ABBCB3-654E-4FB8-9CD1-526F54D29329}" srcId="{B36AF905-ADA3-47F3-B7DD-EF97BBFB9814}" destId="{B1AF078A-C9F2-4E37-9A9F-A9185EA13E47}" srcOrd="2" destOrd="0" parTransId="{3DA6B2B1-D5A9-4070-B123-908C4B6C3618}" sibTransId="{3C5F170D-290E-408F-B69D-CCD26F756BCB}"/>
    <dgm:cxn modelId="{4A6D58C5-7BA9-2740-A37E-3AC1A90667F2}" type="presOf" srcId="{1A6798D9-0E48-4EA7-8BBF-043746DE58DF}" destId="{BC283917-C4AD-304F-BD38-38571DD9A176}" srcOrd="0" destOrd="0" presId="urn:microsoft.com/office/officeart/2008/layout/LinedList"/>
    <dgm:cxn modelId="{FEC06CEA-1B48-BC4A-9C06-FFFD81490B81}" type="presOf" srcId="{B1AF078A-C9F2-4E37-9A9F-A9185EA13E47}" destId="{0BB868B9-D35C-2F4C-AD27-5F8DFD37A4E3}" srcOrd="0" destOrd="0" presId="urn:microsoft.com/office/officeart/2008/layout/LinedList"/>
    <dgm:cxn modelId="{F59D21F0-4453-8444-B82A-DF7AE1A9DD41}" type="presOf" srcId="{A34D1C0E-B77F-41E6-BB2B-F24883004BC5}" destId="{BFDA3FFC-8905-424E-92C8-B9530D7F389F}" srcOrd="0" destOrd="0" presId="urn:microsoft.com/office/officeart/2008/layout/LinedList"/>
    <dgm:cxn modelId="{18CDC9F4-289E-4D9F-8E99-C882AC0F5700}" srcId="{B36AF905-ADA3-47F3-B7DD-EF97BBFB9814}" destId="{BB0910FE-F0D3-4B6A-A433-EAA156878737}" srcOrd="1" destOrd="0" parTransId="{1E5301AE-66E8-421F-8A7F-C52334630E06}" sibTransId="{4BA7B083-AF41-4A15-96AA-02A1A1434807}"/>
    <dgm:cxn modelId="{5D55A96C-D76A-2145-8566-7ED2CD7EC05E}" type="presParOf" srcId="{8346B439-31E5-1845-80A1-8325389E1CC2}" destId="{9523400A-C19E-E349-AD89-45EA0C91E15C}" srcOrd="0" destOrd="0" presId="urn:microsoft.com/office/officeart/2008/layout/LinedList"/>
    <dgm:cxn modelId="{E76BB701-F9C1-3B42-8A27-96AA2D95ED88}" type="presParOf" srcId="{8346B439-31E5-1845-80A1-8325389E1CC2}" destId="{46425837-D4E1-8143-9171-6BE5A56D0F70}" srcOrd="1" destOrd="0" presId="urn:microsoft.com/office/officeart/2008/layout/LinedList"/>
    <dgm:cxn modelId="{0E208D96-DAF4-9546-8D89-B2B66464EEC2}" type="presParOf" srcId="{46425837-D4E1-8143-9171-6BE5A56D0F70}" destId="{BC283917-C4AD-304F-BD38-38571DD9A176}" srcOrd="0" destOrd="0" presId="urn:microsoft.com/office/officeart/2008/layout/LinedList"/>
    <dgm:cxn modelId="{FB30FDE3-5BF4-8546-98BB-170DF459D8D8}" type="presParOf" srcId="{46425837-D4E1-8143-9171-6BE5A56D0F70}" destId="{2EE568D9-5092-5E43-8B45-5CB23E7B6B83}" srcOrd="1" destOrd="0" presId="urn:microsoft.com/office/officeart/2008/layout/LinedList"/>
    <dgm:cxn modelId="{3E380346-315F-854E-B858-498FAFC4DC2C}" type="presParOf" srcId="{8346B439-31E5-1845-80A1-8325389E1CC2}" destId="{9D0AF6FA-868B-8042-8AA4-B40F8D4E9B5E}" srcOrd="2" destOrd="0" presId="urn:microsoft.com/office/officeart/2008/layout/LinedList"/>
    <dgm:cxn modelId="{813CD9B1-B08A-6F4A-8C6A-20BBDE633B93}" type="presParOf" srcId="{8346B439-31E5-1845-80A1-8325389E1CC2}" destId="{2D6650CB-E598-DE46-9C8B-3CBADDB52379}" srcOrd="3" destOrd="0" presId="urn:microsoft.com/office/officeart/2008/layout/LinedList"/>
    <dgm:cxn modelId="{4FE40512-0626-D34E-AD5D-E2DF832A44B8}" type="presParOf" srcId="{2D6650CB-E598-DE46-9C8B-3CBADDB52379}" destId="{313EA90A-2D29-4A48-BFDF-C83D90AC8352}" srcOrd="0" destOrd="0" presId="urn:microsoft.com/office/officeart/2008/layout/LinedList"/>
    <dgm:cxn modelId="{032A4E58-C9D0-874C-AE6A-917535471A3C}" type="presParOf" srcId="{2D6650CB-E598-DE46-9C8B-3CBADDB52379}" destId="{0CCBB23B-534B-5A42-B4CD-1505F76C68A7}" srcOrd="1" destOrd="0" presId="urn:microsoft.com/office/officeart/2008/layout/LinedList"/>
    <dgm:cxn modelId="{1D0E5C6B-4A2D-6D44-B0CF-AB01A784B67F}" type="presParOf" srcId="{8346B439-31E5-1845-80A1-8325389E1CC2}" destId="{7FAB35E0-24B8-8640-8143-20BDA06EB8C7}" srcOrd="4" destOrd="0" presId="urn:microsoft.com/office/officeart/2008/layout/LinedList"/>
    <dgm:cxn modelId="{200DC2DF-5C2D-4742-B125-92F2295E1DBC}" type="presParOf" srcId="{8346B439-31E5-1845-80A1-8325389E1CC2}" destId="{E59E7E81-13CD-4A44-BE43-82554D5BD56F}" srcOrd="5" destOrd="0" presId="urn:microsoft.com/office/officeart/2008/layout/LinedList"/>
    <dgm:cxn modelId="{A8E81A80-67FC-9D42-89F8-E8EFF1097D6C}" type="presParOf" srcId="{E59E7E81-13CD-4A44-BE43-82554D5BD56F}" destId="{0BB868B9-D35C-2F4C-AD27-5F8DFD37A4E3}" srcOrd="0" destOrd="0" presId="urn:microsoft.com/office/officeart/2008/layout/LinedList"/>
    <dgm:cxn modelId="{28AF786A-5481-0F41-8FE9-466209D41710}" type="presParOf" srcId="{E59E7E81-13CD-4A44-BE43-82554D5BD56F}" destId="{04045EFB-329B-9749-A970-714942FED35D}" srcOrd="1" destOrd="0" presId="urn:microsoft.com/office/officeart/2008/layout/LinedList"/>
    <dgm:cxn modelId="{0CBE4B0D-CA48-F649-90D1-56343888F95F}" type="presParOf" srcId="{8346B439-31E5-1845-80A1-8325389E1CC2}" destId="{3BEED0E5-EC7A-2D49-BBA1-24E2023ACBDB}" srcOrd="6" destOrd="0" presId="urn:microsoft.com/office/officeart/2008/layout/LinedList"/>
    <dgm:cxn modelId="{57A1645A-B8CE-1D47-946B-D8ABD2C039F7}" type="presParOf" srcId="{8346B439-31E5-1845-80A1-8325389E1CC2}" destId="{8BDDEBEC-0CC5-A742-8D68-570DCA9355FF}" srcOrd="7" destOrd="0" presId="urn:microsoft.com/office/officeart/2008/layout/LinedList"/>
    <dgm:cxn modelId="{9575CDF0-60C4-4C40-8A4F-12D3BE6AFE65}" type="presParOf" srcId="{8BDDEBEC-0CC5-A742-8D68-570DCA9355FF}" destId="{A8962CEA-36ED-DB4A-9706-C65FA9C2BD1E}" srcOrd="0" destOrd="0" presId="urn:microsoft.com/office/officeart/2008/layout/LinedList"/>
    <dgm:cxn modelId="{ABAAED85-B73E-BE49-B706-C8FC9E9F95D8}" type="presParOf" srcId="{8BDDEBEC-0CC5-A742-8D68-570DCA9355FF}" destId="{02C4EAD4-683B-9F45-9010-97A08F752A5D}" srcOrd="1" destOrd="0" presId="urn:microsoft.com/office/officeart/2008/layout/LinedList"/>
    <dgm:cxn modelId="{0818CA81-60B4-EF40-80AA-3838EB5E8152}" type="presParOf" srcId="{8346B439-31E5-1845-80A1-8325389E1CC2}" destId="{EC142585-17F8-8B41-B624-CE286C215B57}" srcOrd="8" destOrd="0" presId="urn:microsoft.com/office/officeart/2008/layout/LinedList"/>
    <dgm:cxn modelId="{7E69EBE1-8D9B-C648-9FF0-D996E094FF5D}" type="presParOf" srcId="{8346B439-31E5-1845-80A1-8325389E1CC2}" destId="{FC7F3E68-191E-B846-A9B7-66E3AE165886}" srcOrd="9" destOrd="0" presId="urn:microsoft.com/office/officeart/2008/layout/LinedList"/>
    <dgm:cxn modelId="{3E4A5FF7-BE15-A64F-92AF-EB50EFB80B70}" type="presParOf" srcId="{FC7F3E68-191E-B846-A9B7-66E3AE165886}" destId="{43648CBE-0B4E-5449-8C10-70904EEEDA71}" srcOrd="0" destOrd="0" presId="urn:microsoft.com/office/officeart/2008/layout/LinedList"/>
    <dgm:cxn modelId="{1C6A3A34-6D04-9E4F-B777-EC96139D6ABE}" type="presParOf" srcId="{FC7F3E68-191E-B846-A9B7-66E3AE165886}" destId="{76355789-C52E-9A4F-80BE-8FFE20928D26}" srcOrd="1" destOrd="0" presId="urn:microsoft.com/office/officeart/2008/layout/LinedList"/>
    <dgm:cxn modelId="{D9CD6704-9295-E145-905C-3DB562229FB9}" type="presParOf" srcId="{8346B439-31E5-1845-80A1-8325389E1CC2}" destId="{CAEEE363-DB70-1B4F-A23E-C4FEDAE750CA}" srcOrd="10" destOrd="0" presId="urn:microsoft.com/office/officeart/2008/layout/LinedList"/>
    <dgm:cxn modelId="{0D7E60FE-E8D6-A846-BE31-F6E10F56B37E}" type="presParOf" srcId="{8346B439-31E5-1845-80A1-8325389E1CC2}" destId="{4AF81509-C34B-A842-B1C2-39A8AF056782}" srcOrd="11" destOrd="0" presId="urn:microsoft.com/office/officeart/2008/layout/LinedList"/>
    <dgm:cxn modelId="{D31034F0-72DF-974F-B1F5-0B457BE87C78}" type="presParOf" srcId="{4AF81509-C34B-A842-B1C2-39A8AF056782}" destId="{BFDA3FFC-8905-424E-92C8-B9530D7F389F}" srcOrd="0" destOrd="0" presId="urn:microsoft.com/office/officeart/2008/layout/LinedList"/>
    <dgm:cxn modelId="{2A6E0270-8184-B64C-98D0-0565AA2A715F}" type="presParOf" srcId="{4AF81509-C34B-A842-B1C2-39A8AF056782}" destId="{B85C5736-8563-3847-ACAE-713AFAE171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C58A84-1135-4C04-B55A-816DC9D9D6B1}" type="doc">
      <dgm:prSet loTypeId="urn:microsoft.com/office/officeart/2005/8/layout/hProcess9" loCatId="process" qsTypeId="urn:microsoft.com/office/officeart/2005/8/quickstyle/simple4" qsCatId="simple" csTypeId="urn:microsoft.com/office/officeart/2005/8/colors/colorful5" csCatId="colorful"/>
      <dgm:spPr/>
      <dgm:t>
        <a:bodyPr/>
        <a:lstStyle/>
        <a:p>
          <a:endParaRPr lang="en-US"/>
        </a:p>
      </dgm:t>
    </dgm:pt>
    <dgm:pt modelId="{A4F754D2-878D-44A6-8455-7F1370DF6396}">
      <dgm:prSet/>
      <dgm:spPr/>
      <dgm:t>
        <a:bodyPr/>
        <a:lstStyle/>
        <a:p>
          <a:r>
            <a:rPr lang="en-US"/>
            <a:t>a = d</a:t>
          </a:r>
        </a:p>
      </dgm:t>
    </dgm:pt>
    <dgm:pt modelId="{9E242C48-987C-4B14-A4E6-1A6443109575}" type="parTrans" cxnId="{ED9A3C49-52E7-45F9-9D0C-7AF271A2199A}">
      <dgm:prSet/>
      <dgm:spPr/>
      <dgm:t>
        <a:bodyPr/>
        <a:lstStyle/>
        <a:p>
          <a:endParaRPr lang="en-US"/>
        </a:p>
      </dgm:t>
    </dgm:pt>
    <dgm:pt modelId="{A4E4FCDD-C56E-42DF-96C7-C3EC9CA76099}" type="sibTrans" cxnId="{ED9A3C49-52E7-45F9-9D0C-7AF271A2199A}">
      <dgm:prSet/>
      <dgm:spPr/>
      <dgm:t>
        <a:bodyPr/>
        <a:lstStyle/>
        <a:p>
          <a:endParaRPr lang="en-US"/>
        </a:p>
      </dgm:t>
    </dgm:pt>
    <dgm:pt modelId="{78E60A2D-32B9-4C0D-954B-4159D693D153}">
      <dgm:prSet/>
      <dgm:spPr/>
      <dgm:t>
        <a:bodyPr/>
        <a:lstStyle/>
        <a:p>
          <a:r>
            <a:rPr lang="en-US"/>
            <a:t>c = 10</a:t>
          </a:r>
        </a:p>
      </dgm:t>
    </dgm:pt>
    <dgm:pt modelId="{392E0B31-C035-4519-8742-ED0DA211A444}" type="parTrans" cxnId="{F7BDD17C-9350-4B16-8CD0-016D2EEBF70C}">
      <dgm:prSet/>
      <dgm:spPr/>
      <dgm:t>
        <a:bodyPr/>
        <a:lstStyle/>
        <a:p>
          <a:endParaRPr lang="en-US"/>
        </a:p>
      </dgm:t>
    </dgm:pt>
    <dgm:pt modelId="{AFDFBA61-FEF4-4C65-9107-D735B138762B}" type="sibTrans" cxnId="{F7BDD17C-9350-4B16-8CD0-016D2EEBF70C}">
      <dgm:prSet/>
      <dgm:spPr/>
      <dgm:t>
        <a:bodyPr/>
        <a:lstStyle/>
        <a:p>
          <a:endParaRPr lang="en-US"/>
        </a:p>
      </dgm:t>
    </dgm:pt>
    <dgm:pt modelId="{02212D75-E08F-45A5-865E-43312724704D}">
      <dgm:prSet/>
      <dgm:spPr/>
      <dgm:t>
        <a:bodyPr/>
        <a:lstStyle/>
        <a:p>
          <a:r>
            <a:rPr lang="en-US"/>
            <a:t>a = c + 1 </a:t>
          </a:r>
        </a:p>
      </dgm:t>
    </dgm:pt>
    <dgm:pt modelId="{798D0EF9-705F-4148-9016-6276B64B76D6}" type="parTrans" cxnId="{94E22CF5-5C1C-4CF9-83B9-0A438A2E049C}">
      <dgm:prSet/>
      <dgm:spPr/>
      <dgm:t>
        <a:bodyPr/>
        <a:lstStyle/>
        <a:p>
          <a:endParaRPr lang="en-US"/>
        </a:p>
      </dgm:t>
    </dgm:pt>
    <dgm:pt modelId="{82567191-2D4F-4BAB-B8F0-F8080EEEC5EB}" type="sibTrans" cxnId="{94E22CF5-5C1C-4CF9-83B9-0A438A2E049C}">
      <dgm:prSet/>
      <dgm:spPr/>
      <dgm:t>
        <a:bodyPr/>
        <a:lstStyle/>
        <a:p>
          <a:endParaRPr lang="en-US"/>
        </a:p>
      </dgm:t>
    </dgm:pt>
    <dgm:pt modelId="{922D7CAC-EB4F-43BE-A566-F1033C787963}">
      <dgm:prSet/>
      <dgm:spPr/>
      <dgm:t>
        <a:bodyPr/>
        <a:lstStyle/>
        <a:p>
          <a:r>
            <a:rPr lang="en-US"/>
            <a:t>a + c = c</a:t>
          </a:r>
        </a:p>
      </dgm:t>
    </dgm:pt>
    <dgm:pt modelId="{68D78BA5-BE03-46CA-B259-908C1E057029}" type="parTrans" cxnId="{DA9F4012-68CC-45E6-B519-5FDCDF89339A}">
      <dgm:prSet/>
      <dgm:spPr/>
      <dgm:t>
        <a:bodyPr/>
        <a:lstStyle/>
        <a:p>
          <a:endParaRPr lang="en-US"/>
        </a:p>
      </dgm:t>
    </dgm:pt>
    <dgm:pt modelId="{38640C97-4196-4347-B963-E67575D8775A}" type="sibTrans" cxnId="{DA9F4012-68CC-45E6-B519-5FDCDF89339A}">
      <dgm:prSet/>
      <dgm:spPr/>
      <dgm:t>
        <a:bodyPr/>
        <a:lstStyle/>
        <a:p>
          <a:endParaRPr lang="en-US"/>
        </a:p>
      </dgm:t>
    </dgm:pt>
    <dgm:pt modelId="{0266BF9B-BC6C-4FF4-9798-3C70AE2C2185}">
      <dgm:prSet/>
      <dgm:spPr/>
      <dgm:t>
        <a:bodyPr/>
        <a:lstStyle/>
        <a:p>
          <a:r>
            <a:rPr lang="en-US"/>
            <a:t>3 + a</a:t>
          </a:r>
        </a:p>
      </dgm:t>
    </dgm:pt>
    <dgm:pt modelId="{9CB25F36-ACD5-4310-B6BD-A6A03B15F24B}" type="parTrans" cxnId="{C20AF6B2-47D7-4160-9BAB-915562AD2853}">
      <dgm:prSet/>
      <dgm:spPr/>
      <dgm:t>
        <a:bodyPr/>
        <a:lstStyle/>
        <a:p>
          <a:endParaRPr lang="en-US"/>
        </a:p>
      </dgm:t>
    </dgm:pt>
    <dgm:pt modelId="{2F850D1B-400D-4CED-9516-10B10CF28657}" type="sibTrans" cxnId="{C20AF6B2-47D7-4160-9BAB-915562AD2853}">
      <dgm:prSet/>
      <dgm:spPr/>
      <dgm:t>
        <a:bodyPr/>
        <a:lstStyle/>
        <a:p>
          <a:endParaRPr lang="en-US"/>
        </a:p>
      </dgm:t>
    </dgm:pt>
    <dgm:pt modelId="{8F5E33E0-42D2-4756-AF3F-E439B627DF84}">
      <dgm:prSet/>
      <dgm:spPr/>
      <dgm:t>
        <a:bodyPr/>
        <a:lstStyle/>
        <a:p>
          <a:r>
            <a:rPr lang="en-US"/>
            <a:t>7up = 10 </a:t>
          </a:r>
        </a:p>
      </dgm:t>
    </dgm:pt>
    <dgm:pt modelId="{959C2E31-0C0E-49FF-B621-D89BB870062F}" type="parTrans" cxnId="{44367700-6B90-41C0-B37C-DCF26A2F30CE}">
      <dgm:prSet/>
      <dgm:spPr/>
      <dgm:t>
        <a:bodyPr/>
        <a:lstStyle/>
        <a:p>
          <a:endParaRPr lang="en-US"/>
        </a:p>
      </dgm:t>
    </dgm:pt>
    <dgm:pt modelId="{1632EFB1-F4B0-44F5-B190-C3E7F67C7499}" type="sibTrans" cxnId="{44367700-6B90-41C0-B37C-DCF26A2F30CE}">
      <dgm:prSet/>
      <dgm:spPr/>
      <dgm:t>
        <a:bodyPr/>
        <a:lstStyle/>
        <a:p>
          <a:endParaRPr lang="en-US"/>
        </a:p>
      </dgm:t>
    </dgm:pt>
    <dgm:pt modelId="{1AEE95C9-4AC4-48A5-9A3C-80068C2C3D2F}">
      <dgm:prSet/>
      <dgm:spPr/>
      <dgm:t>
        <a:bodyPr/>
        <a:lstStyle/>
        <a:p>
          <a:r>
            <a:rPr lang="en-US"/>
            <a:t>import = 1003</a:t>
          </a:r>
        </a:p>
      </dgm:t>
    </dgm:pt>
    <dgm:pt modelId="{A96451D8-A622-4B7C-A7EC-E272487D01F0}" type="parTrans" cxnId="{46EFC60A-8A66-4FC1-86F2-60FDB98B3A2D}">
      <dgm:prSet/>
      <dgm:spPr/>
      <dgm:t>
        <a:bodyPr/>
        <a:lstStyle/>
        <a:p>
          <a:endParaRPr lang="en-US"/>
        </a:p>
      </dgm:t>
    </dgm:pt>
    <dgm:pt modelId="{4BBC0D17-1F8E-432A-9893-7593B99D25B7}" type="sibTrans" cxnId="{46EFC60A-8A66-4FC1-86F2-60FDB98B3A2D}">
      <dgm:prSet/>
      <dgm:spPr/>
      <dgm:t>
        <a:bodyPr/>
        <a:lstStyle/>
        <a:p>
          <a:endParaRPr lang="en-US"/>
        </a:p>
      </dgm:t>
    </dgm:pt>
    <dgm:pt modelId="{52701E2C-740C-4891-9C29-AC12C66ABBBC}">
      <dgm:prSet/>
      <dgm:spPr/>
      <dgm:t>
        <a:bodyPr/>
        <a:lstStyle/>
        <a:p>
          <a:r>
            <a:rPr lang="en-US"/>
            <a:t>int = 500 </a:t>
          </a:r>
        </a:p>
      </dgm:t>
    </dgm:pt>
    <dgm:pt modelId="{5BEBE269-D4CB-4C71-972D-E84873A85374}" type="parTrans" cxnId="{C0C66488-82FB-44B0-8348-B266D058729A}">
      <dgm:prSet/>
      <dgm:spPr/>
      <dgm:t>
        <a:bodyPr/>
        <a:lstStyle/>
        <a:p>
          <a:endParaRPr lang="en-US"/>
        </a:p>
      </dgm:t>
    </dgm:pt>
    <dgm:pt modelId="{F58DE370-F149-4A6D-B695-90D8F31AEEC6}" type="sibTrans" cxnId="{C0C66488-82FB-44B0-8348-B266D058729A}">
      <dgm:prSet/>
      <dgm:spPr/>
      <dgm:t>
        <a:bodyPr/>
        <a:lstStyle/>
        <a:p>
          <a:endParaRPr lang="en-US"/>
        </a:p>
      </dgm:t>
    </dgm:pt>
    <dgm:pt modelId="{C4759DCE-CDD5-46EC-9F01-56D9EC782730}">
      <dgm:prSet/>
      <dgm:spPr/>
      <dgm:t>
        <a:bodyPr/>
        <a:lstStyle/>
        <a:p>
          <a:r>
            <a:rPr lang="en-US"/>
            <a:t>a ** 3</a:t>
          </a:r>
        </a:p>
      </dgm:t>
    </dgm:pt>
    <dgm:pt modelId="{DCFE2444-7572-47F5-83DC-0E93CEAE8AD4}" type="parTrans" cxnId="{DF881EBC-DE00-4D17-A724-D62BA9607E02}">
      <dgm:prSet/>
      <dgm:spPr/>
      <dgm:t>
        <a:bodyPr/>
        <a:lstStyle/>
        <a:p>
          <a:endParaRPr lang="en-US"/>
        </a:p>
      </dgm:t>
    </dgm:pt>
    <dgm:pt modelId="{EB2CE4CB-C8B3-4AF7-8BE5-8CDC12B91F4F}" type="sibTrans" cxnId="{DF881EBC-DE00-4D17-A724-D62BA9607E02}">
      <dgm:prSet/>
      <dgm:spPr/>
      <dgm:t>
        <a:bodyPr/>
        <a:lstStyle/>
        <a:p>
          <a:endParaRPr lang="en-US"/>
        </a:p>
      </dgm:t>
    </dgm:pt>
    <dgm:pt modelId="{3D789817-ECE5-4240-B623-71CC817BFE58}">
      <dgm:prSet/>
      <dgm:spPr/>
      <dgm:t>
        <a:bodyPr/>
        <a:lstStyle/>
        <a:p>
          <a:r>
            <a:rPr lang="en-US"/>
            <a:t>b = math.pi * c </a:t>
          </a:r>
        </a:p>
      </dgm:t>
    </dgm:pt>
    <dgm:pt modelId="{98D999CC-0149-490F-9C03-BE99E774AFC7}" type="parTrans" cxnId="{BAA7114C-0245-4016-8132-A18DD8BCA065}">
      <dgm:prSet/>
      <dgm:spPr/>
      <dgm:t>
        <a:bodyPr/>
        <a:lstStyle/>
        <a:p>
          <a:endParaRPr lang="en-US"/>
        </a:p>
      </dgm:t>
    </dgm:pt>
    <dgm:pt modelId="{B7683139-2BC2-4BF8-B3DE-7DC11D2D9E64}" type="sibTrans" cxnId="{BAA7114C-0245-4016-8132-A18DD8BCA065}">
      <dgm:prSet/>
      <dgm:spPr/>
      <dgm:t>
        <a:bodyPr/>
        <a:lstStyle/>
        <a:p>
          <a:endParaRPr lang="en-US"/>
        </a:p>
      </dgm:t>
    </dgm:pt>
    <dgm:pt modelId="{43A1D0B3-36D9-47A6-8053-4B19C9A68FF6}">
      <dgm:prSet/>
      <dgm:spPr/>
      <dgm:t>
        <a:bodyPr/>
        <a:lstStyle/>
        <a:p>
          <a:r>
            <a:rPr lang="en-US"/>
            <a:t>a,b,c = c,1,a </a:t>
          </a:r>
        </a:p>
      </dgm:t>
    </dgm:pt>
    <dgm:pt modelId="{90FD70C9-A2E3-4736-A770-285A04478B9B}" type="parTrans" cxnId="{E7F73A8D-284C-4D7E-B39A-388BB1664490}">
      <dgm:prSet/>
      <dgm:spPr/>
      <dgm:t>
        <a:bodyPr/>
        <a:lstStyle/>
        <a:p>
          <a:endParaRPr lang="en-US"/>
        </a:p>
      </dgm:t>
    </dgm:pt>
    <dgm:pt modelId="{1D97C684-04C9-44D7-AD4F-C48BE043A5B4}" type="sibTrans" cxnId="{E7F73A8D-284C-4D7E-B39A-388BB1664490}">
      <dgm:prSet/>
      <dgm:spPr/>
      <dgm:t>
        <a:bodyPr/>
        <a:lstStyle/>
        <a:p>
          <a:endParaRPr lang="en-US"/>
        </a:p>
      </dgm:t>
    </dgm:pt>
    <dgm:pt modelId="{A61F4AA8-2D4C-4AE0-B702-DF4ED708522E}">
      <dgm:prSet/>
      <dgm:spPr/>
      <dgm:t>
        <a:bodyPr/>
        <a:lstStyle/>
        <a:p>
          <a:r>
            <a:rPr lang="en-US"/>
            <a:t>b,c,a = a,b</a:t>
          </a:r>
        </a:p>
      </dgm:t>
    </dgm:pt>
    <dgm:pt modelId="{F43F2F50-67AF-4B07-AE40-D6DDEABAB3F8}" type="parTrans" cxnId="{DE89EEA0-1E9B-4A07-B1B4-A280DEF9D0C8}">
      <dgm:prSet/>
      <dgm:spPr/>
      <dgm:t>
        <a:bodyPr/>
        <a:lstStyle/>
        <a:p>
          <a:endParaRPr lang="en-US"/>
        </a:p>
      </dgm:t>
    </dgm:pt>
    <dgm:pt modelId="{5C9F1B06-EB66-4B71-B4B2-C38F6F7BE80A}" type="sibTrans" cxnId="{DE89EEA0-1E9B-4A07-B1B4-A280DEF9D0C8}">
      <dgm:prSet/>
      <dgm:spPr/>
      <dgm:t>
        <a:bodyPr/>
        <a:lstStyle/>
        <a:p>
          <a:endParaRPr lang="en-US"/>
        </a:p>
      </dgm:t>
    </dgm:pt>
    <dgm:pt modelId="{E38764A2-F805-47BE-ACCC-2C0B91B97924}">
      <dgm:prSet/>
      <dgm:spPr/>
      <dgm:t>
        <a:bodyPr/>
        <a:lstStyle/>
        <a:p>
          <a:r>
            <a:rPr lang="en-US"/>
            <a:t>c = b = a = 7 print( A )</a:t>
          </a:r>
        </a:p>
      </dgm:t>
    </dgm:pt>
    <dgm:pt modelId="{6569EC93-C2FA-418D-8394-5DEB90FF022D}" type="parTrans" cxnId="{DA2568DF-652B-4CCD-8793-ADF5FE42F529}">
      <dgm:prSet/>
      <dgm:spPr/>
      <dgm:t>
        <a:bodyPr/>
        <a:lstStyle/>
        <a:p>
          <a:endParaRPr lang="en-US"/>
        </a:p>
      </dgm:t>
    </dgm:pt>
    <dgm:pt modelId="{9CBA8B0C-94D7-49B0-B473-2C1CE5B43A67}" type="sibTrans" cxnId="{DA2568DF-652B-4CCD-8793-ADF5FE42F529}">
      <dgm:prSet/>
      <dgm:spPr/>
      <dgm:t>
        <a:bodyPr/>
        <a:lstStyle/>
        <a:p>
          <a:endParaRPr lang="en-US"/>
        </a:p>
      </dgm:t>
    </dgm:pt>
    <dgm:pt modelId="{568E8C0B-BA00-40F8-AEDC-7F25E1E14567}">
      <dgm:prSet/>
      <dgm:spPr/>
      <dgm:t>
        <a:bodyPr/>
        <a:lstStyle/>
        <a:p>
          <a:r>
            <a:rPr lang="en-US"/>
            <a:t>print( "b*b + a*a = c*c" )</a:t>
          </a:r>
        </a:p>
      </dgm:t>
    </dgm:pt>
    <dgm:pt modelId="{AD62F55C-9B33-4CAE-BD8C-805B5F210E36}" type="parTrans" cxnId="{7C305BA4-C593-4E7E-A799-06BB35DC506E}">
      <dgm:prSet/>
      <dgm:spPr/>
      <dgm:t>
        <a:bodyPr/>
        <a:lstStyle/>
        <a:p>
          <a:endParaRPr lang="en-US"/>
        </a:p>
      </dgm:t>
    </dgm:pt>
    <dgm:pt modelId="{1E901BBB-2573-433C-9FF2-4421DC75FD00}" type="sibTrans" cxnId="{7C305BA4-C593-4E7E-A799-06BB35DC506E}">
      <dgm:prSet/>
      <dgm:spPr/>
      <dgm:t>
        <a:bodyPr/>
        <a:lstStyle/>
        <a:p>
          <a:endParaRPr lang="en-US"/>
        </a:p>
      </dgm:t>
    </dgm:pt>
    <dgm:pt modelId="{EDE76DA9-39AF-4CF8-8C32-E804473BF130}">
      <dgm:prSet/>
      <dgm:spPr/>
      <dgm:t>
        <a:bodyPr/>
        <a:lstStyle/>
        <a:p>
          <a:r>
            <a:rPr lang="en-US"/>
            <a:t>print( "c" = 1 )</a:t>
          </a:r>
        </a:p>
      </dgm:t>
    </dgm:pt>
    <dgm:pt modelId="{143F8FE7-C1DA-4DF6-8F55-9B0AA946D342}" type="parTrans" cxnId="{3EC450B6-2612-44A1-99D3-4E742FDCA338}">
      <dgm:prSet/>
      <dgm:spPr/>
      <dgm:t>
        <a:bodyPr/>
        <a:lstStyle/>
        <a:p>
          <a:endParaRPr lang="en-US"/>
        </a:p>
      </dgm:t>
    </dgm:pt>
    <dgm:pt modelId="{97E44751-6783-412F-96E4-1E6ECEBF4EBB}" type="sibTrans" cxnId="{3EC450B6-2612-44A1-99D3-4E742FDCA338}">
      <dgm:prSet/>
      <dgm:spPr/>
      <dgm:t>
        <a:bodyPr/>
        <a:lstStyle/>
        <a:p>
          <a:endParaRPr lang="en-US"/>
        </a:p>
      </dgm:t>
    </dgm:pt>
    <dgm:pt modelId="{2475C0BE-25A1-1545-A58E-9DB06757D71B}" type="pres">
      <dgm:prSet presAssocID="{C1C58A84-1135-4C04-B55A-816DC9D9D6B1}" presName="CompostProcess" presStyleCnt="0">
        <dgm:presLayoutVars>
          <dgm:dir/>
          <dgm:resizeHandles val="exact"/>
        </dgm:presLayoutVars>
      </dgm:prSet>
      <dgm:spPr/>
    </dgm:pt>
    <dgm:pt modelId="{69FDB1D8-F04B-384A-93CA-6D69438EEA8B}" type="pres">
      <dgm:prSet presAssocID="{C1C58A84-1135-4C04-B55A-816DC9D9D6B1}" presName="arrow" presStyleLbl="bgShp" presStyleIdx="0" presStyleCnt="1"/>
      <dgm:spPr/>
    </dgm:pt>
    <dgm:pt modelId="{01F10FCC-3B42-6646-A726-AA7F1C07CD2D}" type="pres">
      <dgm:prSet presAssocID="{C1C58A84-1135-4C04-B55A-816DC9D9D6B1}" presName="linearProcess" presStyleCnt="0"/>
      <dgm:spPr/>
    </dgm:pt>
    <dgm:pt modelId="{A2C08E6E-C131-D548-86D1-EA655FB85865}" type="pres">
      <dgm:prSet presAssocID="{A4F754D2-878D-44A6-8455-7F1370DF6396}" presName="textNode" presStyleLbl="node1" presStyleIdx="0" presStyleCnt="15">
        <dgm:presLayoutVars>
          <dgm:bulletEnabled val="1"/>
        </dgm:presLayoutVars>
      </dgm:prSet>
      <dgm:spPr/>
    </dgm:pt>
    <dgm:pt modelId="{0C43CF24-A8BF-3944-9579-A944FE725440}" type="pres">
      <dgm:prSet presAssocID="{A4E4FCDD-C56E-42DF-96C7-C3EC9CA76099}" presName="sibTrans" presStyleCnt="0"/>
      <dgm:spPr/>
    </dgm:pt>
    <dgm:pt modelId="{0DB4325D-7F82-F84C-8543-256A4E73630A}" type="pres">
      <dgm:prSet presAssocID="{78E60A2D-32B9-4C0D-954B-4159D693D153}" presName="textNode" presStyleLbl="node1" presStyleIdx="1" presStyleCnt="15">
        <dgm:presLayoutVars>
          <dgm:bulletEnabled val="1"/>
        </dgm:presLayoutVars>
      </dgm:prSet>
      <dgm:spPr/>
    </dgm:pt>
    <dgm:pt modelId="{10D37CD7-2336-CC47-8388-2E58E6527A8B}" type="pres">
      <dgm:prSet presAssocID="{AFDFBA61-FEF4-4C65-9107-D735B138762B}" presName="sibTrans" presStyleCnt="0"/>
      <dgm:spPr/>
    </dgm:pt>
    <dgm:pt modelId="{B5C258E6-F6FD-7743-9C09-3F0EF8EBB47F}" type="pres">
      <dgm:prSet presAssocID="{02212D75-E08F-45A5-865E-43312724704D}" presName="textNode" presStyleLbl="node1" presStyleIdx="2" presStyleCnt="15">
        <dgm:presLayoutVars>
          <dgm:bulletEnabled val="1"/>
        </dgm:presLayoutVars>
      </dgm:prSet>
      <dgm:spPr/>
    </dgm:pt>
    <dgm:pt modelId="{6AB48072-5788-734D-AF06-961DCF3EB97F}" type="pres">
      <dgm:prSet presAssocID="{82567191-2D4F-4BAB-B8F0-F8080EEEC5EB}" presName="sibTrans" presStyleCnt="0"/>
      <dgm:spPr/>
    </dgm:pt>
    <dgm:pt modelId="{6486C1C1-1A9B-0647-B48E-BE3BA53AE4FE}" type="pres">
      <dgm:prSet presAssocID="{922D7CAC-EB4F-43BE-A566-F1033C787963}" presName="textNode" presStyleLbl="node1" presStyleIdx="3" presStyleCnt="15">
        <dgm:presLayoutVars>
          <dgm:bulletEnabled val="1"/>
        </dgm:presLayoutVars>
      </dgm:prSet>
      <dgm:spPr/>
    </dgm:pt>
    <dgm:pt modelId="{2655E867-0C59-CD45-9678-9F1D8BF7C5D4}" type="pres">
      <dgm:prSet presAssocID="{38640C97-4196-4347-B963-E67575D8775A}" presName="sibTrans" presStyleCnt="0"/>
      <dgm:spPr/>
    </dgm:pt>
    <dgm:pt modelId="{487C9A47-8E7A-A84B-A853-C44B75478593}" type="pres">
      <dgm:prSet presAssocID="{0266BF9B-BC6C-4FF4-9798-3C70AE2C2185}" presName="textNode" presStyleLbl="node1" presStyleIdx="4" presStyleCnt="15">
        <dgm:presLayoutVars>
          <dgm:bulletEnabled val="1"/>
        </dgm:presLayoutVars>
      </dgm:prSet>
      <dgm:spPr/>
    </dgm:pt>
    <dgm:pt modelId="{1AB4A3A0-D562-B94B-98FD-6DDC3005219C}" type="pres">
      <dgm:prSet presAssocID="{2F850D1B-400D-4CED-9516-10B10CF28657}" presName="sibTrans" presStyleCnt="0"/>
      <dgm:spPr/>
    </dgm:pt>
    <dgm:pt modelId="{6F1472EF-B1B3-704A-ACD5-08B0CF7C4148}" type="pres">
      <dgm:prSet presAssocID="{8F5E33E0-42D2-4756-AF3F-E439B627DF84}" presName="textNode" presStyleLbl="node1" presStyleIdx="5" presStyleCnt="15">
        <dgm:presLayoutVars>
          <dgm:bulletEnabled val="1"/>
        </dgm:presLayoutVars>
      </dgm:prSet>
      <dgm:spPr/>
    </dgm:pt>
    <dgm:pt modelId="{EDB6AE28-15AD-984C-A98F-7925F091CA98}" type="pres">
      <dgm:prSet presAssocID="{1632EFB1-F4B0-44F5-B190-C3E7F67C7499}" presName="sibTrans" presStyleCnt="0"/>
      <dgm:spPr/>
    </dgm:pt>
    <dgm:pt modelId="{DFE1F725-EE39-944A-A6DD-F79FD992ED03}" type="pres">
      <dgm:prSet presAssocID="{1AEE95C9-4AC4-48A5-9A3C-80068C2C3D2F}" presName="textNode" presStyleLbl="node1" presStyleIdx="6" presStyleCnt="15">
        <dgm:presLayoutVars>
          <dgm:bulletEnabled val="1"/>
        </dgm:presLayoutVars>
      </dgm:prSet>
      <dgm:spPr/>
    </dgm:pt>
    <dgm:pt modelId="{7A3E5B25-CDAB-5648-84CB-EB1BF30F41EE}" type="pres">
      <dgm:prSet presAssocID="{4BBC0D17-1F8E-432A-9893-7593B99D25B7}" presName="sibTrans" presStyleCnt="0"/>
      <dgm:spPr/>
    </dgm:pt>
    <dgm:pt modelId="{529DB0D3-C819-5B4D-ACC6-0EE594294E2A}" type="pres">
      <dgm:prSet presAssocID="{52701E2C-740C-4891-9C29-AC12C66ABBBC}" presName="textNode" presStyleLbl="node1" presStyleIdx="7" presStyleCnt="15">
        <dgm:presLayoutVars>
          <dgm:bulletEnabled val="1"/>
        </dgm:presLayoutVars>
      </dgm:prSet>
      <dgm:spPr/>
    </dgm:pt>
    <dgm:pt modelId="{E584ED73-31CE-434A-B9CA-016459534898}" type="pres">
      <dgm:prSet presAssocID="{F58DE370-F149-4A6D-B695-90D8F31AEEC6}" presName="sibTrans" presStyleCnt="0"/>
      <dgm:spPr/>
    </dgm:pt>
    <dgm:pt modelId="{C2BB5DDC-24E7-BA44-80FB-00226C066A67}" type="pres">
      <dgm:prSet presAssocID="{C4759DCE-CDD5-46EC-9F01-56D9EC782730}" presName="textNode" presStyleLbl="node1" presStyleIdx="8" presStyleCnt="15">
        <dgm:presLayoutVars>
          <dgm:bulletEnabled val="1"/>
        </dgm:presLayoutVars>
      </dgm:prSet>
      <dgm:spPr/>
    </dgm:pt>
    <dgm:pt modelId="{089EAC41-E511-B34D-9AF9-4AF0910E50B0}" type="pres">
      <dgm:prSet presAssocID="{EB2CE4CB-C8B3-4AF7-8BE5-8CDC12B91F4F}" presName="sibTrans" presStyleCnt="0"/>
      <dgm:spPr/>
    </dgm:pt>
    <dgm:pt modelId="{433ACBBB-F443-AB48-A9D7-095C346B7017}" type="pres">
      <dgm:prSet presAssocID="{3D789817-ECE5-4240-B623-71CC817BFE58}" presName="textNode" presStyleLbl="node1" presStyleIdx="9" presStyleCnt="15">
        <dgm:presLayoutVars>
          <dgm:bulletEnabled val="1"/>
        </dgm:presLayoutVars>
      </dgm:prSet>
      <dgm:spPr/>
    </dgm:pt>
    <dgm:pt modelId="{CFDE31EE-F47D-B94C-AE66-7083ABFAB7E5}" type="pres">
      <dgm:prSet presAssocID="{B7683139-2BC2-4BF8-B3DE-7DC11D2D9E64}" presName="sibTrans" presStyleCnt="0"/>
      <dgm:spPr/>
    </dgm:pt>
    <dgm:pt modelId="{F8C58945-6BE8-1B44-A758-19A73CA6A9F8}" type="pres">
      <dgm:prSet presAssocID="{43A1D0B3-36D9-47A6-8053-4B19C9A68FF6}" presName="textNode" presStyleLbl="node1" presStyleIdx="10" presStyleCnt="15">
        <dgm:presLayoutVars>
          <dgm:bulletEnabled val="1"/>
        </dgm:presLayoutVars>
      </dgm:prSet>
      <dgm:spPr/>
    </dgm:pt>
    <dgm:pt modelId="{E3A2B425-D271-2046-9819-77710E20F4C1}" type="pres">
      <dgm:prSet presAssocID="{1D97C684-04C9-44D7-AD4F-C48BE043A5B4}" presName="sibTrans" presStyleCnt="0"/>
      <dgm:spPr/>
    </dgm:pt>
    <dgm:pt modelId="{E1CBC80F-EE71-4341-8D64-D2AA1D966B0C}" type="pres">
      <dgm:prSet presAssocID="{A61F4AA8-2D4C-4AE0-B702-DF4ED708522E}" presName="textNode" presStyleLbl="node1" presStyleIdx="11" presStyleCnt="15">
        <dgm:presLayoutVars>
          <dgm:bulletEnabled val="1"/>
        </dgm:presLayoutVars>
      </dgm:prSet>
      <dgm:spPr/>
    </dgm:pt>
    <dgm:pt modelId="{F8D174EF-3C79-EE4C-8F93-07F3A0677226}" type="pres">
      <dgm:prSet presAssocID="{5C9F1B06-EB66-4B71-B4B2-C38F6F7BE80A}" presName="sibTrans" presStyleCnt="0"/>
      <dgm:spPr/>
    </dgm:pt>
    <dgm:pt modelId="{0C11D5C8-3426-8745-B27C-B9C0DD9BC905}" type="pres">
      <dgm:prSet presAssocID="{E38764A2-F805-47BE-ACCC-2C0B91B97924}" presName="textNode" presStyleLbl="node1" presStyleIdx="12" presStyleCnt="15">
        <dgm:presLayoutVars>
          <dgm:bulletEnabled val="1"/>
        </dgm:presLayoutVars>
      </dgm:prSet>
      <dgm:spPr/>
    </dgm:pt>
    <dgm:pt modelId="{D3DE5E62-0C8A-7E43-8195-D55F58CF3EB7}" type="pres">
      <dgm:prSet presAssocID="{9CBA8B0C-94D7-49B0-B473-2C1CE5B43A67}" presName="sibTrans" presStyleCnt="0"/>
      <dgm:spPr/>
    </dgm:pt>
    <dgm:pt modelId="{E2B42713-6096-0C46-9683-C21BE894D737}" type="pres">
      <dgm:prSet presAssocID="{568E8C0B-BA00-40F8-AEDC-7F25E1E14567}" presName="textNode" presStyleLbl="node1" presStyleIdx="13" presStyleCnt="15">
        <dgm:presLayoutVars>
          <dgm:bulletEnabled val="1"/>
        </dgm:presLayoutVars>
      </dgm:prSet>
      <dgm:spPr/>
    </dgm:pt>
    <dgm:pt modelId="{4B655E87-0732-1648-99C6-9404679362F1}" type="pres">
      <dgm:prSet presAssocID="{1E901BBB-2573-433C-9FF2-4421DC75FD00}" presName="sibTrans" presStyleCnt="0"/>
      <dgm:spPr/>
    </dgm:pt>
    <dgm:pt modelId="{F4A8BA2D-9AE1-5C4A-9561-902FF3A1D4AF}" type="pres">
      <dgm:prSet presAssocID="{EDE76DA9-39AF-4CF8-8C32-E804473BF130}" presName="textNode" presStyleLbl="node1" presStyleIdx="14" presStyleCnt="15">
        <dgm:presLayoutVars>
          <dgm:bulletEnabled val="1"/>
        </dgm:presLayoutVars>
      </dgm:prSet>
      <dgm:spPr/>
    </dgm:pt>
  </dgm:ptLst>
  <dgm:cxnLst>
    <dgm:cxn modelId="{44367700-6B90-41C0-B37C-DCF26A2F30CE}" srcId="{C1C58A84-1135-4C04-B55A-816DC9D9D6B1}" destId="{8F5E33E0-42D2-4756-AF3F-E439B627DF84}" srcOrd="5" destOrd="0" parTransId="{959C2E31-0C0E-49FF-B621-D89BB870062F}" sibTransId="{1632EFB1-F4B0-44F5-B190-C3E7F67C7499}"/>
    <dgm:cxn modelId="{9A871504-CECB-DC42-B897-C53DB56BD217}" type="presOf" srcId="{0266BF9B-BC6C-4FF4-9798-3C70AE2C2185}" destId="{487C9A47-8E7A-A84B-A853-C44B75478593}" srcOrd="0" destOrd="0" presId="urn:microsoft.com/office/officeart/2005/8/layout/hProcess9"/>
    <dgm:cxn modelId="{46EFC60A-8A66-4FC1-86F2-60FDB98B3A2D}" srcId="{C1C58A84-1135-4C04-B55A-816DC9D9D6B1}" destId="{1AEE95C9-4AC4-48A5-9A3C-80068C2C3D2F}" srcOrd="6" destOrd="0" parTransId="{A96451D8-A622-4B7C-A7EC-E272487D01F0}" sibTransId="{4BBC0D17-1F8E-432A-9893-7593B99D25B7}"/>
    <dgm:cxn modelId="{DA9F4012-68CC-45E6-B519-5FDCDF89339A}" srcId="{C1C58A84-1135-4C04-B55A-816DC9D9D6B1}" destId="{922D7CAC-EB4F-43BE-A566-F1033C787963}" srcOrd="3" destOrd="0" parTransId="{68D78BA5-BE03-46CA-B259-908C1E057029}" sibTransId="{38640C97-4196-4347-B963-E67575D8775A}"/>
    <dgm:cxn modelId="{3E03E717-8D3C-D349-A753-C12E14416DC6}" type="presOf" srcId="{3D789817-ECE5-4240-B623-71CC817BFE58}" destId="{433ACBBB-F443-AB48-A9D7-095C346B7017}" srcOrd="0" destOrd="0" presId="urn:microsoft.com/office/officeart/2005/8/layout/hProcess9"/>
    <dgm:cxn modelId="{6199B41D-AFEB-B94E-BDE0-3B302A5E1A0C}" type="presOf" srcId="{A61F4AA8-2D4C-4AE0-B702-DF4ED708522E}" destId="{E1CBC80F-EE71-4341-8D64-D2AA1D966B0C}" srcOrd="0" destOrd="0" presId="urn:microsoft.com/office/officeart/2005/8/layout/hProcess9"/>
    <dgm:cxn modelId="{58E4E547-E871-6C44-A70B-CDBAEE008A18}" type="presOf" srcId="{02212D75-E08F-45A5-865E-43312724704D}" destId="{B5C258E6-F6FD-7743-9C09-3F0EF8EBB47F}" srcOrd="0" destOrd="0" presId="urn:microsoft.com/office/officeart/2005/8/layout/hProcess9"/>
    <dgm:cxn modelId="{ED9A3C49-52E7-45F9-9D0C-7AF271A2199A}" srcId="{C1C58A84-1135-4C04-B55A-816DC9D9D6B1}" destId="{A4F754D2-878D-44A6-8455-7F1370DF6396}" srcOrd="0" destOrd="0" parTransId="{9E242C48-987C-4B14-A4E6-1A6443109575}" sibTransId="{A4E4FCDD-C56E-42DF-96C7-C3EC9CA76099}"/>
    <dgm:cxn modelId="{BAA7114C-0245-4016-8132-A18DD8BCA065}" srcId="{C1C58A84-1135-4C04-B55A-816DC9D9D6B1}" destId="{3D789817-ECE5-4240-B623-71CC817BFE58}" srcOrd="9" destOrd="0" parTransId="{98D999CC-0149-490F-9C03-BE99E774AFC7}" sibTransId="{B7683139-2BC2-4BF8-B3DE-7DC11D2D9E64}"/>
    <dgm:cxn modelId="{AE575E4E-395E-ED4C-922E-06F8ED67232D}" type="presOf" srcId="{1AEE95C9-4AC4-48A5-9A3C-80068C2C3D2F}" destId="{DFE1F725-EE39-944A-A6DD-F79FD992ED03}" srcOrd="0" destOrd="0" presId="urn:microsoft.com/office/officeart/2005/8/layout/hProcess9"/>
    <dgm:cxn modelId="{AB48675C-1EF2-C340-A794-98B13C16E0FE}" type="presOf" srcId="{922D7CAC-EB4F-43BE-A566-F1033C787963}" destId="{6486C1C1-1A9B-0647-B48E-BE3BA53AE4FE}" srcOrd="0" destOrd="0" presId="urn:microsoft.com/office/officeart/2005/8/layout/hProcess9"/>
    <dgm:cxn modelId="{9987DD63-C4FA-A54A-8BE3-BC17FDF090F4}" type="presOf" srcId="{52701E2C-740C-4891-9C29-AC12C66ABBBC}" destId="{529DB0D3-C819-5B4D-ACC6-0EE594294E2A}" srcOrd="0" destOrd="0" presId="urn:microsoft.com/office/officeart/2005/8/layout/hProcess9"/>
    <dgm:cxn modelId="{15D76D79-CBE9-484A-A2EC-AB9239E7E40C}" type="presOf" srcId="{EDE76DA9-39AF-4CF8-8C32-E804473BF130}" destId="{F4A8BA2D-9AE1-5C4A-9561-902FF3A1D4AF}" srcOrd="0" destOrd="0" presId="urn:microsoft.com/office/officeart/2005/8/layout/hProcess9"/>
    <dgm:cxn modelId="{F7BDD17C-9350-4B16-8CD0-016D2EEBF70C}" srcId="{C1C58A84-1135-4C04-B55A-816DC9D9D6B1}" destId="{78E60A2D-32B9-4C0D-954B-4159D693D153}" srcOrd="1" destOrd="0" parTransId="{392E0B31-C035-4519-8742-ED0DA211A444}" sibTransId="{AFDFBA61-FEF4-4C65-9107-D735B138762B}"/>
    <dgm:cxn modelId="{C0C66488-82FB-44B0-8348-B266D058729A}" srcId="{C1C58A84-1135-4C04-B55A-816DC9D9D6B1}" destId="{52701E2C-740C-4891-9C29-AC12C66ABBBC}" srcOrd="7" destOrd="0" parTransId="{5BEBE269-D4CB-4C71-972D-E84873A85374}" sibTransId="{F58DE370-F149-4A6D-B695-90D8F31AEEC6}"/>
    <dgm:cxn modelId="{E89D628A-3B3E-CB4D-9BB8-AE970D92BB90}" type="presOf" srcId="{43A1D0B3-36D9-47A6-8053-4B19C9A68FF6}" destId="{F8C58945-6BE8-1B44-A758-19A73CA6A9F8}" srcOrd="0" destOrd="0" presId="urn:microsoft.com/office/officeart/2005/8/layout/hProcess9"/>
    <dgm:cxn modelId="{E7F73A8D-284C-4D7E-B39A-388BB1664490}" srcId="{C1C58A84-1135-4C04-B55A-816DC9D9D6B1}" destId="{43A1D0B3-36D9-47A6-8053-4B19C9A68FF6}" srcOrd="10" destOrd="0" parTransId="{90FD70C9-A2E3-4736-A770-285A04478B9B}" sibTransId="{1D97C684-04C9-44D7-AD4F-C48BE043A5B4}"/>
    <dgm:cxn modelId="{DE89EEA0-1E9B-4A07-B1B4-A280DEF9D0C8}" srcId="{C1C58A84-1135-4C04-B55A-816DC9D9D6B1}" destId="{A61F4AA8-2D4C-4AE0-B702-DF4ED708522E}" srcOrd="11" destOrd="0" parTransId="{F43F2F50-67AF-4B07-AE40-D6DDEABAB3F8}" sibTransId="{5C9F1B06-EB66-4B71-B4B2-C38F6F7BE80A}"/>
    <dgm:cxn modelId="{FE8E5EA1-E5C1-D94D-A288-CCB5D544C7AC}" type="presOf" srcId="{C1C58A84-1135-4C04-B55A-816DC9D9D6B1}" destId="{2475C0BE-25A1-1545-A58E-9DB06757D71B}" srcOrd="0" destOrd="0" presId="urn:microsoft.com/office/officeart/2005/8/layout/hProcess9"/>
    <dgm:cxn modelId="{7C305BA4-C593-4E7E-A799-06BB35DC506E}" srcId="{C1C58A84-1135-4C04-B55A-816DC9D9D6B1}" destId="{568E8C0B-BA00-40F8-AEDC-7F25E1E14567}" srcOrd="13" destOrd="0" parTransId="{AD62F55C-9B33-4CAE-BD8C-805B5F210E36}" sibTransId="{1E901BBB-2573-433C-9FF2-4421DC75FD00}"/>
    <dgm:cxn modelId="{C20AF6B2-47D7-4160-9BAB-915562AD2853}" srcId="{C1C58A84-1135-4C04-B55A-816DC9D9D6B1}" destId="{0266BF9B-BC6C-4FF4-9798-3C70AE2C2185}" srcOrd="4" destOrd="0" parTransId="{9CB25F36-ACD5-4310-B6BD-A6A03B15F24B}" sibTransId="{2F850D1B-400D-4CED-9516-10B10CF28657}"/>
    <dgm:cxn modelId="{3EC450B6-2612-44A1-99D3-4E742FDCA338}" srcId="{C1C58A84-1135-4C04-B55A-816DC9D9D6B1}" destId="{EDE76DA9-39AF-4CF8-8C32-E804473BF130}" srcOrd="14" destOrd="0" parTransId="{143F8FE7-C1DA-4DF6-8F55-9B0AA946D342}" sibTransId="{97E44751-6783-412F-96E4-1E6ECEBF4EBB}"/>
    <dgm:cxn modelId="{DF881EBC-DE00-4D17-A724-D62BA9607E02}" srcId="{C1C58A84-1135-4C04-B55A-816DC9D9D6B1}" destId="{C4759DCE-CDD5-46EC-9F01-56D9EC782730}" srcOrd="8" destOrd="0" parTransId="{DCFE2444-7572-47F5-83DC-0E93CEAE8AD4}" sibTransId="{EB2CE4CB-C8B3-4AF7-8BE5-8CDC12B91F4F}"/>
    <dgm:cxn modelId="{1851A2CC-DC86-7145-820F-D07590D29775}" type="presOf" srcId="{568E8C0B-BA00-40F8-AEDC-7F25E1E14567}" destId="{E2B42713-6096-0C46-9683-C21BE894D737}" srcOrd="0" destOrd="0" presId="urn:microsoft.com/office/officeart/2005/8/layout/hProcess9"/>
    <dgm:cxn modelId="{C0595DD3-1BDE-A449-98A5-D81BA7BEA547}" type="presOf" srcId="{E38764A2-F805-47BE-ACCC-2C0B91B97924}" destId="{0C11D5C8-3426-8745-B27C-B9C0DD9BC905}" srcOrd="0" destOrd="0" presId="urn:microsoft.com/office/officeart/2005/8/layout/hProcess9"/>
    <dgm:cxn modelId="{DA2568DF-652B-4CCD-8793-ADF5FE42F529}" srcId="{C1C58A84-1135-4C04-B55A-816DC9D9D6B1}" destId="{E38764A2-F805-47BE-ACCC-2C0B91B97924}" srcOrd="12" destOrd="0" parTransId="{6569EC93-C2FA-418D-8394-5DEB90FF022D}" sibTransId="{9CBA8B0C-94D7-49B0-B473-2C1CE5B43A67}"/>
    <dgm:cxn modelId="{0F41FFE5-E605-6E45-B755-4FB881CF14BA}" type="presOf" srcId="{78E60A2D-32B9-4C0D-954B-4159D693D153}" destId="{0DB4325D-7F82-F84C-8543-256A4E73630A}" srcOrd="0" destOrd="0" presId="urn:microsoft.com/office/officeart/2005/8/layout/hProcess9"/>
    <dgm:cxn modelId="{7C7551F2-B501-9442-9458-04D294B1391F}" type="presOf" srcId="{8F5E33E0-42D2-4756-AF3F-E439B627DF84}" destId="{6F1472EF-B1B3-704A-ACD5-08B0CF7C4148}" srcOrd="0" destOrd="0" presId="urn:microsoft.com/office/officeart/2005/8/layout/hProcess9"/>
    <dgm:cxn modelId="{94E22CF5-5C1C-4CF9-83B9-0A438A2E049C}" srcId="{C1C58A84-1135-4C04-B55A-816DC9D9D6B1}" destId="{02212D75-E08F-45A5-865E-43312724704D}" srcOrd="2" destOrd="0" parTransId="{798D0EF9-705F-4148-9016-6276B64B76D6}" sibTransId="{82567191-2D4F-4BAB-B8F0-F8080EEEC5EB}"/>
    <dgm:cxn modelId="{96E1C9F5-608C-C348-BBDB-E974C05FC8DB}" type="presOf" srcId="{A4F754D2-878D-44A6-8455-7F1370DF6396}" destId="{A2C08E6E-C131-D548-86D1-EA655FB85865}" srcOrd="0" destOrd="0" presId="urn:microsoft.com/office/officeart/2005/8/layout/hProcess9"/>
    <dgm:cxn modelId="{537613FA-0F49-E74D-B3D1-F362DDBC0671}" type="presOf" srcId="{C4759DCE-CDD5-46EC-9F01-56D9EC782730}" destId="{C2BB5DDC-24E7-BA44-80FB-00226C066A67}" srcOrd="0" destOrd="0" presId="urn:microsoft.com/office/officeart/2005/8/layout/hProcess9"/>
    <dgm:cxn modelId="{081D6DF8-3502-B943-9AD9-F08CBC9178F8}" type="presParOf" srcId="{2475C0BE-25A1-1545-A58E-9DB06757D71B}" destId="{69FDB1D8-F04B-384A-93CA-6D69438EEA8B}" srcOrd="0" destOrd="0" presId="urn:microsoft.com/office/officeart/2005/8/layout/hProcess9"/>
    <dgm:cxn modelId="{8E82BFB1-53AF-324C-A085-6F91A2004AC1}" type="presParOf" srcId="{2475C0BE-25A1-1545-A58E-9DB06757D71B}" destId="{01F10FCC-3B42-6646-A726-AA7F1C07CD2D}" srcOrd="1" destOrd="0" presId="urn:microsoft.com/office/officeart/2005/8/layout/hProcess9"/>
    <dgm:cxn modelId="{92A470CB-5D62-674D-A0A1-56DE1FE3FC2E}" type="presParOf" srcId="{01F10FCC-3B42-6646-A726-AA7F1C07CD2D}" destId="{A2C08E6E-C131-D548-86D1-EA655FB85865}" srcOrd="0" destOrd="0" presId="urn:microsoft.com/office/officeart/2005/8/layout/hProcess9"/>
    <dgm:cxn modelId="{7512297F-8EF8-784C-8EB3-CEF6D17F2CB2}" type="presParOf" srcId="{01F10FCC-3B42-6646-A726-AA7F1C07CD2D}" destId="{0C43CF24-A8BF-3944-9579-A944FE725440}" srcOrd="1" destOrd="0" presId="urn:microsoft.com/office/officeart/2005/8/layout/hProcess9"/>
    <dgm:cxn modelId="{FCF3DD07-7C10-F941-976A-042445FDF6C0}" type="presParOf" srcId="{01F10FCC-3B42-6646-A726-AA7F1C07CD2D}" destId="{0DB4325D-7F82-F84C-8543-256A4E73630A}" srcOrd="2" destOrd="0" presId="urn:microsoft.com/office/officeart/2005/8/layout/hProcess9"/>
    <dgm:cxn modelId="{E7EE495F-363B-A54B-A822-A6CA9987239A}" type="presParOf" srcId="{01F10FCC-3B42-6646-A726-AA7F1C07CD2D}" destId="{10D37CD7-2336-CC47-8388-2E58E6527A8B}" srcOrd="3" destOrd="0" presId="urn:microsoft.com/office/officeart/2005/8/layout/hProcess9"/>
    <dgm:cxn modelId="{7E93D8C7-9041-6148-91E4-05E668C66435}" type="presParOf" srcId="{01F10FCC-3B42-6646-A726-AA7F1C07CD2D}" destId="{B5C258E6-F6FD-7743-9C09-3F0EF8EBB47F}" srcOrd="4" destOrd="0" presId="urn:microsoft.com/office/officeart/2005/8/layout/hProcess9"/>
    <dgm:cxn modelId="{C913D2B1-66E5-6946-8151-EFDB67BB1523}" type="presParOf" srcId="{01F10FCC-3B42-6646-A726-AA7F1C07CD2D}" destId="{6AB48072-5788-734D-AF06-961DCF3EB97F}" srcOrd="5" destOrd="0" presId="urn:microsoft.com/office/officeart/2005/8/layout/hProcess9"/>
    <dgm:cxn modelId="{14E8A6D0-8984-3F4C-B6A7-E705655DE63C}" type="presParOf" srcId="{01F10FCC-3B42-6646-A726-AA7F1C07CD2D}" destId="{6486C1C1-1A9B-0647-B48E-BE3BA53AE4FE}" srcOrd="6" destOrd="0" presId="urn:microsoft.com/office/officeart/2005/8/layout/hProcess9"/>
    <dgm:cxn modelId="{20763BDD-A377-9641-9259-929DF3E0C42B}" type="presParOf" srcId="{01F10FCC-3B42-6646-A726-AA7F1C07CD2D}" destId="{2655E867-0C59-CD45-9678-9F1D8BF7C5D4}" srcOrd="7" destOrd="0" presId="urn:microsoft.com/office/officeart/2005/8/layout/hProcess9"/>
    <dgm:cxn modelId="{68A7E404-D66F-3A49-8CC0-EC3433FAA72E}" type="presParOf" srcId="{01F10FCC-3B42-6646-A726-AA7F1C07CD2D}" destId="{487C9A47-8E7A-A84B-A853-C44B75478593}" srcOrd="8" destOrd="0" presId="urn:microsoft.com/office/officeart/2005/8/layout/hProcess9"/>
    <dgm:cxn modelId="{1BE9C1C0-987A-CF42-A208-AFDD2A4CC08B}" type="presParOf" srcId="{01F10FCC-3B42-6646-A726-AA7F1C07CD2D}" destId="{1AB4A3A0-D562-B94B-98FD-6DDC3005219C}" srcOrd="9" destOrd="0" presId="urn:microsoft.com/office/officeart/2005/8/layout/hProcess9"/>
    <dgm:cxn modelId="{E87D7119-4884-A34C-BE8A-4B3C5BE532F3}" type="presParOf" srcId="{01F10FCC-3B42-6646-A726-AA7F1C07CD2D}" destId="{6F1472EF-B1B3-704A-ACD5-08B0CF7C4148}" srcOrd="10" destOrd="0" presId="urn:microsoft.com/office/officeart/2005/8/layout/hProcess9"/>
    <dgm:cxn modelId="{A6D34CF4-633B-B24D-81EC-19FC49A9A363}" type="presParOf" srcId="{01F10FCC-3B42-6646-A726-AA7F1C07CD2D}" destId="{EDB6AE28-15AD-984C-A98F-7925F091CA98}" srcOrd="11" destOrd="0" presId="urn:microsoft.com/office/officeart/2005/8/layout/hProcess9"/>
    <dgm:cxn modelId="{8B864770-817B-7948-A46E-BE516B2EB35B}" type="presParOf" srcId="{01F10FCC-3B42-6646-A726-AA7F1C07CD2D}" destId="{DFE1F725-EE39-944A-A6DD-F79FD992ED03}" srcOrd="12" destOrd="0" presId="urn:microsoft.com/office/officeart/2005/8/layout/hProcess9"/>
    <dgm:cxn modelId="{F8BE4917-69BB-E549-A521-7CF60078CA2A}" type="presParOf" srcId="{01F10FCC-3B42-6646-A726-AA7F1C07CD2D}" destId="{7A3E5B25-CDAB-5648-84CB-EB1BF30F41EE}" srcOrd="13" destOrd="0" presId="urn:microsoft.com/office/officeart/2005/8/layout/hProcess9"/>
    <dgm:cxn modelId="{C2962B8C-8C85-CB46-B495-91FD9FDD2D54}" type="presParOf" srcId="{01F10FCC-3B42-6646-A726-AA7F1C07CD2D}" destId="{529DB0D3-C819-5B4D-ACC6-0EE594294E2A}" srcOrd="14" destOrd="0" presId="urn:microsoft.com/office/officeart/2005/8/layout/hProcess9"/>
    <dgm:cxn modelId="{80B0AE11-7484-6745-A690-FFEFFA166B26}" type="presParOf" srcId="{01F10FCC-3B42-6646-A726-AA7F1C07CD2D}" destId="{E584ED73-31CE-434A-B9CA-016459534898}" srcOrd="15" destOrd="0" presId="urn:microsoft.com/office/officeart/2005/8/layout/hProcess9"/>
    <dgm:cxn modelId="{5AE3B7ED-6AE3-9147-81B9-1E32D4FE69AE}" type="presParOf" srcId="{01F10FCC-3B42-6646-A726-AA7F1C07CD2D}" destId="{C2BB5DDC-24E7-BA44-80FB-00226C066A67}" srcOrd="16" destOrd="0" presId="urn:microsoft.com/office/officeart/2005/8/layout/hProcess9"/>
    <dgm:cxn modelId="{AECEFE36-4E61-A740-BB9B-A6F3A7D04DDA}" type="presParOf" srcId="{01F10FCC-3B42-6646-A726-AA7F1C07CD2D}" destId="{089EAC41-E511-B34D-9AF9-4AF0910E50B0}" srcOrd="17" destOrd="0" presId="urn:microsoft.com/office/officeart/2005/8/layout/hProcess9"/>
    <dgm:cxn modelId="{3463C044-1F12-7D48-B22E-0C015F99113C}" type="presParOf" srcId="{01F10FCC-3B42-6646-A726-AA7F1C07CD2D}" destId="{433ACBBB-F443-AB48-A9D7-095C346B7017}" srcOrd="18" destOrd="0" presId="urn:microsoft.com/office/officeart/2005/8/layout/hProcess9"/>
    <dgm:cxn modelId="{8B4E582F-DC8A-A64F-9506-0B3A68A1C19F}" type="presParOf" srcId="{01F10FCC-3B42-6646-A726-AA7F1C07CD2D}" destId="{CFDE31EE-F47D-B94C-AE66-7083ABFAB7E5}" srcOrd="19" destOrd="0" presId="urn:microsoft.com/office/officeart/2005/8/layout/hProcess9"/>
    <dgm:cxn modelId="{AE689041-1BB1-CA4C-8CB1-E4ABC1A5F364}" type="presParOf" srcId="{01F10FCC-3B42-6646-A726-AA7F1C07CD2D}" destId="{F8C58945-6BE8-1B44-A758-19A73CA6A9F8}" srcOrd="20" destOrd="0" presId="urn:microsoft.com/office/officeart/2005/8/layout/hProcess9"/>
    <dgm:cxn modelId="{27679B4F-5E04-D345-8C68-E98F42E48914}" type="presParOf" srcId="{01F10FCC-3B42-6646-A726-AA7F1C07CD2D}" destId="{E3A2B425-D271-2046-9819-77710E20F4C1}" srcOrd="21" destOrd="0" presId="urn:microsoft.com/office/officeart/2005/8/layout/hProcess9"/>
    <dgm:cxn modelId="{D0321585-3233-1242-82EA-00A92873F2D7}" type="presParOf" srcId="{01F10FCC-3B42-6646-A726-AA7F1C07CD2D}" destId="{E1CBC80F-EE71-4341-8D64-D2AA1D966B0C}" srcOrd="22" destOrd="0" presId="urn:microsoft.com/office/officeart/2005/8/layout/hProcess9"/>
    <dgm:cxn modelId="{7197A004-5C42-9B40-8EEC-4967BAAC82A2}" type="presParOf" srcId="{01F10FCC-3B42-6646-A726-AA7F1C07CD2D}" destId="{F8D174EF-3C79-EE4C-8F93-07F3A0677226}" srcOrd="23" destOrd="0" presId="urn:microsoft.com/office/officeart/2005/8/layout/hProcess9"/>
    <dgm:cxn modelId="{FC578873-DFFB-294B-9B51-517A8F42ED3F}" type="presParOf" srcId="{01F10FCC-3B42-6646-A726-AA7F1C07CD2D}" destId="{0C11D5C8-3426-8745-B27C-B9C0DD9BC905}" srcOrd="24" destOrd="0" presId="urn:microsoft.com/office/officeart/2005/8/layout/hProcess9"/>
    <dgm:cxn modelId="{F1F9984E-5677-634E-80CE-6FD1852C32F3}" type="presParOf" srcId="{01F10FCC-3B42-6646-A726-AA7F1C07CD2D}" destId="{D3DE5E62-0C8A-7E43-8195-D55F58CF3EB7}" srcOrd="25" destOrd="0" presId="urn:microsoft.com/office/officeart/2005/8/layout/hProcess9"/>
    <dgm:cxn modelId="{C613A4A1-C8FB-7E47-A5EA-BECAD51D4CFC}" type="presParOf" srcId="{01F10FCC-3B42-6646-A726-AA7F1C07CD2D}" destId="{E2B42713-6096-0C46-9683-C21BE894D737}" srcOrd="26" destOrd="0" presId="urn:microsoft.com/office/officeart/2005/8/layout/hProcess9"/>
    <dgm:cxn modelId="{527255F0-6EBD-3944-B56B-DA21372F392F}" type="presParOf" srcId="{01F10FCC-3B42-6646-A726-AA7F1C07CD2D}" destId="{4B655E87-0732-1648-99C6-9404679362F1}" srcOrd="27" destOrd="0" presId="urn:microsoft.com/office/officeart/2005/8/layout/hProcess9"/>
    <dgm:cxn modelId="{34696632-7399-2343-82AF-C2C86CFCEF5D}" type="presParOf" srcId="{01F10FCC-3B42-6646-A726-AA7F1C07CD2D}" destId="{F4A8BA2D-9AE1-5C4A-9561-902FF3A1D4AF}" srcOrd="2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B19ECB-D2A8-4423-A150-0E27714AD84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B9B4EC-EC11-4488-BE7C-40EE6159586B}">
      <dgm:prSet/>
      <dgm:spPr/>
      <dgm:t>
        <a:bodyPr/>
        <a:lstStyle/>
        <a:p>
          <a:r>
            <a:rPr lang="en-US" b="1"/>
            <a:t>Try</a:t>
          </a:r>
          <a:r>
            <a:rPr lang="en-US"/>
            <a:t>:</a:t>
          </a:r>
        </a:p>
      </dgm:t>
    </dgm:pt>
    <dgm:pt modelId="{099B53F9-8DF1-4241-80C8-8F88653719F1}" type="parTrans" cxnId="{D82427D4-43F2-4D4A-9AA4-AE08ED75E90B}">
      <dgm:prSet/>
      <dgm:spPr/>
      <dgm:t>
        <a:bodyPr/>
        <a:lstStyle/>
        <a:p>
          <a:endParaRPr lang="en-US"/>
        </a:p>
      </dgm:t>
    </dgm:pt>
    <dgm:pt modelId="{30A33E47-D43A-46BE-A5FF-F3BCD00C757C}" type="sibTrans" cxnId="{D82427D4-43F2-4D4A-9AA4-AE08ED75E90B}">
      <dgm:prSet/>
      <dgm:spPr/>
      <dgm:t>
        <a:bodyPr/>
        <a:lstStyle/>
        <a:p>
          <a:endParaRPr lang="en-US"/>
        </a:p>
      </dgm:t>
    </dgm:pt>
    <dgm:pt modelId="{D9B27C4E-3995-4286-A608-2DC9428DB76E}">
      <dgm:prSet/>
      <dgm:spPr/>
      <dgm:t>
        <a:bodyPr/>
        <a:lstStyle/>
        <a:p>
          <a:r>
            <a:rPr lang="en-US"/>
            <a:t>import math</a:t>
          </a:r>
        </a:p>
      </dgm:t>
    </dgm:pt>
    <dgm:pt modelId="{AFB4E84A-146A-46F5-AE3A-C03E2CE3A7FB}" type="parTrans" cxnId="{E2D1F435-DF6C-453C-98EF-B8E9197F9F6E}">
      <dgm:prSet/>
      <dgm:spPr/>
      <dgm:t>
        <a:bodyPr/>
        <a:lstStyle/>
        <a:p>
          <a:endParaRPr lang="en-US"/>
        </a:p>
      </dgm:t>
    </dgm:pt>
    <dgm:pt modelId="{7FFBA17A-8C1B-44F9-89E6-A74EA4565D04}" type="sibTrans" cxnId="{E2D1F435-DF6C-453C-98EF-B8E9197F9F6E}">
      <dgm:prSet/>
      <dgm:spPr/>
      <dgm:t>
        <a:bodyPr/>
        <a:lstStyle/>
        <a:p>
          <a:endParaRPr lang="en-US"/>
        </a:p>
      </dgm:t>
    </dgm:pt>
    <dgm:pt modelId="{99EBB8E9-BE43-43D3-878F-DA2FC41098BE}">
      <dgm:prSet/>
      <dgm:spPr/>
      <dgm:t>
        <a:bodyPr/>
        <a:lstStyle/>
        <a:p>
          <a:r>
            <a:rPr lang="en-US"/>
            <a:t>help(math)</a:t>
          </a:r>
        </a:p>
      </dgm:t>
    </dgm:pt>
    <dgm:pt modelId="{804D57AB-36F2-489B-868D-985FBAD6A2E9}" type="parTrans" cxnId="{B925E805-36FE-4EE3-BDBC-6DA42CC1D827}">
      <dgm:prSet/>
      <dgm:spPr/>
      <dgm:t>
        <a:bodyPr/>
        <a:lstStyle/>
        <a:p>
          <a:endParaRPr lang="en-US"/>
        </a:p>
      </dgm:t>
    </dgm:pt>
    <dgm:pt modelId="{B064B2B2-10F1-4AB8-87E2-E1583748462A}" type="sibTrans" cxnId="{B925E805-36FE-4EE3-BDBC-6DA42CC1D827}">
      <dgm:prSet/>
      <dgm:spPr/>
      <dgm:t>
        <a:bodyPr/>
        <a:lstStyle/>
        <a:p>
          <a:endParaRPr lang="en-US"/>
        </a:p>
      </dgm:t>
    </dgm:pt>
    <dgm:pt modelId="{7D81B38D-64F4-45F7-8A58-5F437B610EBA}">
      <dgm:prSet/>
      <dgm:spPr/>
      <dgm:t>
        <a:bodyPr/>
        <a:lstStyle/>
        <a:p>
          <a:r>
            <a:rPr lang="en-US"/>
            <a:t>help(math.sinh)</a:t>
          </a:r>
        </a:p>
      </dgm:t>
    </dgm:pt>
    <dgm:pt modelId="{FAE663F2-105B-4F49-A9C8-4FF7DB992803}" type="parTrans" cxnId="{DA6CAB8C-CA5C-4AD6-A0DD-5F3C45E73ECA}">
      <dgm:prSet/>
      <dgm:spPr/>
      <dgm:t>
        <a:bodyPr/>
        <a:lstStyle/>
        <a:p>
          <a:endParaRPr lang="en-US"/>
        </a:p>
      </dgm:t>
    </dgm:pt>
    <dgm:pt modelId="{3A937573-F7DC-4079-A2BF-8E530A8F6780}" type="sibTrans" cxnId="{DA6CAB8C-CA5C-4AD6-A0DD-5F3C45E73ECA}">
      <dgm:prSet/>
      <dgm:spPr/>
      <dgm:t>
        <a:bodyPr/>
        <a:lstStyle/>
        <a:p>
          <a:endParaRPr lang="en-US"/>
        </a:p>
      </dgm:t>
    </dgm:pt>
    <dgm:pt modelId="{F2C6F124-680E-428A-9047-E312DD50AEBE}">
      <dgm:prSet/>
      <dgm:spPr/>
      <dgm:t>
        <a:bodyPr/>
        <a:lstStyle/>
        <a:p>
          <a:r>
            <a:rPr lang="en-US"/>
            <a:t>math.sinh(1)</a:t>
          </a:r>
        </a:p>
      </dgm:t>
    </dgm:pt>
    <dgm:pt modelId="{930235CB-7509-44EB-B908-D2631FD72207}" type="parTrans" cxnId="{3FBEDD65-0291-4F08-9860-9DD4D68533C1}">
      <dgm:prSet/>
      <dgm:spPr/>
      <dgm:t>
        <a:bodyPr/>
        <a:lstStyle/>
        <a:p>
          <a:endParaRPr lang="en-US"/>
        </a:p>
      </dgm:t>
    </dgm:pt>
    <dgm:pt modelId="{54C76BCB-E8CA-4771-8C72-2F7C6EC138BC}" type="sibTrans" cxnId="{3FBEDD65-0291-4F08-9860-9DD4D68533C1}">
      <dgm:prSet/>
      <dgm:spPr/>
      <dgm:t>
        <a:bodyPr/>
        <a:lstStyle/>
        <a:p>
          <a:endParaRPr lang="en-US"/>
        </a:p>
      </dgm:t>
    </dgm:pt>
    <dgm:pt modelId="{B439AD04-2B3A-4ACC-A4CB-3E703E64C5E6}">
      <dgm:prSet/>
      <dgm:spPr/>
      <dgm:t>
        <a:bodyPr/>
        <a:lstStyle/>
        <a:p>
          <a:r>
            <a:rPr lang="en-US"/>
            <a:t>1.1752011936438014</a:t>
          </a:r>
        </a:p>
      </dgm:t>
    </dgm:pt>
    <dgm:pt modelId="{E48A609C-8C13-41EC-9E31-486731FA6B8F}" type="parTrans" cxnId="{F7D5B600-780B-4A81-94F3-A3D804F37E86}">
      <dgm:prSet/>
      <dgm:spPr/>
      <dgm:t>
        <a:bodyPr/>
        <a:lstStyle/>
        <a:p>
          <a:endParaRPr lang="en-US"/>
        </a:p>
      </dgm:t>
    </dgm:pt>
    <dgm:pt modelId="{C78EB407-E914-455B-A95A-17F927A7DB22}" type="sibTrans" cxnId="{F7D5B600-780B-4A81-94F3-A3D804F37E86}">
      <dgm:prSet/>
      <dgm:spPr/>
      <dgm:t>
        <a:bodyPr/>
        <a:lstStyle/>
        <a:p>
          <a:endParaRPr lang="en-US"/>
        </a:p>
      </dgm:t>
    </dgm:pt>
    <dgm:pt modelId="{73565B63-C5E2-554E-A49D-35424113C4CA}" type="pres">
      <dgm:prSet presAssocID="{D1B19ECB-D2A8-4423-A150-0E27714AD84D}" presName="linear" presStyleCnt="0">
        <dgm:presLayoutVars>
          <dgm:animLvl val="lvl"/>
          <dgm:resizeHandles val="exact"/>
        </dgm:presLayoutVars>
      </dgm:prSet>
      <dgm:spPr/>
    </dgm:pt>
    <dgm:pt modelId="{DC025DDC-E89F-D04E-A60A-ADBFA4C96E1F}" type="pres">
      <dgm:prSet presAssocID="{50B9B4EC-EC11-4488-BE7C-40EE6159586B}" presName="parentText" presStyleLbl="node1" presStyleIdx="0" presStyleCnt="6">
        <dgm:presLayoutVars>
          <dgm:chMax val="0"/>
          <dgm:bulletEnabled val="1"/>
        </dgm:presLayoutVars>
      </dgm:prSet>
      <dgm:spPr/>
    </dgm:pt>
    <dgm:pt modelId="{B77FB487-2C59-DC47-8083-1D97940053C0}" type="pres">
      <dgm:prSet presAssocID="{30A33E47-D43A-46BE-A5FF-F3BCD00C757C}" presName="spacer" presStyleCnt="0"/>
      <dgm:spPr/>
    </dgm:pt>
    <dgm:pt modelId="{320B0CF4-57C3-1D45-91B7-AEF036F9C366}" type="pres">
      <dgm:prSet presAssocID="{D9B27C4E-3995-4286-A608-2DC9428DB76E}" presName="parentText" presStyleLbl="node1" presStyleIdx="1" presStyleCnt="6">
        <dgm:presLayoutVars>
          <dgm:chMax val="0"/>
          <dgm:bulletEnabled val="1"/>
        </dgm:presLayoutVars>
      </dgm:prSet>
      <dgm:spPr/>
    </dgm:pt>
    <dgm:pt modelId="{356DFC10-8D32-664E-AB52-760726D16BEE}" type="pres">
      <dgm:prSet presAssocID="{7FFBA17A-8C1B-44F9-89E6-A74EA4565D04}" presName="spacer" presStyleCnt="0"/>
      <dgm:spPr/>
    </dgm:pt>
    <dgm:pt modelId="{0F2F17AC-4D0D-D547-9F24-C20E74D21DFA}" type="pres">
      <dgm:prSet presAssocID="{99EBB8E9-BE43-43D3-878F-DA2FC41098BE}" presName="parentText" presStyleLbl="node1" presStyleIdx="2" presStyleCnt="6">
        <dgm:presLayoutVars>
          <dgm:chMax val="0"/>
          <dgm:bulletEnabled val="1"/>
        </dgm:presLayoutVars>
      </dgm:prSet>
      <dgm:spPr/>
    </dgm:pt>
    <dgm:pt modelId="{D88AE4E6-CE4E-B744-B7D8-E639B8AC6CE4}" type="pres">
      <dgm:prSet presAssocID="{B064B2B2-10F1-4AB8-87E2-E1583748462A}" presName="spacer" presStyleCnt="0"/>
      <dgm:spPr/>
    </dgm:pt>
    <dgm:pt modelId="{14610F3F-803E-3341-9850-F22A1592142A}" type="pres">
      <dgm:prSet presAssocID="{7D81B38D-64F4-45F7-8A58-5F437B610EBA}" presName="parentText" presStyleLbl="node1" presStyleIdx="3" presStyleCnt="6">
        <dgm:presLayoutVars>
          <dgm:chMax val="0"/>
          <dgm:bulletEnabled val="1"/>
        </dgm:presLayoutVars>
      </dgm:prSet>
      <dgm:spPr/>
    </dgm:pt>
    <dgm:pt modelId="{B74024B6-F676-764B-9DA7-4D6749566CE7}" type="pres">
      <dgm:prSet presAssocID="{3A937573-F7DC-4079-A2BF-8E530A8F6780}" presName="spacer" presStyleCnt="0"/>
      <dgm:spPr/>
    </dgm:pt>
    <dgm:pt modelId="{70C8CECA-E5F7-F246-981F-7ADB41CC9407}" type="pres">
      <dgm:prSet presAssocID="{F2C6F124-680E-428A-9047-E312DD50AEBE}" presName="parentText" presStyleLbl="node1" presStyleIdx="4" presStyleCnt="6">
        <dgm:presLayoutVars>
          <dgm:chMax val="0"/>
          <dgm:bulletEnabled val="1"/>
        </dgm:presLayoutVars>
      </dgm:prSet>
      <dgm:spPr/>
    </dgm:pt>
    <dgm:pt modelId="{190DD7F9-2A0F-194F-99AB-330ED3088A61}" type="pres">
      <dgm:prSet presAssocID="{54C76BCB-E8CA-4771-8C72-2F7C6EC138BC}" presName="spacer" presStyleCnt="0"/>
      <dgm:spPr/>
    </dgm:pt>
    <dgm:pt modelId="{D6B769E8-A6BE-A046-86D5-EAA6F0BA6E1F}" type="pres">
      <dgm:prSet presAssocID="{B439AD04-2B3A-4ACC-A4CB-3E703E64C5E6}" presName="parentText" presStyleLbl="node1" presStyleIdx="5" presStyleCnt="6">
        <dgm:presLayoutVars>
          <dgm:chMax val="0"/>
          <dgm:bulletEnabled val="1"/>
        </dgm:presLayoutVars>
      </dgm:prSet>
      <dgm:spPr/>
    </dgm:pt>
  </dgm:ptLst>
  <dgm:cxnLst>
    <dgm:cxn modelId="{56E1AB00-3CD2-F849-A01E-BC49E3882C88}" type="presOf" srcId="{D9B27C4E-3995-4286-A608-2DC9428DB76E}" destId="{320B0CF4-57C3-1D45-91B7-AEF036F9C366}" srcOrd="0" destOrd="0" presId="urn:microsoft.com/office/officeart/2005/8/layout/vList2"/>
    <dgm:cxn modelId="{F7D5B600-780B-4A81-94F3-A3D804F37E86}" srcId="{D1B19ECB-D2A8-4423-A150-0E27714AD84D}" destId="{B439AD04-2B3A-4ACC-A4CB-3E703E64C5E6}" srcOrd="5" destOrd="0" parTransId="{E48A609C-8C13-41EC-9E31-486731FA6B8F}" sibTransId="{C78EB407-E914-455B-A95A-17F927A7DB22}"/>
    <dgm:cxn modelId="{BAC3FD04-2CBA-E34B-90A1-D29593F2B880}" type="presOf" srcId="{7D81B38D-64F4-45F7-8A58-5F437B610EBA}" destId="{14610F3F-803E-3341-9850-F22A1592142A}" srcOrd="0" destOrd="0" presId="urn:microsoft.com/office/officeart/2005/8/layout/vList2"/>
    <dgm:cxn modelId="{B925E805-36FE-4EE3-BDBC-6DA42CC1D827}" srcId="{D1B19ECB-D2A8-4423-A150-0E27714AD84D}" destId="{99EBB8E9-BE43-43D3-878F-DA2FC41098BE}" srcOrd="2" destOrd="0" parTransId="{804D57AB-36F2-489B-868D-985FBAD6A2E9}" sibTransId="{B064B2B2-10F1-4AB8-87E2-E1583748462A}"/>
    <dgm:cxn modelId="{E2D1F435-DF6C-453C-98EF-B8E9197F9F6E}" srcId="{D1B19ECB-D2A8-4423-A150-0E27714AD84D}" destId="{D9B27C4E-3995-4286-A608-2DC9428DB76E}" srcOrd="1" destOrd="0" parTransId="{AFB4E84A-146A-46F5-AE3A-C03E2CE3A7FB}" sibTransId="{7FFBA17A-8C1B-44F9-89E6-A74EA4565D04}"/>
    <dgm:cxn modelId="{3FBEDD65-0291-4F08-9860-9DD4D68533C1}" srcId="{D1B19ECB-D2A8-4423-A150-0E27714AD84D}" destId="{F2C6F124-680E-428A-9047-E312DD50AEBE}" srcOrd="4" destOrd="0" parTransId="{930235CB-7509-44EB-B908-D2631FD72207}" sibTransId="{54C76BCB-E8CA-4771-8C72-2F7C6EC138BC}"/>
    <dgm:cxn modelId="{7810FE89-90ED-7043-BB8A-1698EBEEF93C}" type="presOf" srcId="{50B9B4EC-EC11-4488-BE7C-40EE6159586B}" destId="{DC025DDC-E89F-D04E-A60A-ADBFA4C96E1F}" srcOrd="0" destOrd="0" presId="urn:microsoft.com/office/officeart/2005/8/layout/vList2"/>
    <dgm:cxn modelId="{DA6CAB8C-CA5C-4AD6-A0DD-5F3C45E73ECA}" srcId="{D1B19ECB-D2A8-4423-A150-0E27714AD84D}" destId="{7D81B38D-64F4-45F7-8A58-5F437B610EBA}" srcOrd="3" destOrd="0" parTransId="{FAE663F2-105B-4F49-A9C8-4FF7DB992803}" sibTransId="{3A937573-F7DC-4079-A2BF-8E530A8F6780}"/>
    <dgm:cxn modelId="{B9DD009A-6D9D-C04E-B225-57DC39A8D0CF}" type="presOf" srcId="{99EBB8E9-BE43-43D3-878F-DA2FC41098BE}" destId="{0F2F17AC-4D0D-D547-9F24-C20E74D21DFA}" srcOrd="0" destOrd="0" presId="urn:microsoft.com/office/officeart/2005/8/layout/vList2"/>
    <dgm:cxn modelId="{D82427D4-43F2-4D4A-9AA4-AE08ED75E90B}" srcId="{D1B19ECB-D2A8-4423-A150-0E27714AD84D}" destId="{50B9B4EC-EC11-4488-BE7C-40EE6159586B}" srcOrd="0" destOrd="0" parTransId="{099B53F9-8DF1-4241-80C8-8F88653719F1}" sibTransId="{30A33E47-D43A-46BE-A5FF-F3BCD00C757C}"/>
    <dgm:cxn modelId="{0C8978E4-3767-A84F-B304-C417C2613218}" type="presOf" srcId="{B439AD04-2B3A-4ACC-A4CB-3E703E64C5E6}" destId="{D6B769E8-A6BE-A046-86D5-EAA6F0BA6E1F}" srcOrd="0" destOrd="0" presId="urn:microsoft.com/office/officeart/2005/8/layout/vList2"/>
    <dgm:cxn modelId="{C58C7BF0-9EBC-6747-975D-88E30F750357}" type="presOf" srcId="{D1B19ECB-D2A8-4423-A150-0E27714AD84D}" destId="{73565B63-C5E2-554E-A49D-35424113C4CA}" srcOrd="0" destOrd="0" presId="urn:microsoft.com/office/officeart/2005/8/layout/vList2"/>
    <dgm:cxn modelId="{4309E3FD-2C89-B049-8490-64526B1756C9}" type="presOf" srcId="{F2C6F124-680E-428A-9047-E312DD50AEBE}" destId="{70C8CECA-E5F7-F246-981F-7ADB41CC9407}" srcOrd="0" destOrd="0" presId="urn:microsoft.com/office/officeart/2005/8/layout/vList2"/>
    <dgm:cxn modelId="{D1340801-ED01-9A4B-A4FD-E7593BDAE37C}" type="presParOf" srcId="{73565B63-C5E2-554E-A49D-35424113C4CA}" destId="{DC025DDC-E89F-D04E-A60A-ADBFA4C96E1F}" srcOrd="0" destOrd="0" presId="urn:microsoft.com/office/officeart/2005/8/layout/vList2"/>
    <dgm:cxn modelId="{15F79F96-B510-CF4E-A2EA-672DE2DF71ED}" type="presParOf" srcId="{73565B63-C5E2-554E-A49D-35424113C4CA}" destId="{B77FB487-2C59-DC47-8083-1D97940053C0}" srcOrd="1" destOrd="0" presId="urn:microsoft.com/office/officeart/2005/8/layout/vList2"/>
    <dgm:cxn modelId="{CA628101-F028-564A-B945-7798AED129E4}" type="presParOf" srcId="{73565B63-C5E2-554E-A49D-35424113C4CA}" destId="{320B0CF4-57C3-1D45-91B7-AEF036F9C366}" srcOrd="2" destOrd="0" presId="urn:microsoft.com/office/officeart/2005/8/layout/vList2"/>
    <dgm:cxn modelId="{3447314B-1DEA-EB4D-9CB4-9F915D457136}" type="presParOf" srcId="{73565B63-C5E2-554E-A49D-35424113C4CA}" destId="{356DFC10-8D32-664E-AB52-760726D16BEE}" srcOrd="3" destOrd="0" presId="urn:microsoft.com/office/officeart/2005/8/layout/vList2"/>
    <dgm:cxn modelId="{6731309E-8475-B146-8D1A-8D8F867C9E26}" type="presParOf" srcId="{73565B63-C5E2-554E-A49D-35424113C4CA}" destId="{0F2F17AC-4D0D-D547-9F24-C20E74D21DFA}" srcOrd="4" destOrd="0" presId="urn:microsoft.com/office/officeart/2005/8/layout/vList2"/>
    <dgm:cxn modelId="{25DCF990-E319-8544-8A03-FBF0829E19C5}" type="presParOf" srcId="{73565B63-C5E2-554E-A49D-35424113C4CA}" destId="{D88AE4E6-CE4E-B744-B7D8-E639B8AC6CE4}" srcOrd="5" destOrd="0" presId="urn:microsoft.com/office/officeart/2005/8/layout/vList2"/>
    <dgm:cxn modelId="{10E8CA1B-7060-DE4F-9DC3-1A2B5E8D775B}" type="presParOf" srcId="{73565B63-C5E2-554E-A49D-35424113C4CA}" destId="{14610F3F-803E-3341-9850-F22A1592142A}" srcOrd="6" destOrd="0" presId="urn:microsoft.com/office/officeart/2005/8/layout/vList2"/>
    <dgm:cxn modelId="{B94E8154-AF7B-0F44-8D42-A58A20BF5884}" type="presParOf" srcId="{73565B63-C5E2-554E-A49D-35424113C4CA}" destId="{B74024B6-F676-764B-9DA7-4D6749566CE7}" srcOrd="7" destOrd="0" presId="urn:microsoft.com/office/officeart/2005/8/layout/vList2"/>
    <dgm:cxn modelId="{B22A3108-4DCB-E949-B2C2-5B73B7D4B18A}" type="presParOf" srcId="{73565B63-C5E2-554E-A49D-35424113C4CA}" destId="{70C8CECA-E5F7-F246-981F-7ADB41CC9407}" srcOrd="8" destOrd="0" presId="urn:microsoft.com/office/officeart/2005/8/layout/vList2"/>
    <dgm:cxn modelId="{B36158B4-981F-B24E-8368-5F2884CC32AA}" type="presParOf" srcId="{73565B63-C5E2-554E-A49D-35424113C4CA}" destId="{190DD7F9-2A0F-194F-99AB-330ED3088A61}" srcOrd="9" destOrd="0" presId="urn:microsoft.com/office/officeart/2005/8/layout/vList2"/>
    <dgm:cxn modelId="{3F2B8675-FE6A-DE43-A2B8-C4651D2C9CBE}" type="presParOf" srcId="{73565B63-C5E2-554E-A49D-35424113C4CA}" destId="{D6B769E8-A6BE-A046-86D5-EAA6F0BA6E1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E3AB41-2D6E-4135-9BF3-A9EA11376096}"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96B86403-6D0A-45FE-A906-E5E3A98083D0}">
      <dgm:prSet/>
      <dgm:spPr/>
      <dgm:t>
        <a:bodyPr/>
        <a:lstStyle/>
        <a:p>
          <a:r>
            <a:rPr lang="en-US"/>
            <a:t>my_float=0.25</a:t>
          </a:r>
        </a:p>
      </dgm:t>
    </dgm:pt>
    <dgm:pt modelId="{27FA92B1-6C29-435D-A649-E4F12B180403}" type="parTrans" cxnId="{6F003B8F-B8F7-4546-97FA-44A62481CD99}">
      <dgm:prSet/>
      <dgm:spPr/>
      <dgm:t>
        <a:bodyPr/>
        <a:lstStyle/>
        <a:p>
          <a:endParaRPr lang="en-US"/>
        </a:p>
      </dgm:t>
    </dgm:pt>
    <dgm:pt modelId="{B782565C-8CAE-4F78-B49F-97CFE8972035}" type="sibTrans" cxnId="{6F003B8F-B8F7-4546-97FA-44A62481CD99}">
      <dgm:prSet/>
      <dgm:spPr/>
      <dgm:t>
        <a:bodyPr/>
        <a:lstStyle/>
        <a:p>
          <a:endParaRPr lang="en-US"/>
        </a:p>
      </dgm:t>
    </dgm:pt>
    <dgm:pt modelId="{E195D5D9-1ECE-443C-AA4B-BBE62258D362}">
      <dgm:prSet/>
      <dgm:spPr/>
      <dgm:t>
        <a:bodyPr/>
        <a:lstStyle/>
        <a:p>
          <a:r>
            <a:rPr lang="en-US"/>
            <a:t>my_float.as_integer_ratio() </a:t>
          </a:r>
        </a:p>
      </dgm:t>
    </dgm:pt>
    <dgm:pt modelId="{E1AC8619-FA13-4235-A689-33B63DDC1A94}" type="parTrans" cxnId="{0490ED3D-FFB8-42EC-A970-121F5D183A5F}">
      <dgm:prSet/>
      <dgm:spPr/>
      <dgm:t>
        <a:bodyPr/>
        <a:lstStyle/>
        <a:p>
          <a:endParaRPr lang="en-US"/>
        </a:p>
      </dgm:t>
    </dgm:pt>
    <dgm:pt modelId="{6E6AD1B2-3FC3-4872-88DD-5DE7AC921F7F}" type="sibTrans" cxnId="{0490ED3D-FFB8-42EC-A970-121F5D183A5F}">
      <dgm:prSet/>
      <dgm:spPr/>
      <dgm:t>
        <a:bodyPr/>
        <a:lstStyle/>
        <a:p>
          <a:endParaRPr lang="en-US"/>
        </a:p>
      </dgm:t>
    </dgm:pt>
    <dgm:pt modelId="{2BD5C880-AD4F-4DC3-B4F4-7BDCB1792B9D}">
      <dgm:prSet/>
      <dgm:spPr/>
      <dgm:t>
        <a:bodyPr/>
        <a:lstStyle/>
        <a:p>
          <a:r>
            <a:rPr lang="en-US"/>
            <a:t>(1, 4)</a:t>
          </a:r>
        </a:p>
      </dgm:t>
    </dgm:pt>
    <dgm:pt modelId="{4C6A751B-A0AC-45AF-B7B1-2DB93E1FC672}" type="parTrans" cxnId="{78BA09B9-8112-489B-B728-3CAB2715B8E0}">
      <dgm:prSet/>
      <dgm:spPr/>
      <dgm:t>
        <a:bodyPr/>
        <a:lstStyle/>
        <a:p>
          <a:endParaRPr lang="en-US"/>
        </a:p>
      </dgm:t>
    </dgm:pt>
    <dgm:pt modelId="{1A114FAB-C50F-4461-BE49-51674419DF4F}" type="sibTrans" cxnId="{78BA09B9-8112-489B-B728-3CAB2715B8E0}">
      <dgm:prSet/>
      <dgm:spPr/>
      <dgm:t>
        <a:bodyPr/>
        <a:lstStyle/>
        <a:p>
          <a:endParaRPr lang="en-US"/>
        </a:p>
      </dgm:t>
    </dgm:pt>
    <dgm:pt modelId="{61A771B7-AEB4-421C-97CB-B3C6DFF73999}" type="pres">
      <dgm:prSet presAssocID="{C7E3AB41-2D6E-4135-9BF3-A9EA11376096}" presName="root" presStyleCnt="0">
        <dgm:presLayoutVars>
          <dgm:dir/>
          <dgm:resizeHandles val="exact"/>
        </dgm:presLayoutVars>
      </dgm:prSet>
      <dgm:spPr/>
    </dgm:pt>
    <dgm:pt modelId="{9685250D-2E6F-4751-8120-2D54D40195A5}" type="pres">
      <dgm:prSet presAssocID="{96B86403-6D0A-45FE-A906-E5E3A98083D0}" presName="compNode" presStyleCnt="0"/>
      <dgm:spPr/>
    </dgm:pt>
    <dgm:pt modelId="{8D678BA1-A86E-4B76-91ED-228E8A4FCB2C}" type="pres">
      <dgm:prSet presAssocID="{96B86403-6D0A-45FE-A906-E5E3A98083D0}" presName="bgRect" presStyleLbl="bgShp" presStyleIdx="0" presStyleCnt="3"/>
      <dgm:spPr/>
    </dgm:pt>
    <dgm:pt modelId="{878AD81D-3103-427E-9902-7CF431096925}" type="pres">
      <dgm:prSet presAssocID="{96B86403-6D0A-45FE-A906-E5E3A98083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e Arrow: Straight"/>
        </a:ext>
      </dgm:extLst>
    </dgm:pt>
    <dgm:pt modelId="{0580BAE5-5B29-41F9-97CC-1BDAC803F549}" type="pres">
      <dgm:prSet presAssocID="{96B86403-6D0A-45FE-A906-E5E3A98083D0}" presName="spaceRect" presStyleCnt="0"/>
      <dgm:spPr/>
    </dgm:pt>
    <dgm:pt modelId="{A6BDA428-213D-4B28-B109-FF56CB1CF9D9}" type="pres">
      <dgm:prSet presAssocID="{96B86403-6D0A-45FE-A906-E5E3A98083D0}" presName="parTx" presStyleLbl="revTx" presStyleIdx="0" presStyleCnt="3">
        <dgm:presLayoutVars>
          <dgm:chMax val="0"/>
          <dgm:chPref val="0"/>
        </dgm:presLayoutVars>
      </dgm:prSet>
      <dgm:spPr/>
    </dgm:pt>
    <dgm:pt modelId="{7EA4D07A-B82C-41BB-8207-56A03B1C6889}" type="pres">
      <dgm:prSet presAssocID="{B782565C-8CAE-4F78-B49F-97CFE8972035}" presName="sibTrans" presStyleCnt="0"/>
      <dgm:spPr/>
    </dgm:pt>
    <dgm:pt modelId="{B10216F3-890E-4352-912B-0380753ADF79}" type="pres">
      <dgm:prSet presAssocID="{E195D5D9-1ECE-443C-AA4B-BBE62258D362}" presName="compNode" presStyleCnt="0"/>
      <dgm:spPr/>
    </dgm:pt>
    <dgm:pt modelId="{80A31E25-8D1B-4E56-AD10-A7A79DE8BB1C}" type="pres">
      <dgm:prSet presAssocID="{E195D5D9-1ECE-443C-AA4B-BBE62258D362}" presName="bgRect" presStyleLbl="bgShp" presStyleIdx="1" presStyleCnt="3"/>
      <dgm:spPr/>
    </dgm:pt>
    <dgm:pt modelId="{36245BBC-9DF7-4199-AF92-0AF7A04E240B}" type="pres">
      <dgm:prSet presAssocID="{E195D5D9-1ECE-443C-AA4B-BBE62258D3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CC488DF9-D15C-427E-B67B-D9AFD56590FF}" type="pres">
      <dgm:prSet presAssocID="{E195D5D9-1ECE-443C-AA4B-BBE62258D362}" presName="spaceRect" presStyleCnt="0"/>
      <dgm:spPr/>
    </dgm:pt>
    <dgm:pt modelId="{5F9535A0-25D3-43C2-9111-55BFFBB9DBB3}" type="pres">
      <dgm:prSet presAssocID="{E195D5D9-1ECE-443C-AA4B-BBE62258D362}" presName="parTx" presStyleLbl="revTx" presStyleIdx="1" presStyleCnt="3">
        <dgm:presLayoutVars>
          <dgm:chMax val="0"/>
          <dgm:chPref val="0"/>
        </dgm:presLayoutVars>
      </dgm:prSet>
      <dgm:spPr/>
    </dgm:pt>
    <dgm:pt modelId="{F753DF87-9F81-46AB-8ABF-5AD42EFFCD15}" type="pres">
      <dgm:prSet presAssocID="{6E6AD1B2-3FC3-4872-88DD-5DE7AC921F7F}" presName="sibTrans" presStyleCnt="0"/>
      <dgm:spPr/>
    </dgm:pt>
    <dgm:pt modelId="{F43D1B76-A2F1-4459-81F3-200F04B78DCA}" type="pres">
      <dgm:prSet presAssocID="{2BD5C880-AD4F-4DC3-B4F4-7BDCB1792B9D}" presName="compNode" presStyleCnt="0"/>
      <dgm:spPr/>
    </dgm:pt>
    <dgm:pt modelId="{79B5F9AA-0979-4223-8696-5AB65B15C093}" type="pres">
      <dgm:prSet presAssocID="{2BD5C880-AD4F-4DC3-B4F4-7BDCB1792B9D}" presName="bgRect" presStyleLbl="bgShp" presStyleIdx="2" presStyleCnt="3"/>
      <dgm:spPr/>
    </dgm:pt>
    <dgm:pt modelId="{CE57E236-0C74-4B85-B193-C6151E400238}" type="pres">
      <dgm:prSet presAssocID="{2BD5C880-AD4F-4DC3-B4F4-7BDCB1792B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4D5268D-3594-4C05-872C-01BA8422878A}" type="pres">
      <dgm:prSet presAssocID="{2BD5C880-AD4F-4DC3-B4F4-7BDCB1792B9D}" presName="spaceRect" presStyleCnt="0"/>
      <dgm:spPr/>
    </dgm:pt>
    <dgm:pt modelId="{EBA99190-E2DC-4DF7-A970-EF402CF302C3}" type="pres">
      <dgm:prSet presAssocID="{2BD5C880-AD4F-4DC3-B4F4-7BDCB1792B9D}" presName="parTx" presStyleLbl="revTx" presStyleIdx="2" presStyleCnt="3">
        <dgm:presLayoutVars>
          <dgm:chMax val="0"/>
          <dgm:chPref val="0"/>
        </dgm:presLayoutVars>
      </dgm:prSet>
      <dgm:spPr/>
    </dgm:pt>
  </dgm:ptLst>
  <dgm:cxnLst>
    <dgm:cxn modelId="{BD4F6C2C-1CCE-4265-A99D-8984F92ED396}" type="presOf" srcId="{C7E3AB41-2D6E-4135-9BF3-A9EA11376096}" destId="{61A771B7-AEB4-421C-97CB-B3C6DFF73999}" srcOrd="0" destOrd="0" presId="urn:microsoft.com/office/officeart/2018/2/layout/IconVerticalSolidList"/>
    <dgm:cxn modelId="{0490ED3D-FFB8-42EC-A970-121F5D183A5F}" srcId="{C7E3AB41-2D6E-4135-9BF3-A9EA11376096}" destId="{E195D5D9-1ECE-443C-AA4B-BBE62258D362}" srcOrd="1" destOrd="0" parTransId="{E1AC8619-FA13-4235-A689-33B63DDC1A94}" sibTransId="{6E6AD1B2-3FC3-4872-88DD-5DE7AC921F7F}"/>
    <dgm:cxn modelId="{6F003B8F-B8F7-4546-97FA-44A62481CD99}" srcId="{C7E3AB41-2D6E-4135-9BF3-A9EA11376096}" destId="{96B86403-6D0A-45FE-A906-E5E3A98083D0}" srcOrd="0" destOrd="0" parTransId="{27FA92B1-6C29-435D-A649-E4F12B180403}" sibTransId="{B782565C-8CAE-4F78-B49F-97CFE8972035}"/>
    <dgm:cxn modelId="{CD458F91-74C3-4DB7-BB9A-E94A8FA01C71}" type="presOf" srcId="{E195D5D9-1ECE-443C-AA4B-BBE62258D362}" destId="{5F9535A0-25D3-43C2-9111-55BFFBB9DBB3}" srcOrd="0" destOrd="0" presId="urn:microsoft.com/office/officeart/2018/2/layout/IconVerticalSolidList"/>
    <dgm:cxn modelId="{183388A3-22E6-4CA2-8A6E-FDB2605BFA43}" type="presOf" srcId="{96B86403-6D0A-45FE-A906-E5E3A98083D0}" destId="{A6BDA428-213D-4B28-B109-FF56CB1CF9D9}" srcOrd="0" destOrd="0" presId="urn:microsoft.com/office/officeart/2018/2/layout/IconVerticalSolidList"/>
    <dgm:cxn modelId="{78BA09B9-8112-489B-B728-3CAB2715B8E0}" srcId="{C7E3AB41-2D6E-4135-9BF3-A9EA11376096}" destId="{2BD5C880-AD4F-4DC3-B4F4-7BDCB1792B9D}" srcOrd="2" destOrd="0" parTransId="{4C6A751B-A0AC-45AF-B7B1-2DB93E1FC672}" sibTransId="{1A114FAB-C50F-4461-BE49-51674419DF4F}"/>
    <dgm:cxn modelId="{9026F8CA-DD25-49A0-8ED5-2D5D9D935F3A}" type="presOf" srcId="{2BD5C880-AD4F-4DC3-B4F4-7BDCB1792B9D}" destId="{EBA99190-E2DC-4DF7-A970-EF402CF302C3}" srcOrd="0" destOrd="0" presId="urn:microsoft.com/office/officeart/2018/2/layout/IconVerticalSolidList"/>
    <dgm:cxn modelId="{FBF66EF7-9DAA-494E-992E-C8E7288CB6E8}" type="presParOf" srcId="{61A771B7-AEB4-421C-97CB-B3C6DFF73999}" destId="{9685250D-2E6F-4751-8120-2D54D40195A5}" srcOrd="0" destOrd="0" presId="urn:microsoft.com/office/officeart/2018/2/layout/IconVerticalSolidList"/>
    <dgm:cxn modelId="{F62B4F84-B069-49EB-ACC7-2E426FA6346E}" type="presParOf" srcId="{9685250D-2E6F-4751-8120-2D54D40195A5}" destId="{8D678BA1-A86E-4B76-91ED-228E8A4FCB2C}" srcOrd="0" destOrd="0" presId="urn:microsoft.com/office/officeart/2018/2/layout/IconVerticalSolidList"/>
    <dgm:cxn modelId="{95579108-3FAC-4D04-8BEF-1C80FFABDDAB}" type="presParOf" srcId="{9685250D-2E6F-4751-8120-2D54D40195A5}" destId="{878AD81D-3103-427E-9902-7CF431096925}" srcOrd="1" destOrd="0" presId="urn:microsoft.com/office/officeart/2018/2/layout/IconVerticalSolidList"/>
    <dgm:cxn modelId="{8C0286C1-7670-4024-A240-27B34DA425F5}" type="presParOf" srcId="{9685250D-2E6F-4751-8120-2D54D40195A5}" destId="{0580BAE5-5B29-41F9-97CC-1BDAC803F549}" srcOrd="2" destOrd="0" presId="urn:microsoft.com/office/officeart/2018/2/layout/IconVerticalSolidList"/>
    <dgm:cxn modelId="{7ACCC59A-0F1D-4213-BD1D-9D4634E38F7D}" type="presParOf" srcId="{9685250D-2E6F-4751-8120-2D54D40195A5}" destId="{A6BDA428-213D-4B28-B109-FF56CB1CF9D9}" srcOrd="3" destOrd="0" presId="urn:microsoft.com/office/officeart/2018/2/layout/IconVerticalSolidList"/>
    <dgm:cxn modelId="{5030BC35-DEF1-4858-B250-FC9E7FB490C8}" type="presParOf" srcId="{61A771B7-AEB4-421C-97CB-B3C6DFF73999}" destId="{7EA4D07A-B82C-41BB-8207-56A03B1C6889}" srcOrd="1" destOrd="0" presId="urn:microsoft.com/office/officeart/2018/2/layout/IconVerticalSolidList"/>
    <dgm:cxn modelId="{0EF6686F-9A3D-46BD-8E43-DEB018E0901C}" type="presParOf" srcId="{61A771B7-AEB4-421C-97CB-B3C6DFF73999}" destId="{B10216F3-890E-4352-912B-0380753ADF79}" srcOrd="2" destOrd="0" presId="urn:microsoft.com/office/officeart/2018/2/layout/IconVerticalSolidList"/>
    <dgm:cxn modelId="{35D34DC2-5829-4561-9B5C-2A96C9598A3F}" type="presParOf" srcId="{B10216F3-890E-4352-912B-0380753ADF79}" destId="{80A31E25-8D1B-4E56-AD10-A7A79DE8BB1C}" srcOrd="0" destOrd="0" presId="urn:microsoft.com/office/officeart/2018/2/layout/IconVerticalSolidList"/>
    <dgm:cxn modelId="{FC1ED99E-207D-4104-A680-A866CD561714}" type="presParOf" srcId="{B10216F3-890E-4352-912B-0380753ADF79}" destId="{36245BBC-9DF7-4199-AF92-0AF7A04E240B}" srcOrd="1" destOrd="0" presId="urn:microsoft.com/office/officeart/2018/2/layout/IconVerticalSolidList"/>
    <dgm:cxn modelId="{6A9F865B-E9EE-4374-8B08-C43BAB9A8E83}" type="presParOf" srcId="{B10216F3-890E-4352-912B-0380753ADF79}" destId="{CC488DF9-D15C-427E-B67B-D9AFD56590FF}" srcOrd="2" destOrd="0" presId="urn:microsoft.com/office/officeart/2018/2/layout/IconVerticalSolidList"/>
    <dgm:cxn modelId="{76B92B0B-C2DB-4A46-9944-0962CEC733F9}" type="presParOf" srcId="{B10216F3-890E-4352-912B-0380753ADF79}" destId="{5F9535A0-25D3-43C2-9111-55BFFBB9DBB3}" srcOrd="3" destOrd="0" presId="urn:microsoft.com/office/officeart/2018/2/layout/IconVerticalSolidList"/>
    <dgm:cxn modelId="{468501CE-2726-49B6-8D4A-6E3B2168CCBD}" type="presParOf" srcId="{61A771B7-AEB4-421C-97CB-B3C6DFF73999}" destId="{F753DF87-9F81-46AB-8ABF-5AD42EFFCD15}" srcOrd="3" destOrd="0" presId="urn:microsoft.com/office/officeart/2018/2/layout/IconVerticalSolidList"/>
    <dgm:cxn modelId="{AB909462-BAA7-4D46-8844-3A1B976D04A6}" type="presParOf" srcId="{61A771B7-AEB4-421C-97CB-B3C6DFF73999}" destId="{F43D1B76-A2F1-4459-81F3-200F04B78DCA}" srcOrd="4" destOrd="0" presId="urn:microsoft.com/office/officeart/2018/2/layout/IconVerticalSolidList"/>
    <dgm:cxn modelId="{D87ED55A-EFE0-4A49-90E4-302AFB5F8607}" type="presParOf" srcId="{F43D1B76-A2F1-4459-81F3-200F04B78DCA}" destId="{79B5F9AA-0979-4223-8696-5AB65B15C093}" srcOrd="0" destOrd="0" presId="urn:microsoft.com/office/officeart/2018/2/layout/IconVerticalSolidList"/>
    <dgm:cxn modelId="{091EAD85-D487-4252-B708-25BD03BD1C37}" type="presParOf" srcId="{F43D1B76-A2F1-4459-81F3-200F04B78DCA}" destId="{CE57E236-0C74-4B85-B193-C6151E400238}" srcOrd="1" destOrd="0" presId="urn:microsoft.com/office/officeart/2018/2/layout/IconVerticalSolidList"/>
    <dgm:cxn modelId="{E8162692-56C2-4205-840D-90D7B4F3BDCA}" type="presParOf" srcId="{F43D1B76-A2F1-4459-81F3-200F04B78DCA}" destId="{14D5268D-3594-4C05-872C-01BA8422878A}" srcOrd="2" destOrd="0" presId="urn:microsoft.com/office/officeart/2018/2/layout/IconVerticalSolidList"/>
    <dgm:cxn modelId="{C923157A-5E61-4E6D-8E21-374B93678394}" type="presParOf" srcId="{F43D1B76-A2F1-4459-81F3-200F04B78DCA}" destId="{EBA99190-E2DC-4DF7-A970-EF402CF302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BC3B6F-94A6-435E-A30F-DDFD2F53E026}" type="doc">
      <dgm:prSet loTypeId="urn:microsoft.com/office/officeart/2018/2/layout/IconLabelList" loCatId="icon" qsTypeId="urn:microsoft.com/office/officeart/2005/8/quickstyle/simple4" qsCatId="simple" csTypeId="urn:microsoft.com/office/officeart/2018/5/colors/Iconchunking_neutralbg_colorful5" csCatId="colorful" phldr="1"/>
      <dgm:spPr/>
      <dgm:t>
        <a:bodyPr/>
        <a:lstStyle/>
        <a:p>
          <a:endParaRPr lang="en-US"/>
        </a:p>
      </dgm:t>
    </dgm:pt>
    <dgm:pt modelId="{5128DE0B-2809-44FB-9BF0-5F1460435B0E}">
      <dgm:prSet/>
      <dgm:spPr/>
      <dgm:t>
        <a:bodyPr/>
        <a:lstStyle/>
        <a:p>
          <a:pPr>
            <a:lnSpc>
              <a:spcPct val="100000"/>
            </a:lnSpc>
          </a:pPr>
          <a:r>
            <a:rPr lang="en-US"/>
            <a:t>tomato_price = 3.29</a:t>
          </a:r>
        </a:p>
      </dgm:t>
    </dgm:pt>
    <dgm:pt modelId="{94A35F0D-35DB-4C0F-8CAE-5EE9700566A4}" type="parTrans" cxnId="{EF1E1C21-D202-4FC0-907F-2A937E16204E}">
      <dgm:prSet/>
      <dgm:spPr/>
      <dgm:t>
        <a:bodyPr/>
        <a:lstStyle/>
        <a:p>
          <a:endParaRPr lang="en-US"/>
        </a:p>
      </dgm:t>
    </dgm:pt>
    <dgm:pt modelId="{3FD63005-082D-4EC3-AD7F-FCF6D09EFEB7}" type="sibTrans" cxnId="{EF1E1C21-D202-4FC0-907F-2A937E16204E}">
      <dgm:prSet/>
      <dgm:spPr/>
      <dgm:t>
        <a:bodyPr/>
        <a:lstStyle/>
        <a:p>
          <a:endParaRPr lang="en-US"/>
        </a:p>
      </dgm:t>
    </dgm:pt>
    <dgm:pt modelId="{7F352826-4099-4B17-B9E0-8DD0AA029CC5}">
      <dgm:prSet/>
      <dgm:spPr/>
      <dgm:t>
        <a:bodyPr/>
        <a:lstStyle/>
        <a:p>
          <a:pPr>
            <a:lnSpc>
              <a:spcPct val="100000"/>
            </a:lnSpc>
          </a:pPr>
          <a:r>
            <a:rPr lang="en-US"/>
            <a:t>carrot_price = 1.8</a:t>
          </a:r>
        </a:p>
      </dgm:t>
    </dgm:pt>
    <dgm:pt modelId="{D38C9AD7-B59B-4EA1-B64B-0DC64364106C}" type="parTrans" cxnId="{BBC08AA3-6447-4F64-BF6E-E269909EF449}">
      <dgm:prSet/>
      <dgm:spPr/>
      <dgm:t>
        <a:bodyPr/>
        <a:lstStyle/>
        <a:p>
          <a:endParaRPr lang="en-US"/>
        </a:p>
      </dgm:t>
    </dgm:pt>
    <dgm:pt modelId="{861422DE-BA2C-466A-B8FA-1C6055C4C56B}" type="sibTrans" cxnId="{BBC08AA3-6447-4F64-BF6E-E269909EF449}">
      <dgm:prSet/>
      <dgm:spPr/>
      <dgm:t>
        <a:bodyPr/>
        <a:lstStyle/>
        <a:p>
          <a:endParaRPr lang="en-US"/>
        </a:p>
      </dgm:t>
    </dgm:pt>
    <dgm:pt modelId="{02AE32EF-0226-48FE-839E-CE1470508361}" type="pres">
      <dgm:prSet presAssocID="{E9BC3B6F-94A6-435E-A30F-DDFD2F53E026}" presName="root" presStyleCnt="0">
        <dgm:presLayoutVars>
          <dgm:dir/>
          <dgm:resizeHandles val="exact"/>
        </dgm:presLayoutVars>
      </dgm:prSet>
      <dgm:spPr/>
    </dgm:pt>
    <dgm:pt modelId="{21E4A623-E43F-4045-A941-A2E048F77DFC}" type="pres">
      <dgm:prSet presAssocID="{5128DE0B-2809-44FB-9BF0-5F1460435B0E}" presName="compNode" presStyleCnt="0"/>
      <dgm:spPr/>
    </dgm:pt>
    <dgm:pt modelId="{BCF21D10-A5D0-4A9F-AB9A-1000533793EB}" type="pres">
      <dgm:prSet presAssocID="{5128DE0B-2809-44FB-9BF0-5F1460435B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g"/>
        </a:ext>
      </dgm:extLst>
    </dgm:pt>
    <dgm:pt modelId="{2F61178E-F099-49E2-BF38-1139E19F69D4}" type="pres">
      <dgm:prSet presAssocID="{5128DE0B-2809-44FB-9BF0-5F1460435B0E}" presName="spaceRect" presStyleCnt="0"/>
      <dgm:spPr/>
    </dgm:pt>
    <dgm:pt modelId="{880CF395-22AD-4C66-96E5-88437F3C8D68}" type="pres">
      <dgm:prSet presAssocID="{5128DE0B-2809-44FB-9BF0-5F1460435B0E}" presName="textRect" presStyleLbl="revTx" presStyleIdx="0" presStyleCnt="2">
        <dgm:presLayoutVars>
          <dgm:chMax val="1"/>
          <dgm:chPref val="1"/>
        </dgm:presLayoutVars>
      </dgm:prSet>
      <dgm:spPr/>
    </dgm:pt>
    <dgm:pt modelId="{174BF190-093D-4351-99F0-CCB907AB2BE7}" type="pres">
      <dgm:prSet presAssocID="{3FD63005-082D-4EC3-AD7F-FCF6D09EFEB7}" presName="sibTrans" presStyleCnt="0"/>
      <dgm:spPr/>
    </dgm:pt>
    <dgm:pt modelId="{120851CD-A2D7-4E27-B5F4-ABCECE37E296}" type="pres">
      <dgm:prSet presAssocID="{7F352826-4099-4B17-B9E0-8DD0AA029CC5}" presName="compNode" presStyleCnt="0"/>
      <dgm:spPr/>
    </dgm:pt>
    <dgm:pt modelId="{094A9CCE-6728-4981-8691-829BA4726B8A}" type="pres">
      <dgm:prSet presAssocID="{7F352826-4099-4B17-B9E0-8DD0AA029C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D1689BE4-2422-4D75-9BB7-9BCCF79995A8}" type="pres">
      <dgm:prSet presAssocID="{7F352826-4099-4B17-B9E0-8DD0AA029CC5}" presName="spaceRect" presStyleCnt="0"/>
      <dgm:spPr/>
    </dgm:pt>
    <dgm:pt modelId="{2AA4107F-4E37-4356-82BB-F50F83E30116}" type="pres">
      <dgm:prSet presAssocID="{7F352826-4099-4B17-B9E0-8DD0AA029CC5}" presName="textRect" presStyleLbl="revTx" presStyleIdx="1" presStyleCnt="2">
        <dgm:presLayoutVars>
          <dgm:chMax val="1"/>
          <dgm:chPref val="1"/>
        </dgm:presLayoutVars>
      </dgm:prSet>
      <dgm:spPr/>
    </dgm:pt>
  </dgm:ptLst>
  <dgm:cxnLst>
    <dgm:cxn modelId="{EF1E1C21-D202-4FC0-907F-2A937E16204E}" srcId="{E9BC3B6F-94A6-435E-A30F-DDFD2F53E026}" destId="{5128DE0B-2809-44FB-9BF0-5F1460435B0E}" srcOrd="0" destOrd="0" parTransId="{94A35F0D-35DB-4C0F-8CAE-5EE9700566A4}" sibTransId="{3FD63005-082D-4EC3-AD7F-FCF6D09EFEB7}"/>
    <dgm:cxn modelId="{21488A4B-B61F-7F42-9869-C1D6AAEA1B8B}" type="presOf" srcId="{7F352826-4099-4B17-B9E0-8DD0AA029CC5}" destId="{2AA4107F-4E37-4356-82BB-F50F83E30116}" srcOrd="0" destOrd="0" presId="urn:microsoft.com/office/officeart/2018/2/layout/IconLabelList"/>
    <dgm:cxn modelId="{B10FF383-3189-C34C-BF75-A401883A1810}" type="presOf" srcId="{5128DE0B-2809-44FB-9BF0-5F1460435B0E}" destId="{880CF395-22AD-4C66-96E5-88437F3C8D68}" srcOrd="0" destOrd="0" presId="urn:microsoft.com/office/officeart/2018/2/layout/IconLabelList"/>
    <dgm:cxn modelId="{BBC08AA3-6447-4F64-BF6E-E269909EF449}" srcId="{E9BC3B6F-94A6-435E-A30F-DDFD2F53E026}" destId="{7F352826-4099-4B17-B9E0-8DD0AA029CC5}" srcOrd="1" destOrd="0" parTransId="{D38C9AD7-B59B-4EA1-B64B-0DC64364106C}" sibTransId="{861422DE-BA2C-466A-B8FA-1C6055C4C56B}"/>
    <dgm:cxn modelId="{0636EAF0-2CBE-7E45-9175-1893736B3CEC}" type="presOf" srcId="{E9BC3B6F-94A6-435E-A30F-DDFD2F53E026}" destId="{02AE32EF-0226-48FE-839E-CE1470508361}" srcOrd="0" destOrd="0" presId="urn:microsoft.com/office/officeart/2018/2/layout/IconLabelList"/>
    <dgm:cxn modelId="{05E8D0D5-5FE7-CC45-A503-99B68458CB8C}" type="presParOf" srcId="{02AE32EF-0226-48FE-839E-CE1470508361}" destId="{21E4A623-E43F-4045-A941-A2E048F77DFC}" srcOrd="0" destOrd="0" presId="urn:microsoft.com/office/officeart/2018/2/layout/IconLabelList"/>
    <dgm:cxn modelId="{5C32065F-DF38-7F4F-8DEF-735B1F54C843}" type="presParOf" srcId="{21E4A623-E43F-4045-A941-A2E048F77DFC}" destId="{BCF21D10-A5D0-4A9F-AB9A-1000533793EB}" srcOrd="0" destOrd="0" presId="urn:microsoft.com/office/officeart/2018/2/layout/IconLabelList"/>
    <dgm:cxn modelId="{0F71D308-C18E-7A4D-A160-CED79635E772}" type="presParOf" srcId="{21E4A623-E43F-4045-A941-A2E048F77DFC}" destId="{2F61178E-F099-49E2-BF38-1139E19F69D4}" srcOrd="1" destOrd="0" presId="urn:microsoft.com/office/officeart/2018/2/layout/IconLabelList"/>
    <dgm:cxn modelId="{3FD344C2-7737-374F-8406-41A530B50AD0}" type="presParOf" srcId="{21E4A623-E43F-4045-A941-A2E048F77DFC}" destId="{880CF395-22AD-4C66-96E5-88437F3C8D68}" srcOrd="2" destOrd="0" presId="urn:microsoft.com/office/officeart/2018/2/layout/IconLabelList"/>
    <dgm:cxn modelId="{2549F3C2-1D41-A746-903E-44163413689E}" type="presParOf" srcId="{02AE32EF-0226-48FE-839E-CE1470508361}" destId="{174BF190-093D-4351-99F0-CCB907AB2BE7}" srcOrd="1" destOrd="0" presId="urn:microsoft.com/office/officeart/2018/2/layout/IconLabelList"/>
    <dgm:cxn modelId="{E12774BE-8597-DD4C-A65D-D55986738A3C}" type="presParOf" srcId="{02AE32EF-0226-48FE-839E-CE1470508361}" destId="{120851CD-A2D7-4E27-B5F4-ABCECE37E296}" srcOrd="2" destOrd="0" presId="urn:microsoft.com/office/officeart/2018/2/layout/IconLabelList"/>
    <dgm:cxn modelId="{465778F2-53B8-8942-BEF6-0DFB86D5F395}" type="presParOf" srcId="{120851CD-A2D7-4E27-B5F4-ABCECE37E296}" destId="{094A9CCE-6728-4981-8691-829BA4726B8A}" srcOrd="0" destOrd="0" presId="urn:microsoft.com/office/officeart/2018/2/layout/IconLabelList"/>
    <dgm:cxn modelId="{3AC855B2-CFA0-EE42-8788-268834D80CA7}" type="presParOf" srcId="{120851CD-A2D7-4E27-B5F4-ABCECE37E296}" destId="{D1689BE4-2422-4D75-9BB7-9BCCF79995A8}" srcOrd="1" destOrd="0" presId="urn:microsoft.com/office/officeart/2018/2/layout/IconLabelList"/>
    <dgm:cxn modelId="{33CC1294-AB4F-3443-B8E9-0941C712C98F}" type="presParOf" srcId="{120851CD-A2D7-4E27-B5F4-ABCECE37E296}" destId="{2AA4107F-4E37-4356-82BB-F50F83E3011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77F2D-D116-4E28-B85D-0F4869186A2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AD9B294-BBC5-408C-936C-122EB068EDBA}">
      <dgm:prSet/>
      <dgm:spPr/>
      <dgm:t>
        <a:bodyPr/>
        <a:lstStyle/>
        <a:p>
          <a:r>
            <a:rPr lang="en-US"/>
            <a:t>High-level programming language</a:t>
          </a:r>
        </a:p>
      </dgm:t>
    </dgm:pt>
    <dgm:pt modelId="{D5FA4298-5220-443F-9415-88E54F3E5305}" type="parTrans" cxnId="{B831145C-2E1A-4448-867B-FB6804AB55BC}">
      <dgm:prSet/>
      <dgm:spPr/>
      <dgm:t>
        <a:bodyPr/>
        <a:lstStyle/>
        <a:p>
          <a:endParaRPr lang="en-US"/>
        </a:p>
      </dgm:t>
    </dgm:pt>
    <dgm:pt modelId="{EBF270CC-71CB-40C6-8646-15601ABE086B}" type="sibTrans" cxnId="{B831145C-2E1A-4448-867B-FB6804AB55BC}">
      <dgm:prSet/>
      <dgm:spPr/>
      <dgm:t>
        <a:bodyPr/>
        <a:lstStyle/>
        <a:p>
          <a:endParaRPr lang="en-US"/>
        </a:p>
      </dgm:t>
    </dgm:pt>
    <dgm:pt modelId="{3C51150B-47AC-4BBF-BCC4-C92DF09FB5AB}">
      <dgm:prSet/>
      <dgm:spPr/>
      <dgm:t>
        <a:bodyPr/>
        <a:lstStyle/>
        <a:p>
          <a:r>
            <a:rPr lang="en-US"/>
            <a:t>Does not need compilation</a:t>
          </a:r>
        </a:p>
      </dgm:t>
    </dgm:pt>
    <dgm:pt modelId="{A451C91A-2247-483C-8454-1C6D7A8D4D25}" type="parTrans" cxnId="{B9DE47DB-DCE3-48C7-9F1E-1F5584513313}">
      <dgm:prSet/>
      <dgm:spPr/>
      <dgm:t>
        <a:bodyPr/>
        <a:lstStyle/>
        <a:p>
          <a:endParaRPr lang="en-US"/>
        </a:p>
      </dgm:t>
    </dgm:pt>
    <dgm:pt modelId="{7D0DDB71-8C07-4970-97ED-DEAE69DD663E}" type="sibTrans" cxnId="{B9DE47DB-DCE3-48C7-9F1E-1F5584513313}">
      <dgm:prSet/>
      <dgm:spPr/>
      <dgm:t>
        <a:bodyPr/>
        <a:lstStyle/>
        <a:p>
          <a:endParaRPr lang="en-US"/>
        </a:p>
      </dgm:t>
    </dgm:pt>
    <dgm:pt modelId="{FB4EE40D-1877-4C84-ABA0-A4C889768E9F}">
      <dgm:prSet/>
      <dgm:spPr/>
      <dgm:t>
        <a:bodyPr/>
        <a:lstStyle/>
        <a:p>
          <a:r>
            <a:rPr lang="en-US"/>
            <a:t>Useful for quick development and implementation of “ideas” into code</a:t>
          </a:r>
        </a:p>
      </dgm:t>
    </dgm:pt>
    <dgm:pt modelId="{33C0CADE-0309-4262-886A-65F7E601F104}" type="parTrans" cxnId="{C296AD0B-B5A5-4BB7-A371-EF77C4338CE5}">
      <dgm:prSet/>
      <dgm:spPr/>
      <dgm:t>
        <a:bodyPr/>
        <a:lstStyle/>
        <a:p>
          <a:endParaRPr lang="en-US"/>
        </a:p>
      </dgm:t>
    </dgm:pt>
    <dgm:pt modelId="{AB45889C-2DBB-47E5-8108-797E9102E541}" type="sibTrans" cxnId="{C296AD0B-B5A5-4BB7-A371-EF77C4338CE5}">
      <dgm:prSet/>
      <dgm:spPr/>
      <dgm:t>
        <a:bodyPr/>
        <a:lstStyle/>
        <a:p>
          <a:endParaRPr lang="en-US"/>
        </a:p>
      </dgm:t>
    </dgm:pt>
    <dgm:pt modelId="{473D838B-30F1-4B80-85E5-BF5F08991D22}">
      <dgm:prSet/>
      <dgm:spPr/>
      <dgm:t>
        <a:bodyPr/>
        <a:lstStyle/>
        <a:p>
          <a:r>
            <a:rPr lang="en-US"/>
            <a:t>Not memory efficient</a:t>
          </a:r>
        </a:p>
      </dgm:t>
    </dgm:pt>
    <dgm:pt modelId="{A946C0B2-F7CC-46DB-8F5C-4DEBCE88A48D}" type="parTrans" cxnId="{803846FE-4E97-45A8-8B0F-D4F7A6F275F4}">
      <dgm:prSet/>
      <dgm:spPr/>
      <dgm:t>
        <a:bodyPr/>
        <a:lstStyle/>
        <a:p>
          <a:endParaRPr lang="en-US"/>
        </a:p>
      </dgm:t>
    </dgm:pt>
    <dgm:pt modelId="{066DFE75-C46B-4991-8962-10939FB65C2C}" type="sibTrans" cxnId="{803846FE-4E97-45A8-8B0F-D4F7A6F275F4}">
      <dgm:prSet/>
      <dgm:spPr/>
      <dgm:t>
        <a:bodyPr/>
        <a:lstStyle/>
        <a:p>
          <a:endParaRPr lang="en-US"/>
        </a:p>
      </dgm:t>
    </dgm:pt>
    <dgm:pt modelId="{B42D54C7-1145-4445-AAD7-262AF5A9DCB9}">
      <dgm:prSet/>
      <dgm:spPr/>
      <dgm:t>
        <a:bodyPr/>
        <a:lstStyle/>
        <a:p>
          <a:r>
            <a:rPr lang="en-US"/>
            <a:t>Is popular now because of Tensorflow and other AI implementations</a:t>
          </a:r>
        </a:p>
      </dgm:t>
    </dgm:pt>
    <dgm:pt modelId="{2564466A-2F5C-4FF8-ADAA-7C3082C598F6}" type="parTrans" cxnId="{8800AB86-9493-4D6E-87D3-2B8F31D0F701}">
      <dgm:prSet/>
      <dgm:spPr/>
      <dgm:t>
        <a:bodyPr/>
        <a:lstStyle/>
        <a:p>
          <a:endParaRPr lang="en-US"/>
        </a:p>
      </dgm:t>
    </dgm:pt>
    <dgm:pt modelId="{DE004618-2C89-4944-846C-275BA63112C9}" type="sibTrans" cxnId="{8800AB86-9493-4D6E-87D3-2B8F31D0F701}">
      <dgm:prSet/>
      <dgm:spPr/>
      <dgm:t>
        <a:bodyPr/>
        <a:lstStyle/>
        <a:p>
          <a:endParaRPr lang="en-US"/>
        </a:p>
      </dgm:t>
    </dgm:pt>
    <dgm:pt modelId="{C437F0F1-9370-42FF-A625-6BEF426992BD}">
      <dgm:prSet/>
      <dgm:spPr/>
      <dgm:t>
        <a:bodyPr/>
        <a:lstStyle/>
        <a:p>
          <a:r>
            <a:rPr lang="en-US"/>
            <a:t>Not so good for statistical computing</a:t>
          </a:r>
        </a:p>
      </dgm:t>
    </dgm:pt>
    <dgm:pt modelId="{7EC86E0B-000A-47D2-81A9-952DDA66EAC8}" type="parTrans" cxnId="{CFA20304-DEF9-4B84-80D8-BEBA7A42B7F9}">
      <dgm:prSet/>
      <dgm:spPr/>
      <dgm:t>
        <a:bodyPr/>
        <a:lstStyle/>
        <a:p>
          <a:endParaRPr lang="en-US"/>
        </a:p>
      </dgm:t>
    </dgm:pt>
    <dgm:pt modelId="{304AE327-FD66-4236-A852-17D447FA5796}" type="sibTrans" cxnId="{CFA20304-DEF9-4B84-80D8-BEBA7A42B7F9}">
      <dgm:prSet/>
      <dgm:spPr/>
      <dgm:t>
        <a:bodyPr/>
        <a:lstStyle/>
        <a:p>
          <a:endParaRPr lang="en-US"/>
        </a:p>
      </dgm:t>
    </dgm:pt>
    <dgm:pt modelId="{8636AD6A-C047-9943-8052-27280E6435DE}" type="pres">
      <dgm:prSet presAssocID="{E0577F2D-D116-4E28-B85D-0F4869186A20}" presName="linear" presStyleCnt="0">
        <dgm:presLayoutVars>
          <dgm:animLvl val="lvl"/>
          <dgm:resizeHandles val="exact"/>
        </dgm:presLayoutVars>
      </dgm:prSet>
      <dgm:spPr/>
    </dgm:pt>
    <dgm:pt modelId="{48E33ACA-C8BF-2C45-8927-D8518080A240}" type="pres">
      <dgm:prSet presAssocID="{5AD9B294-BBC5-408C-936C-122EB068EDBA}" presName="parentText" presStyleLbl="node1" presStyleIdx="0" presStyleCnt="6">
        <dgm:presLayoutVars>
          <dgm:chMax val="0"/>
          <dgm:bulletEnabled val="1"/>
        </dgm:presLayoutVars>
      </dgm:prSet>
      <dgm:spPr/>
    </dgm:pt>
    <dgm:pt modelId="{938A7DD1-FA73-1040-8141-722364433F97}" type="pres">
      <dgm:prSet presAssocID="{EBF270CC-71CB-40C6-8646-15601ABE086B}" presName="spacer" presStyleCnt="0"/>
      <dgm:spPr/>
    </dgm:pt>
    <dgm:pt modelId="{47E52FEF-A0B3-E544-8EB5-A9A42D976205}" type="pres">
      <dgm:prSet presAssocID="{3C51150B-47AC-4BBF-BCC4-C92DF09FB5AB}" presName="parentText" presStyleLbl="node1" presStyleIdx="1" presStyleCnt="6">
        <dgm:presLayoutVars>
          <dgm:chMax val="0"/>
          <dgm:bulletEnabled val="1"/>
        </dgm:presLayoutVars>
      </dgm:prSet>
      <dgm:spPr/>
    </dgm:pt>
    <dgm:pt modelId="{61C6A68A-B85F-C543-8196-AE1FF0DE2B06}" type="pres">
      <dgm:prSet presAssocID="{7D0DDB71-8C07-4970-97ED-DEAE69DD663E}" presName="spacer" presStyleCnt="0"/>
      <dgm:spPr/>
    </dgm:pt>
    <dgm:pt modelId="{CBAD21F7-CFCF-D945-8D0E-FF680AD75BF5}" type="pres">
      <dgm:prSet presAssocID="{FB4EE40D-1877-4C84-ABA0-A4C889768E9F}" presName="parentText" presStyleLbl="node1" presStyleIdx="2" presStyleCnt="6">
        <dgm:presLayoutVars>
          <dgm:chMax val="0"/>
          <dgm:bulletEnabled val="1"/>
        </dgm:presLayoutVars>
      </dgm:prSet>
      <dgm:spPr/>
    </dgm:pt>
    <dgm:pt modelId="{833293BF-BF22-1545-B7B9-956DA93D485E}" type="pres">
      <dgm:prSet presAssocID="{AB45889C-2DBB-47E5-8108-797E9102E541}" presName="spacer" presStyleCnt="0"/>
      <dgm:spPr/>
    </dgm:pt>
    <dgm:pt modelId="{56F32FAB-613A-B748-AC75-46956D62DCD1}" type="pres">
      <dgm:prSet presAssocID="{473D838B-30F1-4B80-85E5-BF5F08991D22}" presName="parentText" presStyleLbl="node1" presStyleIdx="3" presStyleCnt="6">
        <dgm:presLayoutVars>
          <dgm:chMax val="0"/>
          <dgm:bulletEnabled val="1"/>
        </dgm:presLayoutVars>
      </dgm:prSet>
      <dgm:spPr/>
    </dgm:pt>
    <dgm:pt modelId="{936F5AB2-0523-6B4C-8E01-FB7CB4A158EF}" type="pres">
      <dgm:prSet presAssocID="{066DFE75-C46B-4991-8962-10939FB65C2C}" presName="spacer" presStyleCnt="0"/>
      <dgm:spPr/>
    </dgm:pt>
    <dgm:pt modelId="{C8794D92-741C-6543-A08A-9BC919EBAE45}" type="pres">
      <dgm:prSet presAssocID="{B42D54C7-1145-4445-AAD7-262AF5A9DCB9}" presName="parentText" presStyleLbl="node1" presStyleIdx="4" presStyleCnt="6">
        <dgm:presLayoutVars>
          <dgm:chMax val="0"/>
          <dgm:bulletEnabled val="1"/>
        </dgm:presLayoutVars>
      </dgm:prSet>
      <dgm:spPr/>
    </dgm:pt>
    <dgm:pt modelId="{02F508EC-E49A-7F46-899F-B80A07E5142A}" type="pres">
      <dgm:prSet presAssocID="{DE004618-2C89-4944-846C-275BA63112C9}" presName="spacer" presStyleCnt="0"/>
      <dgm:spPr/>
    </dgm:pt>
    <dgm:pt modelId="{D23BA3CA-7F2C-F74D-91CC-9977F3D85312}" type="pres">
      <dgm:prSet presAssocID="{C437F0F1-9370-42FF-A625-6BEF426992BD}" presName="parentText" presStyleLbl="node1" presStyleIdx="5" presStyleCnt="6">
        <dgm:presLayoutVars>
          <dgm:chMax val="0"/>
          <dgm:bulletEnabled val="1"/>
        </dgm:presLayoutVars>
      </dgm:prSet>
      <dgm:spPr/>
    </dgm:pt>
  </dgm:ptLst>
  <dgm:cxnLst>
    <dgm:cxn modelId="{CFA20304-DEF9-4B84-80D8-BEBA7A42B7F9}" srcId="{E0577F2D-D116-4E28-B85D-0F4869186A20}" destId="{C437F0F1-9370-42FF-A625-6BEF426992BD}" srcOrd="5" destOrd="0" parTransId="{7EC86E0B-000A-47D2-81A9-952DDA66EAC8}" sibTransId="{304AE327-FD66-4236-A852-17D447FA5796}"/>
    <dgm:cxn modelId="{C296AD0B-B5A5-4BB7-A371-EF77C4338CE5}" srcId="{E0577F2D-D116-4E28-B85D-0F4869186A20}" destId="{FB4EE40D-1877-4C84-ABA0-A4C889768E9F}" srcOrd="2" destOrd="0" parTransId="{33C0CADE-0309-4262-886A-65F7E601F104}" sibTransId="{AB45889C-2DBB-47E5-8108-797E9102E541}"/>
    <dgm:cxn modelId="{A4BD5112-30B7-6046-A6A3-45F8D7FED6BF}" type="presOf" srcId="{FB4EE40D-1877-4C84-ABA0-A4C889768E9F}" destId="{CBAD21F7-CFCF-D945-8D0E-FF680AD75BF5}" srcOrd="0" destOrd="0" presId="urn:microsoft.com/office/officeart/2005/8/layout/vList2"/>
    <dgm:cxn modelId="{91253440-DE83-6045-9913-86BF94A5C70B}" type="presOf" srcId="{3C51150B-47AC-4BBF-BCC4-C92DF09FB5AB}" destId="{47E52FEF-A0B3-E544-8EB5-A9A42D976205}" srcOrd="0" destOrd="0" presId="urn:microsoft.com/office/officeart/2005/8/layout/vList2"/>
    <dgm:cxn modelId="{B831145C-2E1A-4448-867B-FB6804AB55BC}" srcId="{E0577F2D-D116-4E28-B85D-0F4869186A20}" destId="{5AD9B294-BBC5-408C-936C-122EB068EDBA}" srcOrd="0" destOrd="0" parTransId="{D5FA4298-5220-443F-9415-88E54F3E5305}" sibTransId="{EBF270CC-71CB-40C6-8646-15601ABE086B}"/>
    <dgm:cxn modelId="{A43C8F74-96EA-3E49-81BC-F4386C46C08B}" type="presOf" srcId="{B42D54C7-1145-4445-AAD7-262AF5A9DCB9}" destId="{C8794D92-741C-6543-A08A-9BC919EBAE45}" srcOrd="0" destOrd="0" presId="urn:microsoft.com/office/officeart/2005/8/layout/vList2"/>
    <dgm:cxn modelId="{8800AB86-9493-4D6E-87D3-2B8F31D0F701}" srcId="{E0577F2D-D116-4E28-B85D-0F4869186A20}" destId="{B42D54C7-1145-4445-AAD7-262AF5A9DCB9}" srcOrd="4" destOrd="0" parTransId="{2564466A-2F5C-4FF8-ADAA-7C3082C598F6}" sibTransId="{DE004618-2C89-4944-846C-275BA63112C9}"/>
    <dgm:cxn modelId="{A4F5B08A-CE17-0E4E-B65A-5EB92D9E3DAF}" type="presOf" srcId="{E0577F2D-D116-4E28-B85D-0F4869186A20}" destId="{8636AD6A-C047-9943-8052-27280E6435DE}" srcOrd="0" destOrd="0" presId="urn:microsoft.com/office/officeart/2005/8/layout/vList2"/>
    <dgm:cxn modelId="{034F9AAD-8021-B046-AAE3-615645270CAE}" type="presOf" srcId="{5AD9B294-BBC5-408C-936C-122EB068EDBA}" destId="{48E33ACA-C8BF-2C45-8927-D8518080A240}" srcOrd="0" destOrd="0" presId="urn:microsoft.com/office/officeart/2005/8/layout/vList2"/>
    <dgm:cxn modelId="{F53ABCD1-BA77-6E47-9656-9FADA55CC057}" type="presOf" srcId="{C437F0F1-9370-42FF-A625-6BEF426992BD}" destId="{D23BA3CA-7F2C-F74D-91CC-9977F3D85312}" srcOrd="0" destOrd="0" presId="urn:microsoft.com/office/officeart/2005/8/layout/vList2"/>
    <dgm:cxn modelId="{B9DE47DB-DCE3-48C7-9F1E-1F5584513313}" srcId="{E0577F2D-D116-4E28-B85D-0F4869186A20}" destId="{3C51150B-47AC-4BBF-BCC4-C92DF09FB5AB}" srcOrd="1" destOrd="0" parTransId="{A451C91A-2247-483C-8454-1C6D7A8D4D25}" sibTransId="{7D0DDB71-8C07-4970-97ED-DEAE69DD663E}"/>
    <dgm:cxn modelId="{803846FE-4E97-45A8-8B0F-D4F7A6F275F4}" srcId="{E0577F2D-D116-4E28-B85D-0F4869186A20}" destId="{473D838B-30F1-4B80-85E5-BF5F08991D22}" srcOrd="3" destOrd="0" parTransId="{A946C0B2-F7CC-46DB-8F5C-4DEBCE88A48D}" sibTransId="{066DFE75-C46B-4991-8962-10939FB65C2C}"/>
    <dgm:cxn modelId="{BA38A5FF-3CE9-D34F-AFAD-16488F34CC05}" type="presOf" srcId="{473D838B-30F1-4B80-85E5-BF5F08991D22}" destId="{56F32FAB-613A-B748-AC75-46956D62DCD1}" srcOrd="0" destOrd="0" presId="urn:microsoft.com/office/officeart/2005/8/layout/vList2"/>
    <dgm:cxn modelId="{BEEFEE61-0B4E-2D40-8419-824AB036B6D2}" type="presParOf" srcId="{8636AD6A-C047-9943-8052-27280E6435DE}" destId="{48E33ACA-C8BF-2C45-8927-D8518080A240}" srcOrd="0" destOrd="0" presId="urn:microsoft.com/office/officeart/2005/8/layout/vList2"/>
    <dgm:cxn modelId="{BD8A1E8F-9CE2-EB45-923B-32D201E38FE7}" type="presParOf" srcId="{8636AD6A-C047-9943-8052-27280E6435DE}" destId="{938A7DD1-FA73-1040-8141-722364433F97}" srcOrd="1" destOrd="0" presId="urn:microsoft.com/office/officeart/2005/8/layout/vList2"/>
    <dgm:cxn modelId="{4E0894AF-A188-4E4C-A633-819DF1CD45A3}" type="presParOf" srcId="{8636AD6A-C047-9943-8052-27280E6435DE}" destId="{47E52FEF-A0B3-E544-8EB5-A9A42D976205}" srcOrd="2" destOrd="0" presId="urn:microsoft.com/office/officeart/2005/8/layout/vList2"/>
    <dgm:cxn modelId="{99AA5BC4-8AAA-D148-A098-69739B2182B8}" type="presParOf" srcId="{8636AD6A-C047-9943-8052-27280E6435DE}" destId="{61C6A68A-B85F-C543-8196-AE1FF0DE2B06}" srcOrd="3" destOrd="0" presId="urn:microsoft.com/office/officeart/2005/8/layout/vList2"/>
    <dgm:cxn modelId="{ADB8FE60-3903-9D47-BB4B-09F85E1E6268}" type="presParOf" srcId="{8636AD6A-C047-9943-8052-27280E6435DE}" destId="{CBAD21F7-CFCF-D945-8D0E-FF680AD75BF5}" srcOrd="4" destOrd="0" presId="urn:microsoft.com/office/officeart/2005/8/layout/vList2"/>
    <dgm:cxn modelId="{5C36AC3E-2F3D-2844-9F56-19C79EA6380D}" type="presParOf" srcId="{8636AD6A-C047-9943-8052-27280E6435DE}" destId="{833293BF-BF22-1545-B7B9-956DA93D485E}" srcOrd="5" destOrd="0" presId="urn:microsoft.com/office/officeart/2005/8/layout/vList2"/>
    <dgm:cxn modelId="{87146944-27CC-C84B-8C67-8BBA5BBF337B}" type="presParOf" srcId="{8636AD6A-C047-9943-8052-27280E6435DE}" destId="{56F32FAB-613A-B748-AC75-46956D62DCD1}" srcOrd="6" destOrd="0" presId="urn:microsoft.com/office/officeart/2005/8/layout/vList2"/>
    <dgm:cxn modelId="{DBB4844D-70AF-4648-8E24-595AE1FFBD1B}" type="presParOf" srcId="{8636AD6A-C047-9943-8052-27280E6435DE}" destId="{936F5AB2-0523-6B4C-8E01-FB7CB4A158EF}" srcOrd="7" destOrd="0" presId="urn:microsoft.com/office/officeart/2005/8/layout/vList2"/>
    <dgm:cxn modelId="{A5539CA0-666F-CD40-82B9-74B2379ED52A}" type="presParOf" srcId="{8636AD6A-C047-9943-8052-27280E6435DE}" destId="{C8794D92-741C-6543-A08A-9BC919EBAE45}" srcOrd="8" destOrd="0" presId="urn:microsoft.com/office/officeart/2005/8/layout/vList2"/>
    <dgm:cxn modelId="{3AAEB5CF-2F1B-DB41-AFB2-270C6AC1F092}" type="presParOf" srcId="{8636AD6A-C047-9943-8052-27280E6435DE}" destId="{02F508EC-E49A-7F46-899F-B80A07E5142A}" srcOrd="9" destOrd="0" presId="urn:microsoft.com/office/officeart/2005/8/layout/vList2"/>
    <dgm:cxn modelId="{956AEC73-32D4-4D41-B1E4-E59DE0663D2C}" type="presParOf" srcId="{8636AD6A-C047-9943-8052-27280E6435DE}" destId="{D23BA3CA-7F2C-F74D-91CC-9977F3D8531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8FF0F18-D98B-4D04-AF0D-4862AD62B255}"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1542D492-3592-4D56-8CC2-7AF45061F0D0}">
      <dgm:prSet/>
      <dgm:spPr/>
      <dgm:t>
        <a:bodyPr/>
        <a:lstStyle/>
        <a:p>
          <a:r>
            <a:rPr lang="en-SG"/>
            <a:t>The algorithm </a:t>
          </a:r>
          <a:r>
            <a:rPr lang="en-SG" b="1"/>
            <a:t>PATTERNCOUNT </a:t>
          </a:r>
          <a:r>
            <a:rPr lang="en-SG"/>
            <a:t>uses strings </a:t>
          </a:r>
          <a:r>
            <a:rPr lang="en-SG" i="1"/>
            <a:t>Text </a:t>
          </a:r>
          <a:r>
            <a:rPr lang="en-SG"/>
            <a:t>and </a:t>
          </a:r>
          <a:r>
            <a:rPr lang="en-SG" i="1"/>
            <a:t>Pattern </a:t>
          </a:r>
          <a:r>
            <a:rPr lang="en-SG"/>
            <a:t>as input to generate the number COUNT(</a:t>
          </a:r>
          <a:r>
            <a:rPr lang="en-SG" i="1"/>
            <a:t>Text</a:t>
          </a:r>
          <a:r>
            <a:rPr lang="en-SG"/>
            <a:t>, </a:t>
          </a:r>
          <a:r>
            <a:rPr lang="en-SG" i="1"/>
            <a:t>Pattern</a:t>
          </a:r>
          <a:r>
            <a:rPr lang="en-SG"/>
            <a:t>) as its output.</a:t>
          </a:r>
          <a:endParaRPr lang="en-US"/>
        </a:p>
      </dgm:t>
    </dgm:pt>
    <dgm:pt modelId="{CF0819A3-E255-436E-927C-B7EA0DA43324}" type="parTrans" cxnId="{5F5D7B74-D38D-4412-B800-265841245386}">
      <dgm:prSet/>
      <dgm:spPr/>
      <dgm:t>
        <a:bodyPr/>
        <a:lstStyle/>
        <a:p>
          <a:endParaRPr lang="en-US"/>
        </a:p>
      </dgm:t>
    </dgm:pt>
    <dgm:pt modelId="{C0C7F5F8-0B46-4783-BFF0-18E8CB9A73E9}" type="sibTrans" cxnId="{5F5D7B74-D38D-4412-B800-265841245386}">
      <dgm:prSet/>
      <dgm:spPr/>
      <dgm:t>
        <a:bodyPr/>
        <a:lstStyle/>
        <a:p>
          <a:endParaRPr lang="en-US"/>
        </a:p>
      </dgm:t>
    </dgm:pt>
    <dgm:pt modelId="{ED710188-FDC9-470E-A153-CFA4E9DA6ECB}">
      <dgm:prSet/>
      <dgm:spPr/>
      <dgm:t>
        <a:bodyPr/>
        <a:lstStyle/>
        <a:p>
          <a:r>
            <a:rPr lang="en-SG"/>
            <a:t>For example, let Text be “TTTTATGTTTTATGTTTTATG”</a:t>
          </a:r>
          <a:endParaRPr lang="en-US"/>
        </a:p>
      </dgm:t>
    </dgm:pt>
    <dgm:pt modelId="{323E0826-D969-43AE-A6A8-6A48FE629823}" type="parTrans" cxnId="{3DE8449B-3290-43CA-9D3F-19AD05BC0D37}">
      <dgm:prSet/>
      <dgm:spPr/>
      <dgm:t>
        <a:bodyPr/>
        <a:lstStyle/>
        <a:p>
          <a:endParaRPr lang="en-US"/>
        </a:p>
      </dgm:t>
    </dgm:pt>
    <dgm:pt modelId="{78BFE6A6-10D9-4F55-95C3-78F3714F077B}" type="sibTrans" cxnId="{3DE8449B-3290-43CA-9D3F-19AD05BC0D37}">
      <dgm:prSet/>
      <dgm:spPr/>
      <dgm:t>
        <a:bodyPr/>
        <a:lstStyle/>
        <a:p>
          <a:endParaRPr lang="en-US"/>
        </a:p>
      </dgm:t>
    </dgm:pt>
    <dgm:pt modelId="{9D03063E-77F8-4133-95BF-81C1AB2C885D}">
      <dgm:prSet/>
      <dgm:spPr/>
      <dgm:t>
        <a:bodyPr/>
        <a:lstStyle/>
        <a:p>
          <a:r>
            <a:rPr lang="en-SG"/>
            <a:t>And Pattern be “ATG”</a:t>
          </a:r>
          <a:endParaRPr lang="en-US"/>
        </a:p>
      </dgm:t>
    </dgm:pt>
    <dgm:pt modelId="{BD66B208-72DB-415A-94BD-2FFBB86EE094}" type="parTrans" cxnId="{F3CF14D9-3C03-4368-82BE-578B4B122407}">
      <dgm:prSet/>
      <dgm:spPr/>
      <dgm:t>
        <a:bodyPr/>
        <a:lstStyle/>
        <a:p>
          <a:endParaRPr lang="en-US"/>
        </a:p>
      </dgm:t>
    </dgm:pt>
    <dgm:pt modelId="{26DF7419-DBBA-44AE-B057-C2E9AF797E62}" type="sibTrans" cxnId="{F3CF14D9-3C03-4368-82BE-578B4B122407}">
      <dgm:prSet/>
      <dgm:spPr/>
      <dgm:t>
        <a:bodyPr/>
        <a:lstStyle/>
        <a:p>
          <a:endParaRPr lang="en-US"/>
        </a:p>
      </dgm:t>
    </dgm:pt>
    <dgm:pt modelId="{6C0B3428-A09B-4AC9-8473-D7A337C8BC63}">
      <dgm:prSet/>
      <dgm:spPr/>
      <dgm:t>
        <a:bodyPr/>
        <a:lstStyle/>
        <a:p>
          <a:r>
            <a:rPr lang="en-SG"/>
            <a:t>COUNT(</a:t>
          </a:r>
          <a:r>
            <a:rPr lang="en-SG" i="1"/>
            <a:t>Text</a:t>
          </a:r>
          <a:r>
            <a:rPr lang="en-SG"/>
            <a:t>, </a:t>
          </a:r>
          <a:r>
            <a:rPr lang="en-SG" i="1"/>
            <a:t>Pattern</a:t>
          </a:r>
          <a:r>
            <a:rPr lang="en-SG"/>
            <a:t>) should return us 3.</a:t>
          </a:r>
          <a:endParaRPr lang="en-US"/>
        </a:p>
      </dgm:t>
    </dgm:pt>
    <dgm:pt modelId="{8C6C7F60-A464-4D48-B971-AA6B965D29B8}" type="parTrans" cxnId="{8E18EA3A-17DB-4E02-AEE3-CF48419B56BA}">
      <dgm:prSet/>
      <dgm:spPr/>
      <dgm:t>
        <a:bodyPr/>
        <a:lstStyle/>
        <a:p>
          <a:endParaRPr lang="en-US"/>
        </a:p>
      </dgm:t>
    </dgm:pt>
    <dgm:pt modelId="{F91E8B66-2781-42C1-A5DA-D631AF3CEE8D}" type="sibTrans" cxnId="{8E18EA3A-17DB-4E02-AEE3-CF48419B56BA}">
      <dgm:prSet/>
      <dgm:spPr/>
      <dgm:t>
        <a:bodyPr/>
        <a:lstStyle/>
        <a:p>
          <a:endParaRPr lang="en-US"/>
        </a:p>
      </dgm:t>
    </dgm:pt>
    <dgm:pt modelId="{65C70853-8DD6-4346-BA74-DD90846B5F13}">
      <dgm:prSet/>
      <dgm:spPr/>
      <dgm:t>
        <a:bodyPr/>
        <a:lstStyle/>
        <a:p>
          <a:r>
            <a:rPr lang="en-SG"/>
            <a:t>Try to write an algorithm named PATTERNCOUNT that can perform the above</a:t>
          </a:r>
          <a:endParaRPr lang="en-US"/>
        </a:p>
      </dgm:t>
    </dgm:pt>
    <dgm:pt modelId="{3B5E48CA-90F4-4B1F-AE1E-CD2024B61CFE}" type="parTrans" cxnId="{02479CB5-34EE-44A7-88EC-968EE81309B7}">
      <dgm:prSet/>
      <dgm:spPr/>
      <dgm:t>
        <a:bodyPr/>
        <a:lstStyle/>
        <a:p>
          <a:endParaRPr lang="en-US"/>
        </a:p>
      </dgm:t>
    </dgm:pt>
    <dgm:pt modelId="{6FC6C6BB-2E37-4B52-8E30-4EE7352DC8D2}" type="sibTrans" cxnId="{02479CB5-34EE-44A7-88EC-968EE81309B7}">
      <dgm:prSet/>
      <dgm:spPr/>
      <dgm:t>
        <a:bodyPr/>
        <a:lstStyle/>
        <a:p>
          <a:endParaRPr lang="en-US"/>
        </a:p>
      </dgm:t>
    </dgm:pt>
    <dgm:pt modelId="{7F0657DF-E61C-9A45-A70F-FED915A5C990}" type="pres">
      <dgm:prSet presAssocID="{78FF0F18-D98B-4D04-AF0D-4862AD62B255}" presName="linear" presStyleCnt="0">
        <dgm:presLayoutVars>
          <dgm:animLvl val="lvl"/>
          <dgm:resizeHandles val="exact"/>
        </dgm:presLayoutVars>
      </dgm:prSet>
      <dgm:spPr/>
    </dgm:pt>
    <dgm:pt modelId="{C2131DFD-FBC2-4C42-8473-2E64F9711FF7}" type="pres">
      <dgm:prSet presAssocID="{1542D492-3592-4D56-8CC2-7AF45061F0D0}" presName="parentText" presStyleLbl="node1" presStyleIdx="0" presStyleCnt="5">
        <dgm:presLayoutVars>
          <dgm:chMax val="0"/>
          <dgm:bulletEnabled val="1"/>
        </dgm:presLayoutVars>
      </dgm:prSet>
      <dgm:spPr/>
    </dgm:pt>
    <dgm:pt modelId="{8D6863C2-E7FE-D841-BF66-677433D021CC}" type="pres">
      <dgm:prSet presAssocID="{C0C7F5F8-0B46-4783-BFF0-18E8CB9A73E9}" presName="spacer" presStyleCnt="0"/>
      <dgm:spPr/>
    </dgm:pt>
    <dgm:pt modelId="{B753EA40-B4FF-A84C-8C07-9809CD4B39C7}" type="pres">
      <dgm:prSet presAssocID="{ED710188-FDC9-470E-A153-CFA4E9DA6ECB}" presName="parentText" presStyleLbl="node1" presStyleIdx="1" presStyleCnt="5">
        <dgm:presLayoutVars>
          <dgm:chMax val="0"/>
          <dgm:bulletEnabled val="1"/>
        </dgm:presLayoutVars>
      </dgm:prSet>
      <dgm:spPr/>
    </dgm:pt>
    <dgm:pt modelId="{D3B2F8A3-70DD-DF41-88AB-90A7795CD2D5}" type="pres">
      <dgm:prSet presAssocID="{78BFE6A6-10D9-4F55-95C3-78F3714F077B}" presName="spacer" presStyleCnt="0"/>
      <dgm:spPr/>
    </dgm:pt>
    <dgm:pt modelId="{ABD3B315-EC65-4F4E-8049-50786470E35B}" type="pres">
      <dgm:prSet presAssocID="{9D03063E-77F8-4133-95BF-81C1AB2C885D}" presName="parentText" presStyleLbl="node1" presStyleIdx="2" presStyleCnt="5">
        <dgm:presLayoutVars>
          <dgm:chMax val="0"/>
          <dgm:bulletEnabled val="1"/>
        </dgm:presLayoutVars>
      </dgm:prSet>
      <dgm:spPr/>
    </dgm:pt>
    <dgm:pt modelId="{CB633591-D619-9945-82D2-B937FB0B557B}" type="pres">
      <dgm:prSet presAssocID="{26DF7419-DBBA-44AE-B057-C2E9AF797E62}" presName="spacer" presStyleCnt="0"/>
      <dgm:spPr/>
    </dgm:pt>
    <dgm:pt modelId="{CDEF5C1C-FBAD-184D-9752-DBCEF474FF97}" type="pres">
      <dgm:prSet presAssocID="{6C0B3428-A09B-4AC9-8473-D7A337C8BC63}" presName="parentText" presStyleLbl="node1" presStyleIdx="3" presStyleCnt="5">
        <dgm:presLayoutVars>
          <dgm:chMax val="0"/>
          <dgm:bulletEnabled val="1"/>
        </dgm:presLayoutVars>
      </dgm:prSet>
      <dgm:spPr/>
    </dgm:pt>
    <dgm:pt modelId="{060144DC-0957-5A43-9B6F-4570C590FDFF}" type="pres">
      <dgm:prSet presAssocID="{F91E8B66-2781-42C1-A5DA-D631AF3CEE8D}" presName="spacer" presStyleCnt="0"/>
      <dgm:spPr/>
    </dgm:pt>
    <dgm:pt modelId="{1686C10D-9F56-9149-B9FD-760B9A338825}" type="pres">
      <dgm:prSet presAssocID="{65C70853-8DD6-4346-BA74-DD90846B5F13}" presName="parentText" presStyleLbl="node1" presStyleIdx="4" presStyleCnt="5">
        <dgm:presLayoutVars>
          <dgm:chMax val="0"/>
          <dgm:bulletEnabled val="1"/>
        </dgm:presLayoutVars>
      </dgm:prSet>
      <dgm:spPr/>
    </dgm:pt>
  </dgm:ptLst>
  <dgm:cxnLst>
    <dgm:cxn modelId="{5E25C823-2D1E-6840-A9A7-4CDD3F160EE7}" type="presOf" srcId="{65C70853-8DD6-4346-BA74-DD90846B5F13}" destId="{1686C10D-9F56-9149-B9FD-760B9A338825}" srcOrd="0" destOrd="0" presId="urn:microsoft.com/office/officeart/2005/8/layout/vList2"/>
    <dgm:cxn modelId="{8E18EA3A-17DB-4E02-AEE3-CF48419B56BA}" srcId="{78FF0F18-D98B-4D04-AF0D-4862AD62B255}" destId="{6C0B3428-A09B-4AC9-8473-D7A337C8BC63}" srcOrd="3" destOrd="0" parTransId="{8C6C7F60-A464-4D48-B971-AA6B965D29B8}" sibTransId="{F91E8B66-2781-42C1-A5DA-D631AF3CEE8D}"/>
    <dgm:cxn modelId="{AEBD865C-A124-F443-A7E4-7C2D3331830A}" type="presOf" srcId="{78FF0F18-D98B-4D04-AF0D-4862AD62B255}" destId="{7F0657DF-E61C-9A45-A70F-FED915A5C990}" srcOrd="0" destOrd="0" presId="urn:microsoft.com/office/officeart/2005/8/layout/vList2"/>
    <dgm:cxn modelId="{5F5D7B74-D38D-4412-B800-265841245386}" srcId="{78FF0F18-D98B-4D04-AF0D-4862AD62B255}" destId="{1542D492-3592-4D56-8CC2-7AF45061F0D0}" srcOrd="0" destOrd="0" parTransId="{CF0819A3-E255-436E-927C-B7EA0DA43324}" sibTransId="{C0C7F5F8-0B46-4783-BFF0-18E8CB9A73E9}"/>
    <dgm:cxn modelId="{5EC79689-C2D9-6A43-A81F-272FC31BF6A2}" type="presOf" srcId="{6C0B3428-A09B-4AC9-8473-D7A337C8BC63}" destId="{CDEF5C1C-FBAD-184D-9752-DBCEF474FF97}" srcOrd="0" destOrd="0" presId="urn:microsoft.com/office/officeart/2005/8/layout/vList2"/>
    <dgm:cxn modelId="{E7381F8A-A09F-2B4A-84E9-DC32E9CF835D}" type="presOf" srcId="{ED710188-FDC9-470E-A153-CFA4E9DA6ECB}" destId="{B753EA40-B4FF-A84C-8C07-9809CD4B39C7}" srcOrd="0" destOrd="0" presId="urn:microsoft.com/office/officeart/2005/8/layout/vList2"/>
    <dgm:cxn modelId="{3DE8449B-3290-43CA-9D3F-19AD05BC0D37}" srcId="{78FF0F18-D98B-4D04-AF0D-4862AD62B255}" destId="{ED710188-FDC9-470E-A153-CFA4E9DA6ECB}" srcOrd="1" destOrd="0" parTransId="{323E0826-D969-43AE-A6A8-6A48FE629823}" sibTransId="{78BFE6A6-10D9-4F55-95C3-78F3714F077B}"/>
    <dgm:cxn modelId="{02479CB5-34EE-44A7-88EC-968EE81309B7}" srcId="{78FF0F18-D98B-4D04-AF0D-4862AD62B255}" destId="{65C70853-8DD6-4346-BA74-DD90846B5F13}" srcOrd="4" destOrd="0" parTransId="{3B5E48CA-90F4-4B1F-AE1E-CD2024B61CFE}" sibTransId="{6FC6C6BB-2E37-4B52-8E30-4EE7352DC8D2}"/>
    <dgm:cxn modelId="{C6AE8DCF-82E4-A047-A462-B6FFC938514A}" type="presOf" srcId="{1542D492-3592-4D56-8CC2-7AF45061F0D0}" destId="{C2131DFD-FBC2-4C42-8473-2E64F9711FF7}" srcOrd="0" destOrd="0" presId="urn:microsoft.com/office/officeart/2005/8/layout/vList2"/>
    <dgm:cxn modelId="{C1D2B0D6-4FB4-FE4D-9C70-52CBB02CBE8C}" type="presOf" srcId="{9D03063E-77F8-4133-95BF-81C1AB2C885D}" destId="{ABD3B315-EC65-4F4E-8049-50786470E35B}" srcOrd="0" destOrd="0" presId="urn:microsoft.com/office/officeart/2005/8/layout/vList2"/>
    <dgm:cxn modelId="{F3CF14D9-3C03-4368-82BE-578B4B122407}" srcId="{78FF0F18-D98B-4D04-AF0D-4862AD62B255}" destId="{9D03063E-77F8-4133-95BF-81C1AB2C885D}" srcOrd="2" destOrd="0" parTransId="{BD66B208-72DB-415A-94BD-2FFBB86EE094}" sibTransId="{26DF7419-DBBA-44AE-B057-C2E9AF797E62}"/>
    <dgm:cxn modelId="{CF241FA2-BC71-F74D-94E0-986D6AADE299}" type="presParOf" srcId="{7F0657DF-E61C-9A45-A70F-FED915A5C990}" destId="{C2131DFD-FBC2-4C42-8473-2E64F9711FF7}" srcOrd="0" destOrd="0" presId="urn:microsoft.com/office/officeart/2005/8/layout/vList2"/>
    <dgm:cxn modelId="{1B917274-94C0-D142-8CBE-2568669A5BAD}" type="presParOf" srcId="{7F0657DF-E61C-9A45-A70F-FED915A5C990}" destId="{8D6863C2-E7FE-D841-BF66-677433D021CC}" srcOrd="1" destOrd="0" presId="urn:microsoft.com/office/officeart/2005/8/layout/vList2"/>
    <dgm:cxn modelId="{7D736EF7-215F-1E4F-BE9A-7E977EC6C34D}" type="presParOf" srcId="{7F0657DF-E61C-9A45-A70F-FED915A5C990}" destId="{B753EA40-B4FF-A84C-8C07-9809CD4B39C7}" srcOrd="2" destOrd="0" presId="urn:microsoft.com/office/officeart/2005/8/layout/vList2"/>
    <dgm:cxn modelId="{E84E7833-1449-054F-90E7-BAD82B044260}" type="presParOf" srcId="{7F0657DF-E61C-9A45-A70F-FED915A5C990}" destId="{D3B2F8A3-70DD-DF41-88AB-90A7795CD2D5}" srcOrd="3" destOrd="0" presId="urn:microsoft.com/office/officeart/2005/8/layout/vList2"/>
    <dgm:cxn modelId="{CF57A2B2-4902-3B4E-82C4-F8499C811AAF}" type="presParOf" srcId="{7F0657DF-E61C-9A45-A70F-FED915A5C990}" destId="{ABD3B315-EC65-4F4E-8049-50786470E35B}" srcOrd="4" destOrd="0" presId="urn:microsoft.com/office/officeart/2005/8/layout/vList2"/>
    <dgm:cxn modelId="{40573FE0-74AA-EF43-9363-2B1654C3BBF4}" type="presParOf" srcId="{7F0657DF-E61C-9A45-A70F-FED915A5C990}" destId="{CB633591-D619-9945-82D2-B937FB0B557B}" srcOrd="5" destOrd="0" presId="urn:microsoft.com/office/officeart/2005/8/layout/vList2"/>
    <dgm:cxn modelId="{77CE5A08-6E37-6D4E-9732-6A32850FE475}" type="presParOf" srcId="{7F0657DF-E61C-9A45-A70F-FED915A5C990}" destId="{CDEF5C1C-FBAD-184D-9752-DBCEF474FF97}" srcOrd="6" destOrd="0" presId="urn:microsoft.com/office/officeart/2005/8/layout/vList2"/>
    <dgm:cxn modelId="{7E3E1661-67EB-6E48-9EB0-F79A0FB372B5}" type="presParOf" srcId="{7F0657DF-E61C-9A45-A70F-FED915A5C990}" destId="{060144DC-0957-5A43-9B6F-4570C590FDFF}" srcOrd="7" destOrd="0" presId="urn:microsoft.com/office/officeart/2005/8/layout/vList2"/>
    <dgm:cxn modelId="{D4442802-B591-0841-A699-5404F1B01CF8}" type="presParOf" srcId="{7F0657DF-E61C-9A45-A70F-FED915A5C990}" destId="{1686C10D-9F56-9149-B9FD-760B9A33882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40E661-6573-49AA-9589-DD9199B56DF0}"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0B3D7305-CED2-43CA-99C0-2A957BD04A82}">
      <dgm:prSet/>
      <dgm:spPr/>
      <dgm:t>
        <a:bodyPr/>
        <a:lstStyle/>
        <a:p>
          <a:r>
            <a:rPr lang="en-US"/>
            <a:t>Start</a:t>
          </a:r>
        </a:p>
      </dgm:t>
    </dgm:pt>
    <dgm:pt modelId="{E5854AFD-8EFA-4798-8ABD-775D4E213B5C}" type="parTrans" cxnId="{08C94D65-B31F-49E2-A59B-4BD85AA2FCE0}">
      <dgm:prSet/>
      <dgm:spPr/>
      <dgm:t>
        <a:bodyPr/>
        <a:lstStyle/>
        <a:p>
          <a:endParaRPr lang="en-US"/>
        </a:p>
      </dgm:t>
    </dgm:pt>
    <dgm:pt modelId="{9302C5B3-8AD5-4B1F-8F02-A63DF45D230B}" type="sibTrans" cxnId="{08C94D65-B31F-49E2-A59B-4BD85AA2FCE0}">
      <dgm:prSet/>
      <dgm:spPr/>
      <dgm:t>
        <a:bodyPr/>
        <a:lstStyle/>
        <a:p>
          <a:endParaRPr lang="en-US"/>
        </a:p>
      </dgm:t>
    </dgm:pt>
    <dgm:pt modelId="{29A7CAB1-997A-4DA3-AE3F-C08A5CFEECE7}">
      <dgm:prSet/>
      <dgm:spPr/>
      <dgm:t>
        <a:bodyPr/>
        <a:lstStyle/>
        <a:p>
          <a:r>
            <a:rPr lang="en-US"/>
            <a:t>Start from the first position of Text and check whether Pattern appears in Text starting at its first position. </a:t>
          </a:r>
        </a:p>
      </dgm:t>
    </dgm:pt>
    <dgm:pt modelId="{511FD67D-3950-4F83-986E-4F82F504723D}" type="parTrans" cxnId="{2704525F-4175-4213-A438-B3E6E6E003D9}">
      <dgm:prSet/>
      <dgm:spPr/>
      <dgm:t>
        <a:bodyPr/>
        <a:lstStyle/>
        <a:p>
          <a:endParaRPr lang="en-US"/>
        </a:p>
      </dgm:t>
    </dgm:pt>
    <dgm:pt modelId="{903495AF-F628-4751-9A4C-3CD4EC7508B2}" type="sibTrans" cxnId="{2704525F-4175-4213-A438-B3E6E6E003D9}">
      <dgm:prSet/>
      <dgm:spPr/>
      <dgm:t>
        <a:bodyPr/>
        <a:lstStyle/>
        <a:p>
          <a:endParaRPr lang="en-US"/>
        </a:p>
      </dgm:t>
    </dgm:pt>
    <dgm:pt modelId="{FBB474E2-9E8B-40A4-969C-2B7E7E758415}">
      <dgm:prSet/>
      <dgm:spPr/>
      <dgm:t>
        <a:bodyPr/>
        <a:lstStyle/>
        <a:p>
          <a:r>
            <a:rPr lang="en-US" dirty="0"/>
            <a:t>If yes, draw a dot on a piece of paper. </a:t>
          </a:r>
        </a:p>
      </dgm:t>
    </dgm:pt>
    <dgm:pt modelId="{9EEAA437-2210-4301-9209-72E5C9BC6A3D}" type="parTrans" cxnId="{5727E86E-1629-4A17-8EF4-3CD60BCBE75D}">
      <dgm:prSet/>
      <dgm:spPr/>
      <dgm:t>
        <a:bodyPr/>
        <a:lstStyle/>
        <a:p>
          <a:endParaRPr lang="en-US"/>
        </a:p>
      </dgm:t>
    </dgm:pt>
    <dgm:pt modelId="{2197369F-BB1C-4925-B327-6CE44B9A373D}" type="sibTrans" cxnId="{5727E86E-1629-4A17-8EF4-3CD60BCBE75D}">
      <dgm:prSet/>
      <dgm:spPr/>
      <dgm:t>
        <a:bodyPr/>
        <a:lstStyle/>
        <a:p>
          <a:endParaRPr lang="en-US"/>
        </a:p>
      </dgm:t>
    </dgm:pt>
    <dgm:pt modelId="{7EC6FA8E-EBB5-4E99-909F-E0DEE22F229C}">
      <dgm:prSet/>
      <dgm:spPr/>
      <dgm:t>
        <a:bodyPr/>
        <a:lstStyle/>
        <a:p>
          <a:r>
            <a:rPr lang="en-US"/>
            <a:t>Move</a:t>
          </a:r>
        </a:p>
      </dgm:t>
    </dgm:pt>
    <dgm:pt modelId="{8EBFBED9-A2FE-405F-866A-4647F554B887}" type="parTrans" cxnId="{45ED7086-545E-470A-B87C-86F05D6246A0}">
      <dgm:prSet/>
      <dgm:spPr/>
      <dgm:t>
        <a:bodyPr/>
        <a:lstStyle/>
        <a:p>
          <a:endParaRPr lang="en-US"/>
        </a:p>
      </dgm:t>
    </dgm:pt>
    <dgm:pt modelId="{C019226C-438F-4F75-B8F4-870DE83F698C}" type="sibTrans" cxnId="{45ED7086-545E-470A-B87C-86F05D6246A0}">
      <dgm:prSet/>
      <dgm:spPr/>
      <dgm:t>
        <a:bodyPr/>
        <a:lstStyle/>
        <a:p>
          <a:endParaRPr lang="en-US"/>
        </a:p>
      </dgm:t>
    </dgm:pt>
    <dgm:pt modelId="{0784FC32-64ED-4793-8584-93CE0D75B8B2}">
      <dgm:prSet/>
      <dgm:spPr/>
      <dgm:t>
        <a:bodyPr/>
        <a:lstStyle/>
        <a:p>
          <a:r>
            <a:rPr lang="en-US"/>
            <a:t>Move to the second position of Text and check whether Pattern appears in Text starting at its second position. </a:t>
          </a:r>
        </a:p>
      </dgm:t>
    </dgm:pt>
    <dgm:pt modelId="{D72CF6AF-F688-4180-BB76-C5B6D287795D}" type="parTrans" cxnId="{56BEAEC5-BA62-4FD9-BC95-859202DDD769}">
      <dgm:prSet/>
      <dgm:spPr/>
      <dgm:t>
        <a:bodyPr/>
        <a:lstStyle/>
        <a:p>
          <a:endParaRPr lang="en-US"/>
        </a:p>
      </dgm:t>
    </dgm:pt>
    <dgm:pt modelId="{F73773D9-9C08-42C4-AFA7-37CFBEA5459E}" type="sibTrans" cxnId="{56BEAEC5-BA62-4FD9-BC95-859202DDD769}">
      <dgm:prSet/>
      <dgm:spPr/>
      <dgm:t>
        <a:bodyPr/>
        <a:lstStyle/>
        <a:p>
          <a:endParaRPr lang="en-US"/>
        </a:p>
      </dgm:t>
    </dgm:pt>
    <dgm:pt modelId="{FE2DE452-8307-444E-808C-414E2243F9E9}">
      <dgm:prSet/>
      <dgm:spPr/>
      <dgm:t>
        <a:bodyPr/>
        <a:lstStyle/>
        <a:p>
          <a:r>
            <a:rPr lang="en-US"/>
            <a:t>If yes, draw another dot on the same piece of paper. </a:t>
          </a:r>
        </a:p>
      </dgm:t>
    </dgm:pt>
    <dgm:pt modelId="{41476D3C-182F-4C71-9CF9-40D440AC12BB}" type="parTrans" cxnId="{D2712A30-217B-487C-99F2-CAAE5CFF9F86}">
      <dgm:prSet/>
      <dgm:spPr/>
      <dgm:t>
        <a:bodyPr/>
        <a:lstStyle/>
        <a:p>
          <a:endParaRPr lang="en-US"/>
        </a:p>
      </dgm:t>
    </dgm:pt>
    <dgm:pt modelId="{E6DABB22-2188-48F5-8536-3715628C905B}" type="sibTrans" cxnId="{D2712A30-217B-487C-99F2-CAAE5CFF9F86}">
      <dgm:prSet/>
      <dgm:spPr/>
      <dgm:t>
        <a:bodyPr/>
        <a:lstStyle/>
        <a:p>
          <a:endParaRPr lang="en-US"/>
        </a:p>
      </dgm:t>
    </dgm:pt>
    <dgm:pt modelId="{1FE1AF33-52B7-4DA2-BFC3-F867852A8243}">
      <dgm:prSet/>
      <dgm:spPr/>
      <dgm:t>
        <a:bodyPr/>
        <a:lstStyle/>
        <a:p>
          <a:r>
            <a:rPr lang="en-US"/>
            <a:t>Continue</a:t>
          </a:r>
        </a:p>
      </dgm:t>
    </dgm:pt>
    <dgm:pt modelId="{8E96800E-A6A2-4CB6-B5AE-F7BB89875334}" type="parTrans" cxnId="{C842AFD1-F5ED-44C3-A6F0-FF56A14A13D4}">
      <dgm:prSet/>
      <dgm:spPr/>
      <dgm:t>
        <a:bodyPr/>
        <a:lstStyle/>
        <a:p>
          <a:endParaRPr lang="en-US"/>
        </a:p>
      </dgm:t>
    </dgm:pt>
    <dgm:pt modelId="{DEDEE257-97A9-403E-8D30-119063327452}" type="sibTrans" cxnId="{C842AFD1-F5ED-44C3-A6F0-FF56A14A13D4}">
      <dgm:prSet/>
      <dgm:spPr/>
      <dgm:t>
        <a:bodyPr/>
        <a:lstStyle/>
        <a:p>
          <a:endParaRPr lang="en-US"/>
        </a:p>
      </dgm:t>
    </dgm:pt>
    <dgm:pt modelId="{314D5DEB-7F11-4DB8-8E6C-63639B32FC4D}">
      <dgm:prSet/>
      <dgm:spPr/>
      <dgm:t>
        <a:bodyPr/>
        <a:lstStyle/>
        <a:p>
          <a:r>
            <a:rPr lang="en-US"/>
            <a:t>Continue until you reach the end of Text. </a:t>
          </a:r>
        </a:p>
      </dgm:t>
    </dgm:pt>
    <dgm:pt modelId="{3398F3C4-17DF-4AAA-83A5-C49B7BA61134}" type="parTrans" cxnId="{7BBBE01F-B4AE-4BDF-80C5-A07C5E8CA6B8}">
      <dgm:prSet/>
      <dgm:spPr/>
      <dgm:t>
        <a:bodyPr/>
        <a:lstStyle/>
        <a:p>
          <a:endParaRPr lang="en-US"/>
        </a:p>
      </dgm:t>
    </dgm:pt>
    <dgm:pt modelId="{AA0B2F1E-BA48-48A4-B0EC-7E62F6019F22}" type="sibTrans" cxnId="{7BBBE01F-B4AE-4BDF-80C5-A07C5E8CA6B8}">
      <dgm:prSet/>
      <dgm:spPr/>
      <dgm:t>
        <a:bodyPr/>
        <a:lstStyle/>
        <a:p>
          <a:endParaRPr lang="en-US"/>
        </a:p>
      </dgm:t>
    </dgm:pt>
    <dgm:pt modelId="{595313D2-AC55-4299-AB9A-E58DECF2BA7F}">
      <dgm:prSet/>
      <dgm:spPr/>
      <dgm:t>
        <a:bodyPr/>
        <a:lstStyle/>
        <a:p>
          <a:r>
            <a:rPr lang="en-US"/>
            <a:t>Count</a:t>
          </a:r>
        </a:p>
      </dgm:t>
    </dgm:pt>
    <dgm:pt modelId="{6E8BB14C-6B24-452E-ABBC-606B06DEE3E3}" type="parTrans" cxnId="{CAF5AB4E-3B8F-43D8-928C-A6E82471380F}">
      <dgm:prSet/>
      <dgm:spPr/>
      <dgm:t>
        <a:bodyPr/>
        <a:lstStyle/>
        <a:p>
          <a:endParaRPr lang="en-US"/>
        </a:p>
      </dgm:t>
    </dgm:pt>
    <dgm:pt modelId="{5A9D8F03-ACB6-487C-84FC-48539272DEA4}" type="sibTrans" cxnId="{CAF5AB4E-3B8F-43D8-928C-A6E82471380F}">
      <dgm:prSet/>
      <dgm:spPr/>
      <dgm:t>
        <a:bodyPr/>
        <a:lstStyle/>
        <a:p>
          <a:endParaRPr lang="en-US"/>
        </a:p>
      </dgm:t>
    </dgm:pt>
    <dgm:pt modelId="{CA86E5D6-0A2B-4A7B-A447-0F218674E8D1}">
      <dgm:prSet/>
      <dgm:spPr/>
      <dgm:t>
        <a:bodyPr/>
        <a:lstStyle/>
        <a:p>
          <a:r>
            <a:rPr lang="en-US"/>
            <a:t>Count the number of dots on the paper. </a:t>
          </a:r>
        </a:p>
      </dgm:t>
    </dgm:pt>
    <dgm:pt modelId="{580D1E54-9845-4433-9A3F-BBAF681E24A9}" type="parTrans" cxnId="{3717095E-3E78-4524-9CA0-89076A880DA0}">
      <dgm:prSet/>
      <dgm:spPr/>
      <dgm:t>
        <a:bodyPr/>
        <a:lstStyle/>
        <a:p>
          <a:endParaRPr lang="en-US"/>
        </a:p>
      </dgm:t>
    </dgm:pt>
    <dgm:pt modelId="{D575ADAA-B0A0-4D15-8FB3-F0E072B411EE}" type="sibTrans" cxnId="{3717095E-3E78-4524-9CA0-89076A880DA0}">
      <dgm:prSet/>
      <dgm:spPr/>
      <dgm:t>
        <a:bodyPr/>
        <a:lstStyle/>
        <a:p>
          <a:endParaRPr lang="en-US"/>
        </a:p>
      </dgm:t>
    </dgm:pt>
    <dgm:pt modelId="{EFA4B35F-B1C4-8F4C-B30D-5678272FA817}" type="pres">
      <dgm:prSet presAssocID="{2F40E661-6573-49AA-9589-DD9199B56DF0}" presName="Name0" presStyleCnt="0">
        <dgm:presLayoutVars>
          <dgm:dir/>
          <dgm:animLvl val="lvl"/>
          <dgm:resizeHandles val="exact"/>
        </dgm:presLayoutVars>
      </dgm:prSet>
      <dgm:spPr/>
    </dgm:pt>
    <dgm:pt modelId="{4E14CBF1-6342-2E44-81F1-C70DFC878E83}" type="pres">
      <dgm:prSet presAssocID="{0B3D7305-CED2-43CA-99C0-2A957BD04A82}" presName="linNode" presStyleCnt="0"/>
      <dgm:spPr/>
    </dgm:pt>
    <dgm:pt modelId="{82E51543-A936-1B4C-A5E6-2F9C807F67D6}" type="pres">
      <dgm:prSet presAssocID="{0B3D7305-CED2-43CA-99C0-2A957BD04A82}" presName="parentText" presStyleLbl="alignNode1" presStyleIdx="0" presStyleCnt="4">
        <dgm:presLayoutVars>
          <dgm:chMax val="1"/>
          <dgm:bulletEnabled/>
        </dgm:presLayoutVars>
      </dgm:prSet>
      <dgm:spPr/>
    </dgm:pt>
    <dgm:pt modelId="{859FB765-AC5D-034C-B957-B076F4B0CBA7}" type="pres">
      <dgm:prSet presAssocID="{0B3D7305-CED2-43CA-99C0-2A957BD04A82}" presName="descendantText" presStyleLbl="alignAccFollowNode1" presStyleIdx="0" presStyleCnt="4">
        <dgm:presLayoutVars>
          <dgm:bulletEnabled/>
        </dgm:presLayoutVars>
      </dgm:prSet>
      <dgm:spPr/>
    </dgm:pt>
    <dgm:pt modelId="{30F00C95-50E6-4543-8207-9F9712898069}" type="pres">
      <dgm:prSet presAssocID="{9302C5B3-8AD5-4B1F-8F02-A63DF45D230B}" presName="sp" presStyleCnt="0"/>
      <dgm:spPr/>
    </dgm:pt>
    <dgm:pt modelId="{2E68060C-BCD2-AF45-9005-19FD7C25470D}" type="pres">
      <dgm:prSet presAssocID="{7EC6FA8E-EBB5-4E99-909F-E0DEE22F229C}" presName="linNode" presStyleCnt="0"/>
      <dgm:spPr/>
    </dgm:pt>
    <dgm:pt modelId="{03B0C7E4-155F-A248-9447-387BF925265F}" type="pres">
      <dgm:prSet presAssocID="{7EC6FA8E-EBB5-4E99-909F-E0DEE22F229C}" presName="parentText" presStyleLbl="alignNode1" presStyleIdx="1" presStyleCnt="4">
        <dgm:presLayoutVars>
          <dgm:chMax val="1"/>
          <dgm:bulletEnabled/>
        </dgm:presLayoutVars>
      </dgm:prSet>
      <dgm:spPr/>
    </dgm:pt>
    <dgm:pt modelId="{845FDB14-FBA1-B54F-8E7E-1579BA26D7BC}" type="pres">
      <dgm:prSet presAssocID="{7EC6FA8E-EBB5-4E99-909F-E0DEE22F229C}" presName="descendantText" presStyleLbl="alignAccFollowNode1" presStyleIdx="1" presStyleCnt="4">
        <dgm:presLayoutVars>
          <dgm:bulletEnabled/>
        </dgm:presLayoutVars>
      </dgm:prSet>
      <dgm:spPr/>
    </dgm:pt>
    <dgm:pt modelId="{720D53BC-A3CB-D944-974F-574DCFAAC3C6}" type="pres">
      <dgm:prSet presAssocID="{C019226C-438F-4F75-B8F4-870DE83F698C}" presName="sp" presStyleCnt="0"/>
      <dgm:spPr/>
    </dgm:pt>
    <dgm:pt modelId="{5044093E-266D-8C42-9500-5F22B6B53F05}" type="pres">
      <dgm:prSet presAssocID="{1FE1AF33-52B7-4DA2-BFC3-F867852A8243}" presName="linNode" presStyleCnt="0"/>
      <dgm:spPr/>
    </dgm:pt>
    <dgm:pt modelId="{CE8084C7-6C5E-D84D-8F98-E7F438165966}" type="pres">
      <dgm:prSet presAssocID="{1FE1AF33-52B7-4DA2-BFC3-F867852A8243}" presName="parentText" presStyleLbl="alignNode1" presStyleIdx="2" presStyleCnt="4">
        <dgm:presLayoutVars>
          <dgm:chMax val="1"/>
          <dgm:bulletEnabled/>
        </dgm:presLayoutVars>
      </dgm:prSet>
      <dgm:spPr/>
    </dgm:pt>
    <dgm:pt modelId="{3D445C92-BD7F-C342-9FC2-45D5EAB279AA}" type="pres">
      <dgm:prSet presAssocID="{1FE1AF33-52B7-4DA2-BFC3-F867852A8243}" presName="descendantText" presStyleLbl="alignAccFollowNode1" presStyleIdx="2" presStyleCnt="4">
        <dgm:presLayoutVars>
          <dgm:bulletEnabled/>
        </dgm:presLayoutVars>
      </dgm:prSet>
      <dgm:spPr/>
    </dgm:pt>
    <dgm:pt modelId="{A32C9AC7-BD38-6449-B2DA-7AC704D8FC05}" type="pres">
      <dgm:prSet presAssocID="{DEDEE257-97A9-403E-8D30-119063327452}" presName="sp" presStyleCnt="0"/>
      <dgm:spPr/>
    </dgm:pt>
    <dgm:pt modelId="{C0B07F42-1D31-304E-92F6-88B56DEF2252}" type="pres">
      <dgm:prSet presAssocID="{595313D2-AC55-4299-AB9A-E58DECF2BA7F}" presName="linNode" presStyleCnt="0"/>
      <dgm:spPr/>
    </dgm:pt>
    <dgm:pt modelId="{F081E73A-2FAD-9D41-88F8-20EE5B35C37E}" type="pres">
      <dgm:prSet presAssocID="{595313D2-AC55-4299-AB9A-E58DECF2BA7F}" presName="parentText" presStyleLbl="alignNode1" presStyleIdx="3" presStyleCnt="4">
        <dgm:presLayoutVars>
          <dgm:chMax val="1"/>
          <dgm:bulletEnabled/>
        </dgm:presLayoutVars>
      </dgm:prSet>
      <dgm:spPr/>
    </dgm:pt>
    <dgm:pt modelId="{E6DA10DC-F06F-8740-981F-EEB25BEC182F}" type="pres">
      <dgm:prSet presAssocID="{595313D2-AC55-4299-AB9A-E58DECF2BA7F}" presName="descendantText" presStyleLbl="alignAccFollowNode1" presStyleIdx="3" presStyleCnt="4">
        <dgm:presLayoutVars>
          <dgm:bulletEnabled/>
        </dgm:presLayoutVars>
      </dgm:prSet>
      <dgm:spPr/>
    </dgm:pt>
  </dgm:ptLst>
  <dgm:cxnLst>
    <dgm:cxn modelId="{7BBBE01F-B4AE-4BDF-80C5-A07C5E8CA6B8}" srcId="{1FE1AF33-52B7-4DA2-BFC3-F867852A8243}" destId="{314D5DEB-7F11-4DB8-8E6C-63639B32FC4D}" srcOrd="0" destOrd="0" parTransId="{3398F3C4-17DF-4AAA-83A5-C49B7BA61134}" sibTransId="{AA0B2F1E-BA48-48A4-B0EC-7E62F6019F22}"/>
    <dgm:cxn modelId="{84CDC025-B475-F346-B50C-E4F08AB5D00C}" type="presOf" srcId="{FE2DE452-8307-444E-808C-414E2243F9E9}" destId="{845FDB14-FBA1-B54F-8E7E-1579BA26D7BC}" srcOrd="0" destOrd="1" presId="urn:microsoft.com/office/officeart/2016/7/layout/VerticalSolidActionList"/>
    <dgm:cxn modelId="{D2712A30-217B-487C-99F2-CAAE5CFF9F86}" srcId="{0784FC32-64ED-4793-8584-93CE0D75B8B2}" destId="{FE2DE452-8307-444E-808C-414E2243F9E9}" srcOrd="0" destOrd="0" parTransId="{41476D3C-182F-4C71-9CF9-40D440AC12BB}" sibTransId="{E6DABB22-2188-48F5-8536-3715628C905B}"/>
    <dgm:cxn modelId="{5AFD3B34-C73E-0846-88DA-72FAD33AE22C}" type="presOf" srcId="{0B3D7305-CED2-43CA-99C0-2A957BD04A82}" destId="{82E51543-A936-1B4C-A5E6-2F9C807F67D6}" srcOrd="0" destOrd="0" presId="urn:microsoft.com/office/officeart/2016/7/layout/VerticalSolidActionList"/>
    <dgm:cxn modelId="{4D46053B-27DA-D44D-893D-2E9D0F7B6254}" type="presOf" srcId="{FBB474E2-9E8B-40A4-969C-2B7E7E758415}" destId="{859FB765-AC5D-034C-B957-B076F4B0CBA7}" srcOrd="0" destOrd="1" presId="urn:microsoft.com/office/officeart/2016/7/layout/VerticalSolidActionList"/>
    <dgm:cxn modelId="{CAF5AB4E-3B8F-43D8-928C-A6E82471380F}" srcId="{2F40E661-6573-49AA-9589-DD9199B56DF0}" destId="{595313D2-AC55-4299-AB9A-E58DECF2BA7F}" srcOrd="3" destOrd="0" parTransId="{6E8BB14C-6B24-452E-ABBC-606B06DEE3E3}" sibTransId="{5A9D8F03-ACB6-487C-84FC-48539272DEA4}"/>
    <dgm:cxn modelId="{3717095E-3E78-4524-9CA0-89076A880DA0}" srcId="{595313D2-AC55-4299-AB9A-E58DECF2BA7F}" destId="{CA86E5D6-0A2B-4A7B-A447-0F218674E8D1}" srcOrd="0" destOrd="0" parTransId="{580D1E54-9845-4433-9A3F-BBAF681E24A9}" sibTransId="{D575ADAA-B0A0-4D15-8FB3-F0E072B411EE}"/>
    <dgm:cxn modelId="{2704525F-4175-4213-A438-B3E6E6E003D9}" srcId="{0B3D7305-CED2-43CA-99C0-2A957BD04A82}" destId="{29A7CAB1-997A-4DA3-AE3F-C08A5CFEECE7}" srcOrd="0" destOrd="0" parTransId="{511FD67D-3950-4F83-986E-4F82F504723D}" sibTransId="{903495AF-F628-4751-9A4C-3CD4EC7508B2}"/>
    <dgm:cxn modelId="{83344162-8543-D542-B277-FFA1D7C53498}" type="presOf" srcId="{0784FC32-64ED-4793-8584-93CE0D75B8B2}" destId="{845FDB14-FBA1-B54F-8E7E-1579BA26D7BC}" srcOrd="0" destOrd="0" presId="urn:microsoft.com/office/officeart/2016/7/layout/VerticalSolidActionList"/>
    <dgm:cxn modelId="{08C94D65-B31F-49E2-A59B-4BD85AA2FCE0}" srcId="{2F40E661-6573-49AA-9589-DD9199B56DF0}" destId="{0B3D7305-CED2-43CA-99C0-2A957BD04A82}" srcOrd="0" destOrd="0" parTransId="{E5854AFD-8EFA-4798-8ABD-775D4E213B5C}" sibTransId="{9302C5B3-8AD5-4B1F-8F02-A63DF45D230B}"/>
    <dgm:cxn modelId="{966B646A-455A-5445-9BE0-02E2A4109BCB}" type="presOf" srcId="{2F40E661-6573-49AA-9589-DD9199B56DF0}" destId="{EFA4B35F-B1C4-8F4C-B30D-5678272FA817}" srcOrd="0" destOrd="0" presId="urn:microsoft.com/office/officeart/2016/7/layout/VerticalSolidActionList"/>
    <dgm:cxn modelId="{5727E86E-1629-4A17-8EF4-3CD60BCBE75D}" srcId="{29A7CAB1-997A-4DA3-AE3F-C08A5CFEECE7}" destId="{FBB474E2-9E8B-40A4-969C-2B7E7E758415}" srcOrd="0" destOrd="0" parTransId="{9EEAA437-2210-4301-9209-72E5C9BC6A3D}" sibTransId="{2197369F-BB1C-4925-B327-6CE44B9A373D}"/>
    <dgm:cxn modelId="{45ED7086-545E-470A-B87C-86F05D6246A0}" srcId="{2F40E661-6573-49AA-9589-DD9199B56DF0}" destId="{7EC6FA8E-EBB5-4E99-909F-E0DEE22F229C}" srcOrd="1" destOrd="0" parTransId="{8EBFBED9-A2FE-405F-866A-4647F554B887}" sibTransId="{C019226C-438F-4F75-B8F4-870DE83F698C}"/>
    <dgm:cxn modelId="{EA8BAD91-31C9-BA42-B07F-C69A852A47E9}" type="presOf" srcId="{CA86E5D6-0A2B-4A7B-A447-0F218674E8D1}" destId="{E6DA10DC-F06F-8740-981F-EEB25BEC182F}" srcOrd="0" destOrd="0" presId="urn:microsoft.com/office/officeart/2016/7/layout/VerticalSolidActionList"/>
    <dgm:cxn modelId="{5683B8AB-CA7E-6047-AA9D-6A8CAB50A80B}" type="presOf" srcId="{1FE1AF33-52B7-4DA2-BFC3-F867852A8243}" destId="{CE8084C7-6C5E-D84D-8F98-E7F438165966}" srcOrd="0" destOrd="0" presId="urn:microsoft.com/office/officeart/2016/7/layout/VerticalSolidActionList"/>
    <dgm:cxn modelId="{C2F1A5B1-B09B-D640-9793-2597156BCFCF}" type="presOf" srcId="{595313D2-AC55-4299-AB9A-E58DECF2BA7F}" destId="{F081E73A-2FAD-9D41-88F8-20EE5B35C37E}" srcOrd="0" destOrd="0" presId="urn:microsoft.com/office/officeart/2016/7/layout/VerticalSolidActionList"/>
    <dgm:cxn modelId="{56BEAEC5-BA62-4FD9-BC95-859202DDD769}" srcId="{7EC6FA8E-EBB5-4E99-909F-E0DEE22F229C}" destId="{0784FC32-64ED-4793-8584-93CE0D75B8B2}" srcOrd="0" destOrd="0" parTransId="{D72CF6AF-F688-4180-BB76-C5B6D287795D}" sibTransId="{F73773D9-9C08-42C4-AFA7-37CFBEA5459E}"/>
    <dgm:cxn modelId="{C842AFD1-F5ED-44C3-A6F0-FF56A14A13D4}" srcId="{2F40E661-6573-49AA-9589-DD9199B56DF0}" destId="{1FE1AF33-52B7-4DA2-BFC3-F867852A8243}" srcOrd="2" destOrd="0" parTransId="{8E96800E-A6A2-4CB6-B5AE-F7BB89875334}" sibTransId="{DEDEE257-97A9-403E-8D30-119063327452}"/>
    <dgm:cxn modelId="{AC0CDAF0-346E-A64A-B8BC-7C8CD9DA64FD}" type="presOf" srcId="{29A7CAB1-997A-4DA3-AE3F-C08A5CFEECE7}" destId="{859FB765-AC5D-034C-B957-B076F4B0CBA7}" srcOrd="0" destOrd="0" presId="urn:microsoft.com/office/officeart/2016/7/layout/VerticalSolidActionList"/>
    <dgm:cxn modelId="{B8304DFA-BF06-C04B-B8C7-0E89253B6156}" type="presOf" srcId="{314D5DEB-7F11-4DB8-8E6C-63639B32FC4D}" destId="{3D445C92-BD7F-C342-9FC2-45D5EAB279AA}" srcOrd="0" destOrd="0" presId="urn:microsoft.com/office/officeart/2016/7/layout/VerticalSolidActionList"/>
    <dgm:cxn modelId="{0B00F7FF-A1AA-E94C-9434-E5F2D810C992}" type="presOf" srcId="{7EC6FA8E-EBB5-4E99-909F-E0DEE22F229C}" destId="{03B0C7E4-155F-A248-9447-387BF925265F}" srcOrd="0" destOrd="0" presId="urn:microsoft.com/office/officeart/2016/7/layout/VerticalSolidActionList"/>
    <dgm:cxn modelId="{4EF66979-8C35-6E49-A99D-ABBF0EBB342D}" type="presParOf" srcId="{EFA4B35F-B1C4-8F4C-B30D-5678272FA817}" destId="{4E14CBF1-6342-2E44-81F1-C70DFC878E83}" srcOrd="0" destOrd="0" presId="urn:microsoft.com/office/officeart/2016/7/layout/VerticalSolidActionList"/>
    <dgm:cxn modelId="{38B93E36-A2E2-2447-BFC0-C7FE551C7190}" type="presParOf" srcId="{4E14CBF1-6342-2E44-81F1-C70DFC878E83}" destId="{82E51543-A936-1B4C-A5E6-2F9C807F67D6}" srcOrd="0" destOrd="0" presId="urn:microsoft.com/office/officeart/2016/7/layout/VerticalSolidActionList"/>
    <dgm:cxn modelId="{5A89F437-6F43-7947-B737-ABA24542D4EE}" type="presParOf" srcId="{4E14CBF1-6342-2E44-81F1-C70DFC878E83}" destId="{859FB765-AC5D-034C-B957-B076F4B0CBA7}" srcOrd="1" destOrd="0" presId="urn:microsoft.com/office/officeart/2016/7/layout/VerticalSolidActionList"/>
    <dgm:cxn modelId="{04979DC6-A849-9243-8AA4-4C1FEFF3153B}" type="presParOf" srcId="{EFA4B35F-B1C4-8F4C-B30D-5678272FA817}" destId="{30F00C95-50E6-4543-8207-9F9712898069}" srcOrd="1" destOrd="0" presId="urn:microsoft.com/office/officeart/2016/7/layout/VerticalSolidActionList"/>
    <dgm:cxn modelId="{AD2235F4-B4C4-B445-B4E9-A12AAC85EA91}" type="presParOf" srcId="{EFA4B35F-B1C4-8F4C-B30D-5678272FA817}" destId="{2E68060C-BCD2-AF45-9005-19FD7C25470D}" srcOrd="2" destOrd="0" presId="urn:microsoft.com/office/officeart/2016/7/layout/VerticalSolidActionList"/>
    <dgm:cxn modelId="{639BF02E-B423-E744-A32B-CE6705099A5D}" type="presParOf" srcId="{2E68060C-BCD2-AF45-9005-19FD7C25470D}" destId="{03B0C7E4-155F-A248-9447-387BF925265F}" srcOrd="0" destOrd="0" presId="urn:microsoft.com/office/officeart/2016/7/layout/VerticalSolidActionList"/>
    <dgm:cxn modelId="{9B1B2725-F208-C245-8AB7-07FB1F7AE270}" type="presParOf" srcId="{2E68060C-BCD2-AF45-9005-19FD7C25470D}" destId="{845FDB14-FBA1-B54F-8E7E-1579BA26D7BC}" srcOrd="1" destOrd="0" presId="urn:microsoft.com/office/officeart/2016/7/layout/VerticalSolidActionList"/>
    <dgm:cxn modelId="{907D5170-8EB8-4540-9C41-2989B5698DEE}" type="presParOf" srcId="{EFA4B35F-B1C4-8F4C-B30D-5678272FA817}" destId="{720D53BC-A3CB-D944-974F-574DCFAAC3C6}" srcOrd="3" destOrd="0" presId="urn:microsoft.com/office/officeart/2016/7/layout/VerticalSolidActionList"/>
    <dgm:cxn modelId="{BD671E1D-702D-6040-8523-385276BF452B}" type="presParOf" srcId="{EFA4B35F-B1C4-8F4C-B30D-5678272FA817}" destId="{5044093E-266D-8C42-9500-5F22B6B53F05}" srcOrd="4" destOrd="0" presId="urn:microsoft.com/office/officeart/2016/7/layout/VerticalSolidActionList"/>
    <dgm:cxn modelId="{D180BCA2-A15A-AA42-9D3B-3E9B66B327DC}" type="presParOf" srcId="{5044093E-266D-8C42-9500-5F22B6B53F05}" destId="{CE8084C7-6C5E-D84D-8F98-E7F438165966}" srcOrd="0" destOrd="0" presId="urn:microsoft.com/office/officeart/2016/7/layout/VerticalSolidActionList"/>
    <dgm:cxn modelId="{22A144D1-ACA1-2F4F-A08D-DAE169C43D0C}" type="presParOf" srcId="{5044093E-266D-8C42-9500-5F22B6B53F05}" destId="{3D445C92-BD7F-C342-9FC2-45D5EAB279AA}" srcOrd="1" destOrd="0" presId="urn:microsoft.com/office/officeart/2016/7/layout/VerticalSolidActionList"/>
    <dgm:cxn modelId="{893D491A-6F2E-F04B-AB2D-ADFFE27F2BEE}" type="presParOf" srcId="{EFA4B35F-B1C4-8F4C-B30D-5678272FA817}" destId="{A32C9AC7-BD38-6449-B2DA-7AC704D8FC05}" srcOrd="5" destOrd="0" presId="urn:microsoft.com/office/officeart/2016/7/layout/VerticalSolidActionList"/>
    <dgm:cxn modelId="{677F1EB3-2F59-2A4E-8FF1-E66428FB51D4}" type="presParOf" srcId="{EFA4B35F-B1C4-8F4C-B30D-5678272FA817}" destId="{C0B07F42-1D31-304E-92F6-88B56DEF2252}" srcOrd="6" destOrd="0" presId="urn:microsoft.com/office/officeart/2016/7/layout/VerticalSolidActionList"/>
    <dgm:cxn modelId="{CEA1DED6-DC4C-4F47-BE6C-E93F15EBDCAB}" type="presParOf" srcId="{C0B07F42-1D31-304E-92F6-88B56DEF2252}" destId="{F081E73A-2FAD-9D41-88F8-20EE5B35C37E}" srcOrd="0" destOrd="0" presId="urn:microsoft.com/office/officeart/2016/7/layout/VerticalSolidActionList"/>
    <dgm:cxn modelId="{A9240153-9BAE-E94E-8D3C-B3B632456AAD}" type="presParOf" srcId="{C0B07F42-1D31-304E-92F6-88B56DEF2252}" destId="{E6DA10DC-F06F-8740-981F-EEB25BEC182F}"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1E36D-974F-46CC-82D6-BB1FDE3527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FF4936-6115-4745-A99F-96849BD33FDA}">
      <dgm:prSet/>
      <dgm:spPr/>
      <dgm:t>
        <a:bodyPr/>
        <a:lstStyle/>
        <a:p>
          <a:r>
            <a:rPr lang="en-US" dirty="0"/>
            <a:t>Algorithm expressed as sequential </a:t>
          </a:r>
          <a:r>
            <a:rPr lang="en-US" b="1" dirty="0"/>
            <a:t>steps</a:t>
          </a:r>
        </a:p>
      </dgm:t>
    </dgm:pt>
    <dgm:pt modelId="{68A87728-B8C0-4CF5-A699-B4172281661E}" type="parTrans" cxnId="{1AA9848E-D074-4572-8963-7602E0714072}">
      <dgm:prSet/>
      <dgm:spPr/>
      <dgm:t>
        <a:bodyPr/>
        <a:lstStyle/>
        <a:p>
          <a:endParaRPr lang="en-US"/>
        </a:p>
      </dgm:t>
    </dgm:pt>
    <dgm:pt modelId="{7DF32480-7B5B-4421-863A-32C33F1D4C35}" type="sibTrans" cxnId="{1AA9848E-D074-4572-8963-7602E0714072}">
      <dgm:prSet/>
      <dgm:spPr/>
      <dgm:t>
        <a:bodyPr/>
        <a:lstStyle/>
        <a:p>
          <a:endParaRPr lang="en-US"/>
        </a:p>
      </dgm:t>
    </dgm:pt>
    <dgm:pt modelId="{7203E7FA-7172-46FC-834E-7C4B340F9BD5}">
      <dgm:prSet/>
      <dgm:spPr/>
      <dgm:t>
        <a:bodyPr/>
        <a:lstStyle/>
        <a:p>
          <a:r>
            <a:rPr lang="en-US" dirty="0"/>
            <a:t>You think about where and how the data </a:t>
          </a:r>
          <a:r>
            <a:rPr lang="en-US" b="1" dirty="0"/>
            <a:t>enters</a:t>
          </a:r>
          <a:r>
            <a:rPr lang="en-US" dirty="0"/>
            <a:t> (input)</a:t>
          </a:r>
        </a:p>
      </dgm:t>
    </dgm:pt>
    <dgm:pt modelId="{81457735-2FA9-4EA3-B89D-834D9D97A70A}" type="parTrans" cxnId="{07CBE479-D5B2-481E-9E45-7C26B39659E3}">
      <dgm:prSet/>
      <dgm:spPr/>
      <dgm:t>
        <a:bodyPr/>
        <a:lstStyle/>
        <a:p>
          <a:endParaRPr lang="en-US"/>
        </a:p>
      </dgm:t>
    </dgm:pt>
    <dgm:pt modelId="{C0FFF153-2827-4C08-9EFB-F1B241D503F7}" type="sibTrans" cxnId="{07CBE479-D5B2-481E-9E45-7C26B39659E3}">
      <dgm:prSet/>
      <dgm:spPr/>
      <dgm:t>
        <a:bodyPr/>
        <a:lstStyle/>
        <a:p>
          <a:endParaRPr lang="en-US"/>
        </a:p>
      </dgm:t>
    </dgm:pt>
    <dgm:pt modelId="{AC54696E-BE10-4C20-8513-737944CA7778}">
      <dgm:prSet/>
      <dgm:spPr/>
      <dgm:t>
        <a:bodyPr/>
        <a:lstStyle/>
        <a:p>
          <a:r>
            <a:rPr lang="en-US" dirty="0"/>
            <a:t>You think about </a:t>
          </a:r>
          <a:r>
            <a:rPr lang="en-US" b="1" dirty="0"/>
            <a:t>decision points</a:t>
          </a:r>
        </a:p>
      </dgm:t>
    </dgm:pt>
    <dgm:pt modelId="{21DB8650-1010-464A-B8D0-E92CBD09A1BB}" type="parTrans" cxnId="{DC129282-586B-4E25-B254-CFB4198209F5}">
      <dgm:prSet/>
      <dgm:spPr/>
      <dgm:t>
        <a:bodyPr/>
        <a:lstStyle/>
        <a:p>
          <a:endParaRPr lang="en-US"/>
        </a:p>
      </dgm:t>
    </dgm:pt>
    <dgm:pt modelId="{DDF90B95-12D6-4ED7-9664-744527C8CAF8}" type="sibTrans" cxnId="{DC129282-586B-4E25-B254-CFB4198209F5}">
      <dgm:prSet/>
      <dgm:spPr/>
      <dgm:t>
        <a:bodyPr/>
        <a:lstStyle/>
        <a:p>
          <a:endParaRPr lang="en-US"/>
        </a:p>
      </dgm:t>
    </dgm:pt>
    <dgm:pt modelId="{B16E6635-8354-44EF-882F-42DC7C5A85C8}">
      <dgm:prSet/>
      <dgm:spPr/>
      <dgm:t>
        <a:bodyPr/>
        <a:lstStyle/>
        <a:p>
          <a:r>
            <a:rPr lang="en-US" dirty="0"/>
            <a:t>You think about data transformation and </a:t>
          </a:r>
          <a:r>
            <a:rPr lang="en-US" b="1" dirty="0"/>
            <a:t>processing</a:t>
          </a:r>
        </a:p>
      </dgm:t>
    </dgm:pt>
    <dgm:pt modelId="{F5831588-FEBF-4B40-AA13-CA1150F048D8}" type="parTrans" cxnId="{CD13B264-2D66-487F-89A5-194D93AD2652}">
      <dgm:prSet/>
      <dgm:spPr/>
      <dgm:t>
        <a:bodyPr/>
        <a:lstStyle/>
        <a:p>
          <a:endParaRPr lang="en-US"/>
        </a:p>
      </dgm:t>
    </dgm:pt>
    <dgm:pt modelId="{B841BDFA-96B6-4901-8EFF-8977B882536B}" type="sibTrans" cxnId="{CD13B264-2D66-487F-89A5-194D93AD2652}">
      <dgm:prSet/>
      <dgm:spPr/>
      <dgm:t>
        <a:bodyPr/>
        <a:lstStyle/>
        <a:p>
          <a:endParaRPr lang="en-US"/>
        </a:p>
      </dgm:t>
    </dgm:pt>
    <dgm:pt modelId="{04807E29-C9B7-4D2D-819F-C0496B3453F3}">
      <dgm:prSet/>
      <dgm:spPr/>
      <dgm:t>
        <a:bodyPr/>
        <a:lstStyle/>
        <a:p>
          <a:r>
            <a:rPr lang="en-US" dirty="0"/>
            <a:t>You think about when and where to </a:t>
          </a:r>
          <a:r>
            <a:rPr lang="en-US" b="1" dirty="0"/>
            <a:t>output</a:t>
          </a:r>
          <a:r>
            <a:rPr lang="en-US" dirty="0"/>
            <a:t> the information</a:t>
          </a:r>
        </a:p>
      </dgm:t>
    </dgm:pt>
    <dgm:pt modelId="{94C66B9B-A3CF-46DC-9689-AE289EBF0F28}" type="parTrans" cxnId="{7A40D9DB-6913-46BE-8A4A-5E01ED9E0C86}">
      <dgm:prSet/>
      <dgm:spPr/>
      <dgm:t>
        <a:bodyPr/>
        <a:lstStyle/>
        <a:p>
          <a:endParaRPr lang="en-US"/>
        </a:p>
      </dgm:t>
    </dgm:pt>
    <dgm:pt modelId="{0B3B6E93-3C8C-454B-A7C7-9A4585F05241}" type="sibTrans" cxnId="{7A40D9DB-6913-46BE-8A4A-5E01ED9E0C86}">
      <dgm:prSet/>
      <dgm:spPr/>
      <dgm:t>
        <a:bodyPr/>
        <a:lstStyle/>
        <a:p>
          <a:endParaRPr lang="en-US"/>
        </a:p>
      </dgm:t>
    </dgm:pt>
    <dgm:pt modelId="{0223ED76-CBBB-4637-A28B-CBC23835CCBB}" type="pres">
      <dgm:prSet presAssocID="{E8F1E36D-974F-46CC-82D6-BB1FDE3527C5}" presName="root" presStyleCnt="0">
        <dgm:presLayoutVars>
          <dgm:dir/>
          <dgm:resizeHandles val="exact"/>
        </dgm:presLayoutVars>
      </dgm:prSet>
      <dgm:spPr/>
    </dgm:pt>
    <dgm:pt modelId="{F59DB9F4-2A3F-43AD-B3A4-2390D1703E3A}" type="pres">
      <dgm:prSet presAssocID="{DDFF4936-6115-4745-A99F-96849BD33FDA}" presName="compNode" presStyleCnt="0"/>
      <dgm:spPr/>
    </dgm:pt>
    <dgm:pt modelId="{E31279E9-368B-4DDB-8F9B-A3FD7EF356C6}" type="pres">
      <dgm:prSet presAssocID="{DDFF4936-6115-4745-A99F-96849BD33FDA}" presName="bgRect" presStyleLbl="bgShp" presStyleIdx="0" presStyleCnt="5"/>
      <dgm:spPr/>
    </dgm:pt>
    <dgm:pt modelId="{E7B3FC6D-E2E4-404C-8604-07609627F507}" type="pres">
      <dgm:prSet presAssocID="{DDFF4936-6115-4745-A99F-96849BD33FD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3C2207E-F15D-4303-AFF0-5E1093F2A345}" type="pres">
      <dgm:prSet presAssocID="{DDFF4936-6115-4745-A99F-96849BD33FDA}" presName="spaceRect" presStyleCnt="0"/>
      <dgm:spPr/>
    </dgm:pt>
    <dgm:pt modelId="{37F2CB9C-A16B-4DF5-8547-0CA65CC420EB}" type="pres">
      <dgm:prSet presAssocID="{DDFF4936-6115-4745-A99F-96849BD33FDA}" presName="parTx" presStyleLbl="revTx" presStyleIdx="0" presStyleCnt="5">
        <dgm:presLayoutVars>
          <dgm:chMax val="0"/>
          <dgm:chPref val="0"/>
        </dgm:presLayoutVars>
      </dgm:prSet>
      <dgm:spPr/>
    </dgm:pt>
    <dgm:pt modelId="{8C5663FC-D734-4DB9-939E-ABEA942459DE}" type="pres">
      <dgm:prSet presAssocID="{7DF32480-7B5B-4421-863A-32C33F1D4C35}" presName="sibTrans" presStyleCnt="0"/>
      <dgm:spPr/>
    </dgm:pt>
    <dgm:pt modelId="{73147667-6ACD-4CDE-BC7B-1C9EF4DFC902}" type="pres">
      <dgm:prSet presAssocID="{7203E7FA-7172-46FC-834E-7C4B340F9BD5}" presName="compNode" presStyleCnt="0"/>
      <dgm:spPr/>
    </dgm:pt>
    <dgm:pt modelId="{DFC54F84-D511-42ED-961E-AD0FE2E4296C}" type="pres">
      <dgm:prSet presAssocID="{7203E7FA-7172-46FC-834E-7C4B340F9BD5}" presName="bgRect" presStyleLbl="bgShp" presStyleIdx="1" presStyleCnt="5"/>
      <dgm:spPr/>
    </dgm:pt>
    <dgm:pt modelId="{FC7AF30B-3A7F-46B2-ADA6-FFD33674E60C}" type="pres">
      <dgm:prSet presAssocID="{7203E7FA-7172-46FC-834E-7C4B340F9B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FCFF80CC-4847-4E02-94C9-C0A8C93BBE7F}" type="pres">
      <dgm:prSet presAssocID="{7203E7FA-7172-46FC-834E-7C4B340F9BD5}" presName="spaceRect" presStyleCnt="0"/>
      <dgm:spPr/>
    </dgm:pt>
    <dgm:pt modelId="{3205AE75-BDA5-4847-9AF0-72ACD7D5AA68}" type="pres">
      <dgm:prSet presAssocID="{7203E7FA-7172-46FC-834E-7C4B340F9BD5}" presName="parTx" presStyleLbl="revTx" presStyleIdx="1" presStyleCnt="5">
        <dgm:presLayoutVars>
          <dgm:chMax val="0"/>
          <dgm:chPref val="0"/>
        </dgm:presLayoutVars>
      </dgm:prSet>
      <dgm:spPr/>
    </dgm:pt>
    <dgm:pt modelId="{C97A3D88-9945-4F8D-9178-322A772E4816}" type="pres">
      <dgm:prSet presAssocID="{C0FFF153-2827-4C08-9EFB-F1B241D503F7}" presName="sibTrans" presStyleCnt="0"/>
      <dgm:spPr/>
    </dgm:pt>
    <dgm:pt modelId="{F9ADB6F6-BE89-42CC-8262-57AB3859E72B}" type="pres">
      <dgm:prSet presAssocID="{AC54696E-BE10-4C20-8513-737944CA7778}" presName="compNode" presStyleCnt="0"/>
      <dgm:spPr/>
    </dgm:pt>
    <dgm:pt modelId="{E4749634-B06F-413D-B5D5-8CE3B22D762F}" type="pres">
      <dgm:prSet presAssocID="{AC54696E-BE10-4C20-8513-737944CA7778}" presName="bgRect" presStyleLbl="bgShp" presStyleIdx="2" presStyleCnt="5"/>
      <dgm:spPr/>
    </dgm:pt>
    <dgm:pt modelId="{D6F907BE-EDD7-4F4D-AE2A-2CEC8FA40CA7}" type="pres">
      <dgm:prSet presAssocID="{AC54696E-BE10-4C20-8513-737944CA77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011A092-E25A-4639-875D-90BFBE8847C2}" type="pres">
      <dgm:prSet presAssocID="{AC54696E-BE10-4C20-8513-737944CA7778}" presName="spaceRect" presStyleCnt="0"/>
      <dgm:spPr/>
    </dgm:pt>
    <dgm:pt modelId="{49A1F2E6-076F-48A8-B6FB-82C98C1F67F4}" type="pres">
      <dgm:prSet presAssocID="{AC54696E-BE10-4C20-8513-737944CA7778}" presName="parTx" presStyleLbl="revTx" presStyleIdx="2" presStyleCnt="5">
        <dgm:presLayoutVars>
          <dgm:chMax val="0"/>
          <dgm:chPref val="0"/>
        </dgm:presLayoutVars>
      </dgm:prSet>
      <dgm:spPr/>
    </dgm:pt>
    <dgm:pt modelId="{E182A105-6044-4B73-B3BC-60B4C99F2F27}" type="pres">
      <dgm:prSet presAssocID="{DDF90B95-12D6-4ED7-9664-744527C8CAF8}" presName="sibTrans" presStyleCnt="0"/>
      <dgm:spPr/>
    </dgm:pt>
    <dgm:pt modelId="{0584FC47-3DE1-4151-A70F-9648BB89CACA}" type="pres">
      <dgm:prSet presAssocID="{B16E6635-8354-44EF-882F-42DC7C5A85C8}" presName="compNode" presStyleCnt="0"/>
      <dgm:spPr/>
    </dgm:pt>
    <dgm:pt modelId="{B96D2AC1-2379-4F45-B1A5-32AB023B4BC0}" type="pres">
      <dgm:prSet presAssocID="{B16E6635-8354-44EF-882F-42DC7C5A85C8}" presName="bgRect" presStyleLbl="bgShp" presStyleIdx="3" presStyleCnt="5"/>
      <dgm:spPr/>
    </dgm:pt>
    <dgm:pt modelId="{4F87AD81-7FA7-4F6B-B67A-89FD8A8DECF8}" type="pres">
      <dgm:prSet presAssocID="{B16E6635-8354-44EF-882F-42DC7C5A85C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2BAE4F78-CF0D-4881-9A63-4731A88A084C}" type="pres">
      <dgm:prSet presAssocID="{B16E6635-8354-44EF-882F-42DC7C5A85C8}" presName="spaceRect" presStyleCnt="0"/>
      <dgm:spPr/>
    </dgm:pt>
    <dgm:pt modelId="{E5688165-BB5B-411F-9EC6-22077C46267D}" type="pres">
      <dgm:prSet presAssocID="{B16E6635-8354-44EF-882F-42DC7C5A85C8}" presName="parTx" presStyleLbl="revTx" presStyleIdx="3" presStyleCnt="5">
        <dgm:presLayoutVars>
          <dgm:chMax val="0"/>
          <dgm:chPref val="0"/>
        </dgm:presLayoutVars>
      </dgm:prSet>
      <dgm:spPr/>
    </dgm:pt>
    <dgm:pt modelId="{F89C0293-BEC3-4D57-AB80-3188CA872F5D}" type="pres">
      <dgm:prSet presAssocID="{B841BDFA-96B6-4901-8EFF-8977B882536B}" presName="sibTrans" presStyleCnt="0"/>
      <dgm:spPr/>
    </dgm:pt>
    <dgm:pt modelId="{DEEA752C-3543-4AD1-9E4D-235DF58B04FB}" type="pres">
      <dgm:prSet presAssocID="{04807E29-C9B7-4D2D-819F-C0496B3453F3}" presName="compNode" presStyleCnt="0"/>
      <dgm:spPr/>
    </dgm:pt>
    <dgm:pt modelId="{16E75322-C02B-4063-8958-EE2C97A90614}" type="pres">
      <dgm:prSet presAssocID="{04807E29-C9B7-4D2D-819F-C0496B3453F3}" presName="bgRect" presStyleLbl="bgShp" presStyleIdx="4" presStyleCnt="5"/>
      <dgm:spPr/>
    </dgm:pt>
    <dgm:pt modelId="{CCCA078C-4CFD-4348-ACB6-BE243168F785}" type="pres">
      <dgm:prSet presAssocID="{04807E29-C9B7-4D2D-819F-C0496B3453F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263F4FE5-F03D-46DE-9655-356FFF867D91}" type="pres">
      <dgm:prSet presAssocID="{04807E29-C9B7-4D2D-819F-C0496B3453F3}" presName="spaceRect" presStyleCnt="0"/>
      <dgm:spPr/>
    </dgm:pt>
    <dgm:pt modelId="{608722F8-08B0-4257-820A-7AC79F7FBF1C}" type="pres">
      <dgm:prSet presAssocID="{04807E29-C9B7-4D2D-819F-C0496B3453F3}" presName="parTx" presStyleLbl="revTx" presStyleIdx="4" presStyleCnt="5">
        <dgm:presLayoutVars>
          <dgm:chMax val="0"/>
          <dgm:chPref val="0"/>
        </dgm:presLayoutVars>
      </dgm:prSet>
      <dgm:spPr/>
    </dgm:pt>
  </dgm:ptLst>
  <dgm:cxnLst>
    <dgm:cxn modelId="{CD13B264-2D66-487F-89A5-194D93AD2652}" srcId="{E8F1E36D-974F-46CC-82D6-BB1FDE3527C5}" destId="{B16E6635-8354-44EF-882F-42DC7C5A85C8}" srcOrd="3" destOrd="0" parTransId="{F5831588-FEBF-4B40-AA13-CA1150F048D8}" sibTransId="{B841BDFA-96B6-4901-8EFF-8977B882536B}"/>
    <dgm:cxn modelId="{68D5F973-40BB-4B7C-BE6F-E8600289E5E6}" type="presOf" srcId="{AC54696E-BE10-4C20-8513-737944CA7778}" destId="{49A1F2E6-076F-48A8-B6FB-82C98C1F67F4}" srcOrd="0" destOrd="0" presId="urn:microsoft.com/office/officeart/2018/2/layout/IconVerticalSolidList"/>
    <dgm:cxn modelId="{07CBE479-D5B2-481E-9E45-7C26B39659E3}" srcId="{E8F1E36D-974F-46CC-82D6-BB1FDE3527C5}" destId="{7203E7FA-7172-46FC-834E-7C4B340F9BD5}" srcOrd="1" destOrd="0" parTransId="{81457735-2FA9-4EA3-B89D-834D9D97A70A}" sibTransId="{C0FFF153-2827-4C08-9EFB-F1B241D503F7}"/>
    <dgm:cxn modelId="{DC129282-586B-4E25-B254-CFB4198209F5}" srcId="{E8F1E36D-974F-46CC-82D6-BB1FDE3527C5}" destId="{AC54696E-BE10-4C20-8513-737944CA7778}" srcOrd="2" destOrd="0" parTransId="{21DB8650-1010-464A-B8D0-E92CBD09A1BB}" sibTransId="{DDF90B95-12D6-4ED7-9664-744527C8CAF8}"/>
    <dgm:cxn modelId="{3A5CCD8D-4434-4A29-BBB5-D97D5C77818F}" type="presOf" srcId="{7203E7FA-7172-46FC-834E-7C4B340F9BD5}" destId="{3205AE75-BDA5-4847-9AF0-72ACD7D5AA68}" srcOrd="0" destOrd="0" presId="urn:microsoft.com/office/officeart/2018/2/layout/IconVerticalSolidList"/>
    <dgm:cxn modelId="{1AA9848E-D074-4572-8963-7602E0714072}" srcId="{E8F1E36D-974F-46CC-82D6-BB1FDE3527C5}" destId="{DDFF4936-6115-4745-A99F-96849BD33FDA}" srcOrd="0" destOrd="0" parTransId="{68A87728-B8C0-4CF5-A699-B4172281661E}" sibTransId="{7DF32480-7B5B-4421-863A-32C33F1D4C35}"/>
    <dgm:cxn modelId="{CC84DEAB-4283-402D-A25C-D9B46F3F6487}" type="presOf" srcId="{DDFF4936-6115-4745-A99F-96849BD33FDA}" destId="{37F2CB9C-A16B-4DF5-8547-0CA65CC420EB}" srcOrd="0" destOrd="0" presId="urn:microsoft.com/office/officeart/2018/2/layout/IconVerticalSolidList"/>
    <dgm:cxn modelId="{E2DDB7C5-0308-43B3-9B9A-19D19B4C3E82}" type="presOf" srcId="{04807E29-C9B7-4D2D-819F-C0496B3453F3}" destId="{608722F8-08B0-4257-820A-7AC79F7FBF1C}" srcOrd="0" destOrd="0" presId="urn:microsoft.com/office/officeart/2018/2/layout/IconVerticalSolidList"/>
    <dgm:cxn modelId="{4313BFC6-1520-4B45-89FF-35551C69D043}" type="presOf" srcId="{B16E6635-8354-44EF-882F-42DC7C5A85C8}" destId="{E5688165-BB5B-411F-9EC6-22077C46267D}" srcOrd="0" destOrd="0" presId="urn:microsoft.com/office/officeart/2018/2/layout/IconVerticalSolidList"/>
    <dgm:cxn modelId="{80EF5CC7-BAF2-4B7E-BBC9-10079D3A4BC1}" type="presOf" srcId="{E8F1E36D-974F-46CC-82D6-BB1FDE3527C5}" destId="{0223ED76-CBBB-4637-A28B-CBC23835CCBB}" srcOrd="0" destOrd="0" presId="urn:microsoft.com/office/officeart/2018/2/layout/IconVerticalSolidList"/>
    <dgm:cxn modelId="{7A40D9DB-6913-46BE-8A4A-5E01ED9E0C86}" srcId="{E8F1E36D-974F-46CC-82D6-BB1FDE3527C5}" destId="{04807E29-C9B7-4D2D-819F-C0496B3453F3}" srcOrd="4" destOrd="0" parTransId="{94C66B9B-A3CF-46DC-9689-AE289EBF0F28}" sibTransId="{0B3B6E93-3C8C-454B-A7C7-9A4585F05241}"/>
    <dgm:cxn modelId="{88090250-C0A6-4F4D-9F88-FD2DD6AE951C}" type="presParOf" srcId="{0223ED76-CBBB-4637-A28B-CBC23835CCBB}" destId="{F59DB9F4-2A3F-43AD-B3A4-2390D1703E3A}" srcOrd="0" destOrd="0" presId="urn:microsoft.com/office/officeart/2018/2/layout/IconVerticalSolidList"/>
    <dgm:cxn modelId="{E63AA3E2-78B1-4C1D-AA8B-ADA4293218BF}" type="presParOf" srcId="{F59DB9F4-2A3F-43AD-B3A4-2390D1703E3A}" destId="{E31279E9-368B-4DDB-8F9B-A3FD7EF356C6}" srcOrd="0" destOrd="0" presId="urn:microsoft.com/office/officeart/2018/2/layout/IconVerticalSolidList"/>
    <dgm:cxn modelId="{2D0A6DCC-9274-42D3-ACF8-9867785D2C63}" type="presParOf" srcId="{F59DB9F4-2A3F-43AD-B3A4-2390D1703E3A}" destId="{E7B3FC6D-E2E4-404C-8604-07609627F507}" srcOrd="1" destOrd="0" presId="urn:microsoft.com/office/officeart/2018/2/layout/IconVerticalSolidList"/>
    <dgm:cxn modelId="{790336B3-A7C3-4661-B7B7-487B9DD40741}" type="presParOf" srcId="{F59DB9F4-2A3F-43AD-B3A4-2390D1703E3A}" destId="{83C2207E-F15D-4303-AFF0-5E1093F2A345}" srcOrd="2" destOrd="0" presId="urn:microsoft.com/office/officeart/2018/2/layout/IconVerticalSolidList"/>
    <dgm:cxn modelId="{9D5A5CF0-1B3B-43C2-B93D-A77758BC99A4}" type="presParOf" srcId="{F59DB9F4-2A3F-43AD-B3A4-2390D1703E3A}" destId="{37F2CB9C-A16B-4DF5-8547-0CA65CC420EB}" srcOrd="3" destOrd="0" presId="urn:microsoft.com/office/officeart/2018/2/layout/IconVerticalSolidList"/>
    <dgm:cxn modelId="{0F95AACE-9F6D-4039-952D-CE718443B28D}" type="presParOf" srcId="{0223ED76-CBBB-4637-A28B-CBC23835CCBB}" destId="{8C5663FC-D734-4DB9-939E-ABEA942459DE}" srcOrd="1" destOrd="0" presId="urn:microsoft.com/office/officeart/2018/2/layout/IconVerticalSolidList"/>
    <dgm:cxn modelId="{27C63A5D-BFDB-4344-BF6B-62EACB5DF8BB}" type="presParOf" srcId="{0223ED76-CBBB-4637-A28B-CBC23835CCBB}" destId="{73147667-6ACD-4CDE-BC7B-1C9EF4DFC902}" srcOrd="2" destOrd="0" presId="urn:microsoft.com/office/officeart/2018/2/layout/IconVerticalSolidList"/>
    <dgm:cxn modelId="{85A4878D-FF47-4EBF-975F-743E6F4EAA0D}" type="presParOf" srcId="{73147667-6ACD-4CDE-BC7B-1C9EF4DFC902}" destId="{DFC54F84-D511-42ED-961E-AD0FE2E4296C}" srcOrd="0" destOrd="0" presId="urn:microsoft.com/office/officeart/2018/2/layout/IconVerticalSolidList"/>
    <dgm:cxn modelId="{3BCC1BFE-FD8B-4060-8DEF-6CAEA04DABFE}" type="presParOf" srcId="{73147667-6ACD-4CDE-BC7B-1C9EF4DFC902}" destId="{FC7AF30B-3A7F-46B2-ADA6-FFD33674E60C}" srcOrd="1" destOrd="0" presId="urn:microsoft.com/office/officeart/2018/2/layout/IconVerticalSolidList"/>
    <dgm:cxn modelId="{F7F40F5D-87AB-4FB6-B9C2-9ADBC0759E76}" type="presParOf" srcId="{73147667-6ACD-4CDE-BC7B-1C9EF4DFC902}" destId="{FCFF80CC-4847-4E02-94C9-C0A8C93BBE7F}" srcOrd="2" destOrd="0" presId="urn:microsoft.com/office/officeart/2018/2/layout/IconVerticalSolidList"/>
    <dgm:cxn modelId="{CE9A208A-ECDA-41EE-9FAB-E5FC0155F1A1}" type="presParOf" srcId="{73147667-6ACD-4CDE-BC7B-1C9EF4DFC902}" destId="{3205AE75-BDA5-4847-9AF0-72ACD7D5AA68}" srcOrd="3" destOrd="0" presId="urn:microsoft.com/office/officeart/2018/2/layout/IconVerticalSolidList"/>
    <dgm:cxn modelId="{606E719B-6222-415A-9E02-B1AC60B103FD}" type="presParOf" srcId="{0223ED76-CBBB-4637-A28B-CBC23835CCBB}" destId="{C97A3D88-9945-4F8D-9178-322A772E4816}" srcOrd="3" destOrd="0" presId="urn:microsoft.com/office/officeart/2018/2/layout/IconVerticalSolidList"/>
    <dgm:cxn modelId="{90D8CC0F-CEA5-43FB-BAC7-AC3FECB27F8D}" type="presParOf" srcId="{0223ED76-CBBB-4637-A28B-CBC23835CCBB}" destId="{F9ADB6F6-BE89-42CC-8262-57AB3859E72B}" srcOrd="4" destOrd="0" presId="urn:microsoft.com/office/officeart/2018/2/layout/IconVerticalSolidList"/>
    <dgm:cxn modelId="{D0E10D78-47DB-4371-859E-EA657BF6E129}" type="presParOf" srcId="{F9ADB6F6-BE89-42CC-8262-57AB3859E72B}" destId="{E4749634-B06F-413D-B5D5-8CE3B22D762F}" srcOrd="0" destOrd="0" presId="urn:microsoft.com/office/officeart/2018/2/layout/IconVerticalSolidList"/>
    <dgm:cxn modelId="{5B7D6943-0D34-424F-8D31-400C6E121F2D}" type="presParOf" srcId="{F9ADB6F6-BE89-42CC-8262-57AB3859E72B}" destId="{D6F907BE-EDD7-4F4D-AE2A-2CEC8FA40CA7}" srcOrd="1" destOrd="0" presId="urn:microsoft.com/office/officeart/2018/2/layout/IconVerticalSolidList"/>
    <dgm:cxn modelId="{0F7079FF-B467-406D-8CB7-AF9361C21AD5}" type="presParOf" srcId="{F9ADB6F6-BE89-42CC-8262-57AB3859E72B}" destId="{C011A092-E25A-4639-875D-90BFBE8847C2}" srcOrd="2" destOrd="0" presId="urn:microsoft.com/office/officeart/2018/2/layout/IconVerticalSolidList"/>
    <dgm:cxn modelId="{75653534-28F6-4F32-BA6A-7BE81FFBCDA2}" type="presParOf" srcId="{F9ADB6F6-BE89-42CC-8262-57AB3859E72B}" destId="{49A1F2E6-076F-48A8-B6FB-82C98C1F67F4}" srcOrd="3" destOrd="0" presId="urn:microsoft.com/office/officeart/2018/2/layout/IconVerticalSolidList"/>
    <dgm:cxn modelId="{397519D8-76CB-4E85-9EC7-1D7955C5BCFC}" type="presParOf" srcId="{0223ED76-CBBB-4637-A28B-CBC23835CCBB}" destId="{E182A105-6044-4B73-B3BC-60B4C99F2F27}" srcOrd="5" destOrd="0" presId="urn:microsoft.com/office/officeart/2018/2/layout/IconVerticalSolidList"/>
    <dgm:cxn modelId="{5411972B-2569-469A-B810-0B6216FA77EB}" type="presParOf" srcId="{0223ED76-CBBB-4637-A28B-CBC23835CCBB}" destId="{0584FC47-3DE1-4151-A70F-9648BB89CACA}" srcOrd="6" destOrd="0" presId="urn:microsoft.com/office/officeart/2018/2/layout/IconVerticalSolidList"/>
    <dgm:cxn modelId="{607B85CA-1F41-4A1C-8862-51F5F0E0D550}" type="presParOf" srcId="{0584FC47-3DE1-4151-A70F-9648BB89CACA}" destId="{B96D2AC1-2379-4F45-B1A5-32AB023B4BC0}" srcOrd="0" destOrd="0" presId="urn:microsoft.com/office/officeart/2018/2/layout/IconVerticalSolidList"/>
    <dgm:cxn modelId="{1FC41BA6-83C7-4C0A-B3EF-436A6DFE4A08}" type="presParOf" srcId="{0584FC47-3DE1-4151-A70F-9648BB89CACA}" destId="{4F87AD81-7FA7-4F6B-B67A-89FD8A8DECF8}" srcOrd="1" destOrd="0" presId="urn:microsoft.com/office/officeart/2018/2/layout/IconVerticalSolidList"/>
    <dgm:cxn modelId="{3FA1694A-9842-4CF1-9D9C-A67B7C7C1E6D}" type="presParOf" srcId="{0584FC47-3DE1-4151-A70F-9648BB89CACA}" destId="{2BAE4F78-CF0D-4881-9A63-4731A88A084C}" srcOrd="2" destOrd="0" presId="urn:microsoft.com/office/officeart/2018/2/layout/IconVerticalSolidList"/>
    <dgm:cxn modelId="{EBB4E548-6B58-43BC-9DCA-66AD4E26691C}" type="presParOf" srcId="{0584FC47-3DE1-4151-A70F-9648BB89CACA}" destId="{E5688165-BB5B-411F-9EC6-22077C46267D}" srcOrd="3" destOrd="0" presId="urn:microsoft.com/office/officeart/2018/2/layout/IconVerticalSolidList"/>
    <dgm:cxn modelId="{900A8D66-B7EC-463F-BF34-60958F4F37D4}" type="presParOf" srcId="{0223ED76-CBBB-4637-A28B-CBC23835CCBB}" destId="{F89C0293-BEC3-4D57-AB80-3188CA872F5D}" srcOrd="7" destOrd="0" presId="urn:microsoft.com/office/officeart/2018/2/layout/IconVerticalSolidList"/>
    <dgm:cxn modelId="{9CBFC54B-DA16-4B5D-A394-C00568B8CC7B}" type="presParOf" srcId="{0223ED76-CBBB-4637-A28B-CBC23835CCBB}" destId="{DEEA752C-3543-4AD1-9E4D-235DF58B04FB}" srcOrd="8" destOrd="0" presId="urn:microsoft.com/office/officeart/2018/2/layout/IconVerticalSolidList"/>
    <dgm:cxn modelId="{5A689A87-52F6-4360-A32D-B04CB852B586}" type="presParOf" srcId="{DEEA752C-3543-4AD1-9E4D-235DF58B04FB}" destId="{16E75322-C02B-4063-8958-EE2C97A90614}" srcOrd="0" destOrd="0" presId="urn:microsoft.com/office/officeart/2018/2/layout/IconVerticalSolidList"/>
    <dgm:cxn modelId="{BB0E2FCF-5909-4F3E-BBC0-0558DF44AE31}" type="presParOf" srcId="{DEEA752C-3543-4AD1-9E4D-235DF58B04FB}" destId="{CCCA078C-4CFD-4348-ACB6-BE243168F785}" srcOrd="1" destOrd="0" presId="urn:microsoft.com/office/officeart/2018/2/layout/IconVerticalSolidList"/>
    <dgm:cxn modelId="{222D5257-D44D-40C1-B682-887F2AABD4AA}" type="presParOf" srcId="{DEEA752C-3543-4AD1-9E4D-235DF58B04FB}" destId="{263F4FE5-F03D-46DE-9655-356FFF867D91}" srcOrd="2" destOrd="0" presId="urn:microsoft.com/office/officeart/2018/2/layout/IconVerticalSolidList"/>
    <dgm:cxn modelId="{8414E602-8658-4121-A5EF-E3331A2D3711}" type="presParOf" srcId="{DEEA752C-3543-4AD1-9E4D-235DF58B04FB}" destId="{608722F8-08B0-4257-820A-7AC79F7FBF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5B968E-5C30-44D0-868F-2E202ED1A71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2A37B4-A298-427E-A515-BDB2477F86D7}">
      <dgm:prSet/>
      <dgm:spPr/>
      <dgm:t>
        <a:bodyPr/>
        <a:lstStyle/>
        <a:p>
          <a:r>
            <a:rPr lang="en-US"/>
            <a:t>Algorithm expressed as an English “essay”</a:t>
          </a:r>
        </a:p>
      </dgm:t>
    </dgm:pt>
    <dgm:pt modelId="{0987E626-CF39-4F52-8CE5-BF429FA9BED8}" type="parTrans" cxnId="{EB522D56-46AE-43B0-BC4D-758CE4F2B296}">
      <dgm:prSet/>
      <dgm:spPr/>
      <dgm:t>
        <a:bodyPr/>
        <a:lstStyle/>
        <a:p>
          <a:endParaRPr lang="en-US"/>
        </a:p>
      </dgm:t>
    </dgm:pt>
    <dgm:pt modelId="{FA8513E6-0A7B-4629-A1CF-B6EB79702F43}" type="sibTrans" cxnId="{EB522D56-46AE-43B0-BC4D-758CE4F2B296}">
      <dgm:prSet/>
      <dgm:spPr/>
      <dgm:t>
        <a:bodyPr/>
        <a:lstStyle/>
        <a:p>
          <a:endParaRPr lang="en-US"/>
        </a:p>
      </dgm:t>
    </dgm:pt>
    <dgm:pt modelId="{7F4FD0B3-972B-4732-A157-E0A50D91F712}">
      <dgm:prSet/>
      <dgm:spPr/>
      <dgm:t>
        <a:bodyPr/>
        <a:lstStyle/>
        <a:p>
          <a:r>
            <a:rPr lang="en-US"/>
            <a:t>Less structured compared to flowcharts</a:t>
          </a:r>
        </a:p>
      </dgm:t>
    </dgm:pt>
    <dgm:pt modelId="{8895A071-C024-4D5B-8BCA-DE9D9A987F09}" type="parTrans" cxnId="{71274166-8935-4E99-BAA2-62D053D3173B}">
      <dgm:prSet/>
      <dgm:spPr/>
      <dgm:t>
        <a:bodyPr/>
        <a:lstStyle/>
        <a:p>
          <a:endParaRPr lang="en-US"/>
        </a:p>
      </dgm:t>
    </dgm:pt>
    <dgm:pt modelId="{4CB97D87-779E-435C-AED3-2F1868DEE7BE}" type="sibTrans" cxnId="{71274166-8935-4E99-BAA2-62D053D3173B}">
      <dgm:prSet/>
      <dgm:spPr/>
      <dgm:t>
        <a:bodyPr/>
        <a:lstStyle/>
        <a:p>
          <a:endParaRPr lang="en-US"/>
        </a:p>
      </dgm:t>
    </dgm:pt>
    <dgm:pt modelId="{21D987FF-B4E1-47B8-9DA3-E43EF3D222C9}">
      <dgm:prSet/>
      <dgm:spPr/>
      <dgm:t>
        <a:bodyPr/>
        <a:lstStyle/>
        <a:p>
          <a:r>
            <a:rPr lang="en-US"/>
            <a:t>But provides greater room for creativity!</a:t>
          </a:r>
        </a:p>
      </dgm:t>
    </dgm:pt>
    <dgm:pt modelId="{9F0A7EB2-D22B-4F70-B0D4-A4CE52CC3569}" type="parTrans" cxnId="{3E383496-1875-40E3-A0FD-B67EEE87563E}">
      <dgm:prSet/>
      <dgm:spPr/>
      <dgm:t>
        <a:bodyPr/>
        <a:lstStyle/>
        <a:p>
          <a:endParaRPr lang="en-US"/>
        </a:p>
      </dgm:t>
    </dgm:pt>
    <dgm:pt modelId="{2A0BACE7-31F3-4128-B178-6B329D84735D}" type="sibTrans" cxnId="{3E383496-1875-40E3-A0FD-B67EEE87563E}">
      <dgm:prSet/>
      <dgm:spPr/>
      <dgm:t>
        <a:bodyPr/>
        <a:lstStyle/>
        <a:p>
          <a:endParaRPr lang="en-US"/>
        </a:p>
      </dgm:t>
    </dgm:pt>
    <dgm:pt modelId="{BCCACBCA-DB46-4152-A07A-09CA191E0A07}">
      <dgm:prSet/>
      <dgm:spPr/>
      <dgm:t>
        <a:bodyPr/>
        <a:lstStyle/>
        <a:p>
          <a:r>
            <a:rPr lang="en-US"/>
            <a:t>Preferred mode of algorithm sharing because it is all about the idea, while leaving room for interpretation</a:t>
          </a:r>
        </a:p>
      </dgm:t>
    </dgm:pt>
    <dgm:pt modelId="{F78EF8C8-C006-4DDA-A92E-EADCB5A7511C}" type="parTrans" cxnId="{78CD22F0-E88E-4F41-AC01-5D225666B33B}">
      <dgm:prSet/>
      <dgm:spPr/>
      <dgm:t>
        <a:bodyPr/>
        <a:lstStyle/>
        <a:p>
          <a:endParaRPr lang="en-US"/>
        </a:p>
      </dgm:t>
    </dgm:pt>
    <dgm:pt modelId="{C6312581-2C68-4648-9F53-9E02A83F9FE9}" type="sibTrans" cxnId="{78CD22F0-E88E-4F41-AC01-5D225666B33B}">
      <dgm:prSet/>
      <dgm:spPr/>
      <dgm:t>
        <a:bodyPr/>
        <a:lstStyle/>
        <a:p>
          <a:endParaRPr lang="en-US"/>
        </a:p>
      </dgm:t>
    </dgm:pt>
    <dgm:pt modelId="{BF295CFD-E927-4610-90E0-67F1F970543C}" type="pres">
      <dgm:prSet presAssocID="{4F5B968E-5C30-44D0-868F-2E202ED1A710}" presName="root" presStyleCnt="0">
        <dgm:presLayoutVars>
          <dgm:dir/>
          <dgm:resizeHandles val="exact"/>
        </dgm:presLayoutVars>
      </dgm:prSet>
      <dgm:spPr/>
    </dgm:pt>
    <dgm:pt modelId="{414FDFBC-99E7-40BD-9B31-3D841D5419CF}" type="pres">
      <dgm:prSet presAssocID="{1F2A37B4-A298-427E-A515-BDB2477F86D7}" presName="compNode" presStyleCnt="0"/>
      <dgm:spPr/>
    </dgm:pt>
    <dgm:pt modelId="{28BE33B6-9C60-4CF3-88F0-AB624D744AE0}" type="pres">
      <dgm:prSet presAssocID="{1F2A37B4-A298-427E-A515-BDB2477F86D7}" presName="bgRect" presStyleLbl="bgShp" presStyleIdx="0" presStyleCnt="4"/>
      <dgm:spPr/>
    </dgm:pt>
    <dgm:pt modelId="{8D9F162C-49A3-4416-A06A-5B52747B78D5}" type="pres">
      <dgm:prSet presAssocID="{1F2A37B4-A298-427E-A515-BDB2477F86D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DD10DC0-BD73-46A4-9026-A2EA8E7EEEEE}" type="pres">
      <dgm:prSet presAssocID="{1F2A37B4-A298-427E-A515-BDB2477F86D7}" presName="spaceRect" presStyleCnt="0"/>
      <dgm:spPr/>
    </dgm:pt>
    <dgm:pt modelId="{D0AD95F7-BFD7-4D42-8118-E4485292B047}" type="pres">
      <dgm:prSet presAssocID="{1F2A37B4-A298-427E-A515-BDB2477F86D7}" presName="parTx" presStyleLbl="revTx" presStyleIdx="0" presStyleCnt="4">
        <dgm:presLayoutVars>
          <dgm:chMax val="0"/>
          <dgm:chPref val="0"/>
        </dgm:presLayoutVars>
      </dgm:prSet>
      <dgm:spPr/>
    </dgm:pt>
    <dgm:pt modelId="{997E9528-4059-4BC6-8A66-4EEBD245B24F}" type="pres">
      <dgm:prSet presAssocID="{FA8513E6-0A7B-4629-A1CF-B6EB79702F43}" presName="sibTrans" presStyleCnt="0"/>
      <dgm:spPr/>
    </dgm:pt>
    <dgm:pt modelId="{D741FA6C-A94E-49AE-A826-F0A73DDE7FAD}" type="pres">
      <dgm:prSet presAssocID="{7F4FD0B3-972B-4732-A157-E0A50D91F712}" presName="compNode" presStyleCnt="0"/>
      <dgm:spPr/>
    </dgm:pt>
    <dgm:pt modelId="{8EB85FB0-8F3F-43A6-AF3C-EE1E72A63BE8}" type="pres">
      <dgm:prSet presAssocID="{7F4FD0B3-972B-4732-A157-E0A50D91F712}" presName="bgRect" presStyleLbl="bgShp" presStyleIdx="1" presStyleCnt="4"/>
      <dgm:spPr/>
    </dgm:pt>
    <dgm:pt modelId="{1863CC1B-5753-496D-BB7D-B25EB77E86FF}" type="pres">
      <dgm:prSet presAssocID="{7F4FD0B3-972B-4732-A157-E0A50D91F7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A365B00-EF8C-4F06-912E-48D3259EA64A}" type="pres">
      <dgm:prSet presAssocID="{7F4FD0B3-972B-4732-A157-E0A50D91F712}" presName="spaceRect" presStyleCnt="0"/>
      <dgm:spPr/>
    </dgm:pt>
    <dgm:pt modelId="{CBAA1697-A5EE-4DE7-AF2C-FF75D9F80180}" type="pres">
      <dgm:prSet presAssocID="{7F4FD0B3-972B-4732-A157-E0A50D91F712}" presName="parTx" presStyleLbl="revTx" presStyleIdx="1" presStyleCnt="4">
        <dgm:presLayoutVars>
          <dgm:chMax val="0"/>
          <dgm:chPref val="0"/>
        </dgm:presLayoutVars>
      </dgm:prSet>
      <dgm:spPr/>
    </dgm:pt>
    <dgm:pt modelId="{126990F1-A2A2-472F-B0B5-364ED3064AC0}" type="pres">
      <dgm:prSet presAssocID="{4CB97D87-779E-435C-AED3-2F1868DEE7BE}" presName="sibTrans" presStyleCnt="0"/>
      <dgm:spPr/>
    </dgm:pt>
    <dgm:pt modelId="{87B4D685-6DF3-42B4-99D1-6746A918BF4D}" type="pres">
      <dgm:prSet presAssocID="{21D987FF-B4E1-47B8-9DA3-E43EF3D222C9}" presName="compNode" presStyleCnt="0"/>
      <dgm:spPr/>
    </dgm:pt>
    <dgm:pt modelId="{636EBCDD-2568-4873-A7C2-12528E952FDF}" type="pres">
      <dgm:prSet presAssocID="{21D987FF-B4E1-47B8-9DA3-E43EF3D222C9}" presName="bgRect" presStyleLbl="bgShp" presStyleIdx="2" presStyleCnt="4"/>
      <dgm:spPr/>
    </dgm:pt>
    <dgm:pt modelId="{69F8B8F0-F671-495E-97B1-48A2C4228829}" type="pres">
      <dgm:prSet presAssocID="{21D987FF-B4E1-47B8-9DA3-E43EF3D222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5A19A4D8-2A8B-4CEA-BC7D-623E8DB42D75}" type="pres">
      <dgm:prSet presAssocID="{21D987FF-B4E1-47B8-9DA3-E43EF3D222C9}" presName="spaceRect" presStyleCnt="0"/>
      <dgm:spPr/>
    </dgm:pt>
    <dgm:pt modelId="{9E2E732D-0D66-4651-9457-FD191FAE9779}" type="pres">
      <dgm:prSet presAssocID="{21D987FF-B4E1-47B8-9DA3-E43EF3D222C9}" presName="parTx" presStyleLbl="revTx" presStyleIdx="2" presStyleCnt="4">
        <dgm:presLayoutVars>
          <dgm:chMax val="0"/>
          <dgm:chPref val="0"/>
        </dgm:presLayoutVars>
      </dgm:prSet>
      <dgm:spPr/>
    </dgm:pt>
    <dgm:pt modelId="{E3674CF4-749E-4F33-9D1D-12CBD321E560}" type="pres">
      <dgm:prSet presAssocID="{2A0BACE7-31F3-4128-B178-6B329D84735D}" presName="sibTrans" presStyleCnt="0"/>
      <dgm:spPr/>
    </dgm:pt>
    <dgm:pt modelId="{541B9375-4AE6-48E4-8813-A365C4083122}" type="pres">
      <dgm:prSet presAssocID="{BCCACBCA-DB46-4152-A07A-09CA191E0A07}" presName="compNode" presStyleCnt="0"/>
      <dgm:spPr/>
    </dgm:pt>
    <dgm:pt modelId="{F32FAD75-153B-4E8D-8C18-73B4867FC26F}" type="pres">
      <dgm:prSet presAssocID="{BCCACBCA-DB46-4152-A07A-09CA191E0A07}" presName="bgRect" presStyleLbl="bgShp" presStyleIdx="3" presStyleCnt="4"/>
      <dgm:spPr/>
    </dgm:pt>
    <dgm:pt modelId="{AA69027B-7747-4771-A6A6-961AEB0B3ABA}" type="pres">
      <dgm:prSet presAssocID="{BCCACBCA-DB46-4152-A07A-09CA191E0A0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F96EBA8F-FF22-4E2A-ACCF-3C476AD9A079}" type="pres">
      <dgm:prSet presAssocID="{BCCACBCA-DB46-4152-A07A-09CA191E0A07}" presName="spaceRect" presStyleCnt="0"/>
      <dgm:spPr/>
    </dgm:pt>
    <dgm:pt modelId="{E9ECD8EA-AED5-4044-9DEE-DC0B78533B62}" type="pres">
      <dgm:prSet presAssocID="{BCCACBCA-DB46-4152-A07A-09CA191E0A07}" presName="parTx" presStyleLbl="revTx" presStyleIdx="3" presStyleCnt="4">
        <dgm:presLayoutVars>
          <dgm:chMax val="0"/>
          <dgm:chPref val="0"/>
        </dgm:presLayoutVars>
      </dgm:prSet>
      <dgm:spPr/>
    </dgm:pt>
  </dgm:ptLst>
  <dgm:cxnLst>
    <dgm:cxn modelId="{00A2D910-E996-4CDC-B070-13EADC333D7D}" type="presOf" srcId="{7F4FD0B3-972B-4732-A157-E0A50D91F712}" destId="{CBAA1697-A5EE-4DE7-AF2C-FF75D9F80180}" srcOrd="0" destOrd="0" presId="urn:microsoft.com/office/officeart/2018/2/layout/IconVerticalSolidList"/>
    <dgm:cxn modelId="{147A6E2E-778A-4DFB-BB51-57B06234CEFD}" type="presOf" srcId="{1F2A37B4-A298-427E-A515-BDB2477F86D7}" destId="{D0AD95F7-BFD7-4D42-8118-E4485292B047}" srcOrd="0" destOrd="0" presId="urn:microsoft.com/office/officeart/2018/2/layout/IconVerticalSolidList"/>
    <dgm:cxn modelId="{29602340-6A79-4C20-A8CA-F1A1241AC905}" type="presOf" srcId="{BCCACBCA-DB46-4152-A07A-09CA191E0A07}" destId="{E9ECD8EA-AED5-4044-9DEE-DC0B78533B62}" srcOrd="0" destOrd="0" presId="urn:microsoft.com/office/officeart/2018/2/layout/IconVerticalSolidList"/>
    <dgm:cxn modelId="{EB522D56-46AE-43B0-BC4D-758CE4F2B296}" srcId="{4F5B968E-5C30-44D0-868F-2E202ED1A710}" destId="{1F2A37B4-A298-427E-A515-BDB2477F86D7}" srcOrd="0" destOrd="0" parTransId="{0987E626-CF39-4F52-8CE5-BF429FA9BED8}" sibTransId="{FA8513E6-0A7B-4629-A1CF-B6EB79702F43}"/>
    <dgm:cxn modelId="{71274166-8935-4E99-BAA2-62D053D3173B}" srcId="{4F5B968E-5C30-44D0-868F-2E202ED1A710}" destId="{7F4FD0B3-972B-4732-A157-E0A50D91F712}" srcOrd="1" destOrd="0" parTransId="{8895A071-C024-4D5B-8BCA-DE9D9A987F09}" sibTransId="{4CB97D87-779E-435C-AED3-2F1868DEE7BE}"/>
    <dgm:cxn modelId="{2D9AF194-6093-47F0-9656-C15216231D1A}" type="presOf" srcId="{4F5B968E-5C30-44D0-868F-2E202ED1A710}" destId="{BF295CFD-E927-4610-90E0-67F1F970543C}" srcOrd="0" destOrd="0" presId="urn:microsoft.com/office/officeart/2018/2/layout/IconVerticalSolidList"/>
    <dgm:cxn modelId="{3E383496-1875-40E3-A0FD-B67EEE87563E}" srcId="{4F5B968E-5C30-44D0-868F-2E202ED1A710}" destId="{21D987FF-B4E1-47B8-9DA3-E43EF3D222C9}" srcOrd="2" destOrd="0" parTransId="{9F0A7EB2-D22B-4F70-B0D4-A4CE52CC3569}" sibTransId="{2A0BACE7-31F3-4128-B178-6B329D84735D}"/>
    <dgm:cxn modelId="{4821E7BA-7093-4EEE-81D3-F9CAFF764AA6}" type="presOf" srcId="{21D987FF-B4E1-47B8-9DA3-E43EF3D222C9}" destId="{9E2E732D-0D66-4651-9457-FD191FAE9779}" srcOrd="0" destOrd="0" presId="urn:microsoft.com/office/officeart/2018/2/layout/IconVerticalSolidList"/>
    <dgm:cxn modelId="{78CD22F0-E88E-4F41-AC01-5D225666B33B}" srcId="{4F5B968E-5C30-44D0-868F-2E202ED1A710}" destId="{BCCACBCA-DB46-4152-A07A-09CA191E0A07}" srcOrd="3" destOrd="0" parTransId="{F78EF8C8-C006-4DDA-A92E-EADCB5A7511C}" sibTransId="{C6312581-2C68-4648-9F53-9E02A83F9FE9}"/>
    <dgm:cxn modelId="{C57F6E24-83E4-4FB6-97F1-FF7C1E535293}" type="presParOf" srcId="{BF295CFD-E927-4610-90E0-67F1F970543C}" destId="{414FDFBC-99E7-40BD-9B31-3D841D5419CF}" srcOrd="0" destOrd="0" presId="urn:microsoft.com/office/officeart/2018/2/layout/IconVerticalSolidList"/>
    <dgm:cxn modelId="{6FE1A34E-C135-4C72-804F-7A5789796D08}" type="presParOf" srcId="{414FDFBC-99E7-40BD-9B31-3D841D5419CF}" destId="{28BE33B6-9C60-4CF3-88F0-AB624D744AE0}" srcOrd="0" destOrd="0" presId="urn:microsoft.com/office/officeart/2018/2/layout/IconVerticalSolidList"/>
    <dgm:cxn modelId="{6D921611-0A6E-43E4-A82D-F74DC860F1A9}" type="presParOf" srcId="{414FDFBC-99E7-40BD-9B31-3D841D5419CF}" destId="{8D9F162C-49A3-4416-A06A-5B52747B78D5}" srcOrd="1" destOrd="0" presId="urn:microsoft.com/office/officeart/2018/2/layout/IconVerticalSolidList"/>
    <dgm:cxn modelId="{A99F88F0-3D43-4E3A-8E58-1A4D06CF5951}" type="presParOf" srcId="{414FDFBC-99E7-40BD-9B31-3D841D5419CF}" destId="{0DD10DC0-BD73-46A4-9026-A2EA8E7EEEEE}" srcOrd="2" destOrd="0" presId="urn:microsoft.com/office/officeart/2018/2/layout/IconVerticalSolidList"/>
    <dgm:cxn modelId="{0B81BE7E-3602-4544-9B54-3A12CB1B6C5F}" type="presParOf" srcId="{414FDFBC-99E7-40BD-9B31-3D841D5419CF}" destId="{D0AD95F7-BFD7-4D42-8118-E4485292B047}" srcOrd="3" destOrd="0" presId="urn:microsoft.com/office/officeart/2018/2/layout/IconVerticalSolidList"/>
    <dgm:cxn modelId="{FE9FE93A-111C-4AA6-92ED-009268029005}" type="presParOf" srcId="{BF295CFD-E927-4610-90E0-67F1F970543C}" destId="{997E9528-4059-4BC6-8A66-4EEBD245B24F}" srcOrd="1" destOrd="0" presId="urn:microsoft.com/office/officeart/2018/2/layout/IconVerticalSolidList"/>
    <dgm:cxn modelId="{12BA0B3B-CE68-4C34-BD9C-3424F33BCB6D}" type="presParOf" srcId="{BF295CFD-E927-4610-90E0-67F1F970543C}" destId="{D741FA6C-A94E-49AE-A826-F0A73DDE7FAD}" srcOrd="2" destOrd="0" presId="urn:microsoft.com/office/officeart/2018/2/layout/IconVerticalSolidList"/>
    <dgm:cxn modelId="{A7D194F7-1633-4737-97DE-76EC73D7658F}" type="presParOf" srcId="{D741FA6C-A94E-49AE-A826-F0A73DDE7FAD}" destId="{8EB85FB0-8F3F-43A6-AF3C-EE1E72A63BE8}" srcOrd="0" destOrd="0" presId="urn:microsoft.com/office/officeart/2018/2/layout/IconVerticalSolidList"/>
    <dgm:cxn modelId="{8D1F767E-123E-4EA6-89DF-C62418284C66}" type="presParOf" srcId="{D741FA6C-A94E-49AE-A826-F0A73DDE7FAD}" destId="{1863CC1B-5753-496D-BB7D-B25EB77E86FF}" srcOrd="1" destOrd="0" presId="urn:microsoft.com/office/officeart/2018/2/layout/IconVerticalSolidList"/>
    <dgm:cxn modelId="{BE47A22F-3B68-4EBD-B924-4823088FBC30}" type="presParOf" srcId="{D741FA6C-A94E-49AE-A826-F0A73DDE7FAD}" destId="{6A365B00-EF8C-4F06-912E-48D3259EA64A}" srcOrd="2" destOrd="0" presId="urn:microsoft.com/office/officeart/2018/2/layout/IconVerticalSolidList"/>
    <dgm:cxn modelId="{A6640F7D-82C7-47B7-AD3D-8DD672FC4CA3}" type="presParOf" srcId="{D741FA6C-A94E-49AE-A826-F0A73DDE7FAD}" destId="{CBAA1697-A5EE-4DE7-AF2C-FF75D9F80180}" srcOrd="3" destOrd="0" presId="urn:microsoft.com/office/officeart/2018/2/layout/IconVerticalSolidList"/>
    <dgm:cxn modelId="{399EA2CE-786C-4250-83E6-B938D543D63E}" type="presParOf" srcId="{BF295CFD-E927-4610-90E0-67F1F970543C}" destId="{126990F1-A2A2-472F-B0B5-364ED3064AC0}" srcOrd="3" destOrd="0" presId="urn:microsoft.com/office/officeart/2018/2/layout/IconVerticalSolidList"/>
    <dgm:cxn modelId="{DB4C87C7-A516-4130-B2A9-729BBAB5292D}" type="presParOf" srcId="{BF295CFD-E927-4610-90E0-67F1F970543C}" destId="{87B4D685-6DF3-42B4-99D1-6746A918BF4D}" srcOrd="4" destOrd="0" presId="urn:microsoft.com/office/officeart/2018/2/layout/IconVerticalSolidList"/>
    <dgm:cxn modelId="{8AE038F5-ADEF-4999-B2D6-3EC5FD73E9DE}" type="presParOf" srcId="{87B4D685-6DF3-42B4-99D1-6746A918BF4D}" destId="{636EBCDD-2568-4873-A7C2-12528E952FDF}" srcOrd="0" destOrd="0" presId="urn:microsoft.com/office/officeart/2018/2/layout/IconVerticalSolidList"/>
    <dgm:cxn modelId="{0AEEE87F-84DD-4801-B110-61EE2117E682}" type="presParOf" srcId="{87B4D685-6DF3-42B4-99D1-6746A918BF4D}" destId="{69F8B8F0-F671-495E-97B1-48A2C4228829}" srcOrd="1" destOrd="0" presId="urn:microsoft.com/office/officeart/2018/2/layout/IconVerticalSolidList"/>
    <dgm:cxn modelId="{5FA55D72-F9AB-4833-B838-7218B6195862}" type="presParOf" srcId="{87B4D685-6DF3-42B4-99D1-6746A918BF4D}" destId="{5A19A4D8-2A8B-4CEA-BC7D-623E8DB42D75}" srcOrd="2" destOrd="0" presId="urn:microsoft.com/office/officeart/2018/2/layout/IconVerticalSolidList"/>
    <dgm:cxn modelId="{4F88A843-5BD5-45ED-AE2F-A5979E80E07C}" type="presParOf" srcId="{87B4D685-6DF3-42B4-99D1-6746A918BF4D}" destId="{9E2E732D-0D66-4651-9457-FD191FAE9779}" srcOrd="3" destOrd="0" presId="urn:microsoft.com/office/officeart/2018/2/layout/IconVerticalSolidList"/>
    <dgm:cxn modelId="{76F4774B-37F3-4A02-99EE-E30AD4431230}" type="presParOf" srcId="{BF295CFD-E927-4610-90E0-67F1F970543C}" destId="{E3674CF4-749E-4F33-9D1D-12CBD321E560}" srcOrd="5" destOrd="0" presId="urn:microsoft.com/office/officeart/2018/2/layout/IconVerticalSolidList"/>
    <dgm:cxn modelId="{FAD5840C-1BF0-43B3-8E6F-59BE954B7B60}" type="presParOf" srcId="{BF295CFD-E927-4610-90E0-67F1F970543C}" destId="{541B9375-4AE6-48E4-8813-A365C4083122}" srcOrd="6" destOrd="0" presId="urn:microsoft.com/office/officeart/2018/2/layout/IconVerticalSolidList"/>
    <dgm:cxn modelId="{59937B46-6308-49FD-B86F-6725E54F9247}" type="presParOf" srcId="{541B9375-4AE6-48E4-8813-A365C4083122}" destId="{F32FAD75-153B-4E8D-8C18-73B4867FC26F}" srcOrd="0" destOrd="0" presId="urn:microsoft.com/office/officeart/2018/2/layout/IconVerticalSolidList"/>
    <dgm:cxn modelId="{EE06EB75-8892-4F6E-A65E-AC320D82D89D}" type="presParOf" srcId="{541B9375-4AE6-48E4-8813-A365C4083122}" destId="{AA69027B-7747-4771-A6A6-961AEB0B3ABA}" srcOrd="1" destOrd="0" presId="urn:microsoft.com/office/officeart/2018/2/layout/IconVerticalSolidList"/>
    <dgm:cxn modelId="{CDE8922A-96CA-4C93-9573-05326A630953}" type="presParOf" srcId="{541B9375-4AE6-48E4-8813-A365C4083122}" destId="{F96EBA8F-FF22-4E2A-ACCF-3C476AD9A079}" srcOrd="2" destOrd="0" presId="urn:microsoft.com/office/officeart/2018/2/layout/IconVerticalSolidList"/>
    <dgm:cxn modelId="{EEECD2FD-D819-4E3A-93B8-95CC724CB5BE}" type="presParOf" srcId="{541B9375-4AE6-48E4-8813-A365C4083122}" destId="{E9ECD8EA-AED5-4044-9DEE-DC0B78533B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085FF-7A24-45CB-B28A-013AC7F654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A5B62D3-4213-4E78-9C4A-E7009E8C671F}">
      <dgm:prSet/>
      <dgm:spPr/>
      <dgm:t>
        <a:bodyPr/>
        <a:lstStyle/>
        <a:p>
          <a:r>
            <a:rPr lang="en-US"/>
            <a:t>Decision points are based on Boolean logic</a:t>
          </a:r>
        </a:p>
      </dgm:t>
    </dgm:pt>
    <dgm:pt modelId="{9DECD790-A39A-42DD-AFA0-85B55DFDFF04}" type="parTrans" cxnId="{704E04E4-9BE0-449D-93EA-BC5590F8724D}">
      <dgm:prSet/>
      <dgm:spPr/>
      <dgm:t>
        <a:bodyPr/>
        <a:lstStyle/>
        <a:p>
          <a:endParaRPr lang="en-US"/>
        </a:p>
      </dgm:t>
    </dgm:pt>
    <dgm:pt modelId="{A740E97C-8D40-4502-8E76-F50314E09D80}" type="sibTrans" cxnId="{704E04E4-9BE0-449D-93EA-BC5590F8724D}">
      <dgm:prSet/>
      <dgm:spPr/>
      <dgm:t>
        <a:bodyPr/>
        <a:lstStyle/>
        <a:p>
          <a:endParaRPr lang="en-US"/>
        </a:p>
      </dgm:t>
    </dgm:pt>
    <dgm:pt modelId="{F36AA9B7-8F08-4C55-8366-79607B659E90}">
      <dgm:prSet/>
      <dgm:spPr/>
      <dgm:t>
        <a:bodyPr/>
        <a:lstStyle/>
        <a:p>
          <a:r>
            <a:rPr lang="en-US"/>
            <a:t>Boolean logic has only one of 2 outcomes: TRUE or FALSE</a:t>
          </a:r>
        </a:p>
      </dgm:t>
    </dgm:pt>
    <dgm:pt modelId="{9C385277-E828-46A2-9086-9AAE6195F8E4}" type="parTrans" cxnId="{10EFDE0A-92B6-4892-BFB3-38EAE8F8F113}">
      <dgm:prSet/>
      <dgm:spPr/>
      <dgm:t>
        <a:bodyPr/>
        <a:lstStyle/>
        <a:p>
          <a:endParaRPr lang="en-US"/>
        </a:p>
      </dgm:t>
    </dgm:pt>
    <dgm:pt modelId="{D59FCEA6-A157-43EB-8BF5-EA27BE847711}" type="sibTrans" cxnId="{10EFDE0A-92B6-4892-BFB3-38EAE8F8F113}">
      <dgm:prSet/>
      <dgm:spPr/>
      <dgm:t>
        <a:bodyPr/>
        <a:lstStyle/>
        <a:p>
          <a:endParaRPr lang="en-US"/>
        </a:p>
      </dgm:t>
    </dgm:pt>
    <dgm:pt modelId="{EC00D4BA-C200-47B9-9B2B-FF984E14058B}">
      <dgm:prSet/>
      <dgm:spPr/>
      <dgm:t>
        <a:bodyPr/>
        <a:lstStyle/>
        <a:p>
          <a:r>
            <a:rPr lang="en-US"/>
            <a:t>Test: It will rain today</a:t>
          </a:r>
        </a:p>
      </dgm:t>
    </dgm:pt>
    <dgm:pt modelId="{56E06DDF-3965-4E30-9927-F81EEAE6EDD2}" type="parTrans" cxnId="{B99093DB-450A-4C0C-B341-9B03CCCFC1E8}">
      <dgm:prSet/>
      <dgm:spPr/>
      <dgm:t>
        <a:bodyPr/>
        <a:lstStyle/>
        <a:p>
          <a:endParaRPr lang="en-US"/>
        </a:p>
      </dgm:t>
    </dgm:pt>
    <dgm:pt modelId="{E941D51C-19B9-4F97-8D28-0EC59BDD5296}" type="sibTrans" cxnId="{B99093DB-450A-4C0C-B341-9B03CCCFC1E8}">
      <dgm:prSet/>
      <dgm:spPr/>
      <dgm:t>
        <a:bodyPr/>
        <a:lstStyle/>
        <a:p>
          <a:endParaRPr lang="en-US"/>
        </a:p>
      </dgm:t>
    </dgm:pt>
    <dgm:pt modelId="{0513DA50-C258-4F5D-8D2E-7606FCB629A2}">
      <dgm:prSet/>
      <dgm:spPr/>
      <dgm:t>
        <a:bodyPr/>
        <a:lstStyle/>
        <a:p>
          <a:r>
            <a:rPr lang="en-US"/>
            <a:t>Outcome: TRUE (will rain)</a:t>
          </a:r>
        </a:p>
      </dgm:t>
    </dgm:pt>
    <dgm:pt modelId="{36E050FD-252F-4501-B990-C6A72BF35A2E}" type="parTrans" cxnId="{679D28F8-C534-408A-8642-BAED33973898}">
      <dgm:prSet/>
      <dgm:spPr/>
      <dgm:t>
        <a:bodyPr/>
        <a:lstStyle/>
        <a:p>
          <a:endParaRPr lang="en-US"/>
        </a:p>
      </dgm:t>
    </dgm:pt>
    <dgm:pt modelId="{B14DE118-CB62-4123-B45D-0D2789E11AF5}" type="sibTrans" cxnId="{679D28F8-C534-408A-8642-BAED33973898}">
      <dgm:prSet/>
      <dgm:spPr/>
      <dgm:t>
        <a:bodyPr/>
        <a:lstStyle/>
        <a:p>
          <a:endParaRPr lang="en-US"/>
        </a:p>
      </dgm:t>
    </dgm:pt>
    <dgm:pt modelId="{4B7427F8-5319-48FA-A5B3-FD65F65B6BC3}">
      <dgm:prSet/>
      <dgm:spPr/>
      <dgm:t>
        <a:bodyPr/>
        <a:lstStyle/>
        <a:p>
          <a:r>
            <a:rPr lang="en-US"/>
            <a:t>Outcome: FALSE (actually did not rain)</a:t>
          </a:r>
        </a:p>
      </dgm:t>
    </dgm:pt>
    <dgm:pt modelId="{49AB7B50-E4D2-4599-9214-2359676E9D0A}" type="parTrans" cxnId="{C889E8C2-2175-4A15-A969-2C033A654C99}">
      <dgm:prSet/>
      <dgm:spPr/>
      <dgm:t>
        <a:bodyPr/>
        <a:lstStyle/>
        <a:p>
          <a:endParaRPr lang="en-US"/>
        </a:p>
      </dgm:t>
    </dgm:pt>
    <dgm:pt modelId="{E3C4ADCD-CE42-40DA-BE02-E8F0E74A33DE}" type="sibTrans" cxnId="{C889E8C2-2175-4A15-A969-2C033A654C99}">
      <dgm:prSet/>
      <dgm:spPr/>
      <dgm:t>
        <a:bodyPr/>
        <a:lstStyle/>
        <a:p>
          <a:endParaRPr lang="en-US"/>
        </a:p>
      </dgm:t>
    </dgm:pt>
    <dgm:pt modelId="{90AEF7BD-19F4-4342-905C-22E1F69D213B}" type="pres">
      <dgm:prSet presAssocID="{B09085FF-7A24-45CB-B28A-013AC7F654DC}" presName="root" presStyleCnt="0">
        <dgm:presLayoutVars>
          <dgm:dir/>
          <dgm:resizeHandles val="exact"/>
        </dgm:presLayoutVars>
      </dgm:prSet>
      <dgm:spPr/>
    </dgm:pt>
    <dgm:pt modelId="{1CC89A59-9B69-4213-926E-FB29CF2C815C}" type="pres">
      <dgm:prSet presAssocID="{7A5B62D3-4213-4E78-9C4A-E7009E8C671F}" presName="compNode" presStyleCnt="0"/>
      <dgm:spPr/>
    </dgm:pt>
    <dgm:pt modelId="{EEDBAB79-9500-4EDE-9633-5932B611B6A3}" type="pres">
      <dgm:prSet presAssocID="{7A5B62D3-4213-4E78-9C4A-E7009E8C671F}" presName="bgRect" presStyleLbl="bgShp" presStyleIdx="0" presStyleCnt="5"/>
      <dgm:spPr/>
    </dgm:pt>
    <dgm:pt modelId="{6057B9B6-5051-41A2-9A88-88425AEBCED0}" type="pres">
      <dgm:prSet presAssocID="{7A5B62D3-4213-4E78-9C4A-E7009E8C671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160131D-A156-489B-9D12-9A255AB88BF2}" type="pres">
      <dgm:prSet presAssocID="{7A5B62D3-4213-4E78-9C4A-E7009E8C671F}" presName="spaceRect" presStyleCnt="0"/>
      <dgm:spPr/>
    </dgm:pt>
    <dgm:pt modelId="{A13BC522-0F9F-420D-AA0C-5D8714459041}" type="pres">
      <dgm:prSet presAssocID="{7A5B62D3-4213-4E78-9C4A-E7009E8C671F}" presName="parTx" presStyleLbl="revTx" presStyleIdx="0" presStyleCnt="5">
        <dgm:presLayoutVars>
          <dgm:chMax val="0"/>
          <dgm:chPref val="0"/>
        </dgm:presLayoutVars>
      </dgm:prSet>
      <dgm:spPr/>
    </dgm:pt>
    <dgm:pt modelId="{650F2B1D-C8EC-409B-8C96-C80B19E3B642}" type="pres">
      <dgm:prSet presAssocID="{A740E97C-8D40-4502-8E76-F50314E09D80}" presName="sibTrans" presStyleCnt="0"/>
      <dgm:spPr/>
    </dgm:pt>
    <dgm:pt modelId="{305D396E-9D25-4DD0-9069-58891C72B9BC}" type="pres">
      <dgm:prSet presAssocID="{F36AA9B7-8F08-4C55-8366-79607B659E90}" presName="compNode" presStyleCnt="0"/>
      <dgm:spPr/>
    </dgm:pt>
    <dgm:pt modelId="{B705DA70-E7A9-48A8-9599-9AB51A6DE9DB}" type="pres">
      <dgm:prSet presAssocID="{F36AA9B7-8F08-4C55-8366-79607B659E90}" presName="bgRect" presStyleLbl="bgShp" presStyleIdx="1" presStyleCnt="5"/>
      <dgm:spPr/>
    </dgm:pt>
    <dgm:pt modelId="{AC303297-55B8-42D3-B6F9-08AB8E99B37F}" type="pres">
      <dgm:prSet presAssocID="{F36AA9B7-8F08-4C55-8366-79607B659E9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
        </a:ext>
      </dgm:extLst>
    </dgm:pt>
    <dgm:pt modelId="{CF97FEA5-031E-453E-8A48-92F7BA37091D}" type="pres">
      <dgm:prSet presAssocID="{F36AA9B7-8F08-4C55-8366-79607B659E90}" presName="spaceRect" presStyleCnt="0"/>
      <dgm:spPr/>
    </dgm:pt>
    <dgm:pt modelId="{07D67EB7-BCCC-42B3-8EE6-2C525E5C1A83}" type="pres">
      <dgm:prSet presAssocID="{F36AA9B7-8F08-4C55-8366-79607B659E90}" presName="parTx" presStyleLbl="revTx" presStyleIdx="1" presStyleCnt="5">
        <dgm:presLayoutVars>
          <dgm:chMax val="0"/>
          <dgm:chPref val="0"/>
        </dgm:presLayoutVars>
      </dgm:prSet>
      <dgm:spPr/>
    </dgm:pt>
    <dgm:pt modelId="{59AA90ED-88FE-45B8-9D1B-C014AD1BF217}" type="pres">
      <dgm:prSet presAssocID="{D59FCEA6-A157-43EB-8BF5-EA27BE847711}" presName="sibTrans" presStyleCnt="0"/>
      <dgm:spPr/>
    </dgm:pt>
    <dgm:pt modelId="{891A56F5-CC33-4F65-BF80-56ADB0FCB20F}" type="pres">
      <dgm:prSet presAssocID="{EC00D4BA-C200-47B9-9B2B-FF984E14058B}" presName="compNode" presStyleCnt="0"/>
      <dgm:spPr/>
    </dgm:pt>
    <dgm:pt modelId="{1E3B0D42-1DBA-4A47-A215-ED9C89C8CB57}" type="pres">
      <dgm:prSet presAssocID="{EC00D4BA-C200-47B9-9B2B-FF984E14058B}" presName="bgRect" presStyleLbl="bgShp" presStyleIdx="2" presStyleCnt="5"/>
      <dgm:spPr/>
    </dgm:pt>
    <dgm:pt modelId="{29518B90-53A7-49B1-8F7F-DF1AD6F7A86E}" type="pres">
      <dgm:prSet presAssocID="{EC00D4BA-C200-47B9-9B2B-FF984E14058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in"/>
        </a:ext>
      </dgm:extLst>
    </dgm:pt>
    <dgm:pt modelId="{6885D13C-A4FC-41EB-A22A-17C1DCA20CBA}" type="pres">
      <dgm:prSet presAssocID="{EC00D4BA-C200-47B9-9B2B-FF984E14058B}" presName="spaceRect" presStyleCnt="0"/>
      <dgm:spPr/>
    </dgm:pt>
    <dgm:pt modelId="{8BE4C24F-4742-4896-9022-BC6046DB8C0F}" type="pres">
      <dgm:prSet presAssocID="{EC00D4BA-C200-47B9-9B2B-FF984E14058B}" presName="parTx" presStyleLbl="revTx" presStyleIdx="2" presStyleCnt="5">
        <dgm:presLayoutVars>
          <dgm:chMax val="0"/>
          <dgm:chPref val="0"/>
        </dgm:presLayoutVars>
      </dgm:prSet>
      <dgm:spPr/>
    </dgm:pt>
    <dgm:pt modelId="{29593425-3665-45AC-BCF3-372A582D1BE8}" type="pres">
      <dgm:prSet presAssocID="{E941D51C-19B9-4F97-8D28-0EC59BDD5296}" presName="sibTrans" presStyleCnt="0"/>
      <dgm:spPr/>
    </dgm:pt>
    <dgm:pt modelId="{931E11BA-E292-414F-BDCC-802BCAEFACDC}" type="pres">
      <dgm:prSet presAssocID="{0513DA50-C258-4F5D-8D2E-7606FCB629A2}" presName="compNode" presStyleCnt="0"/>
      <dgm:spPr/>
    </dgm:pt>
    <dgm:pt modelId="{C945BBE0-0639-4A0D-91E2-9606A1294006}" type="pres">
      <dgm:prSet presAssocID="{0513DA50-C258-4F5D-8D2E-7606FCB629A2}" presName="bgRect" presStyleLbl="bgShp" presStyleIdx="3" presStyleCnt="5"/>
      <dgm:spPr/>
    </dgm:pt>
    <dgm:pt modelId="{14D9D06A-D677-436D-A5A4-AB499F8F9AE4}" type="pres">
      <dgm:prSet presAssocID="{0513DA50-C258-4F5D-8D2E-7606FCB629A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d Chime"/>
        </a:ext>
      </dgm:extLst>
    </dgm:pt>
    <dgm:pt modelId="{BE7A3A28-BCEB-4EE8-9691-9F58FECA12C1}" type="pres">
      <dgm:prSet presAssocID="{0513DA50-C258-4F5D-8D2E-7606FCB629A2}" presName="spaceRect" presStyleCnt="0"/>
      <dgm:spPr/>
    </dgm:pt>
    <dgm:pt modelId="{B689D05F-2C6E-41F5-A4FC-71765715EA90}" type="pres">
      <dgm:prSet presAssocID="{0513DA50-C258-4F5D-8D2E-7606FCB629A2}" presName="parTx" presStyleLbl="revTx" presStyleIdx="3" presStyleCnt="5">
        <dgm:presLayoutVars>
          <dgm:chMax val="0"/>
          <dgm:chPref val="0"/>
        </dgm:presLayoutVars>
      </dgm:prSet>
      <dgm:spPr/>
    </dgm:pt>
    <dgm:pt modelId="{504458E9-F24D-4F23-AC6A-5345EDBEAF89}" type="pres">
      <dgm:prSet presAssocID="{B14DE118-CB62-4123-B45D-0D2789E11AF5}" presName="sibTrans" presStyleCnt="0"/>
      <dgm:spPr/>
    </dgm:pt>
    <dgm:pt modelId="{AF0F61BB-A3CA-4235-AAB9-A497E4623FF9}" type="pres">
      <dgm:prSet presAssocID="{4B7427F8-5319-48FA-A5B3-FD65F65B6BC3}" presName="compNode" presStyleCnt="0"/>
      <dgm:spPr/>
    </dgm:pt>
    <dgm:pt modelId="{236E7898-A682-4FCE-A4CC-6B05E22A7B49}" type="pres">
      <dgm:prSet presAssocID="{4B7427F8-5319-48FA-A5B3-FD65F65B6BC3}" presName="bgRect" presStyleLbl="bgShp" presStyleIdx="4" presStyleCnt="5"/>
      <dgm:spPr/>
    </dgm:pt>
    <dgm:pt modelId="{A30B0B9D-C1A8-43D3-A98C-B7568DEC5BA0}" type="pres">
      <dgm:prSet presAssocID="{4B7427F8-5319-48FA-A5B3-FD65F65B6BC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ning"/>
        </a:ext>
      </dgm:extLst>
    </dgm:pt>
    <dgm:pt modelId="{C27D5A54-A55F-4B8D-9BAB-D647E533A25E}" type="pres">
      <dgm:prSet presAssocID="{4B7427F8-5319-48FA-A5B3-FD65F65B6BC3}" presName="spaceRect" presStyleCnt="0"/>
      <dgm:spPr/>
    </dgm:pt>
    <dgm:pt modelId="{00C4CC08-F51D-4AA3-A776-4E7352B43105}" type="pres">
      <dgm:prSet presAssocID="{4B7427F8-5319-48FA-A5B3-FD65F65B6BC3}" presName="parTx" presStyleLbl="revTx" presStyleIdx="4" presStyleCnt="5">
        <dgm:presLayoutVars>
          <dgm:chMax val="0"/>
          <dgm:chPref val="0"/>
        </dgm:presLayoutVars>
      </dgm:prSet>
      <dgm:spPr/>
    </dgm:pt>
  </dgm:ptLst>
  <dgm:cxnLst>
    <dgm:cxn modelId="{10EFDE0A-92B6-4892-BFB3-38EAE8F8F113}" srcId="{B09085FF-7A24-45CB-B28A-013AC7F654DC}" destId="{F36AA9B7-8F08-4C55-8366-79607B659E90}" srcOrd="1" destOrd="0" parTransId="{9C385277-E828-46A2-9086-9AAE6195F8E4}" sibTransId="{D59FCEA6-A157-43EB-8BF5-EA27BE847711}"/>
    <dgm:cxn modelId="{5265750B-6EEA-40B3-B9F5-DD576A69365B}" type="presOf" srcId="{B09085FF-7A24-45CB-B28A-013AC7F654DC}" destId="{90AEF7BD-19F4-4342-905C-22E1F69D213B}" srcOrd="0" destOrd="0" presId="urn:microsoft.com/office/officeart/2018/2/layout/IconVerticalSolidList"/>
    <dgm:cxn modelId="{73FF9A1D-0182-4EE2-BC0E-26261E66B133}" type="presOf" srcId="{0513DA50-C258-4F5D-8D2E-7606FCB629A2}" destId="{B689D05F-2C6E-41F5-A4FC-71765715EA90}" srcOrd="0" destOrd="0" presId="urn:microsoft.com/office/officeart/2018/2/layout/IconVerticalSolidList"/>
    <dgm:cxn modelId="{88325248-DE27-4696-BBA4-B5A3C17A61E1}" type="presOf" srcId="{7A5B62D3-4213-4E78-9C4A-E7009E8C671F}" destId="{A13BC522-0F9F-420D-AA0C-5D8714459041}" srcOrd="0" destOrd="0" presId="urn:microsoft.com/office/officeart/2018/2/layout/IconVerticalSolidList"/>
    <dgm:cxn modelId="{9A23C65A-A14A-4910-83D9-AA4221EE99E1}" type="presOf" srcId="{EC00D4BA-C200-47B9-9B2B-FF984E14058B}" destId="{8BE4C24F-4742-4896-9022-BC6046DB8C0F}" srcOrd="0" destOrd="0" presId="urn:microsoft.com/office/officeart/2018/2/layout/IconVerticalSolidList"/>
    <dgm:cxn modelId="{38FECC74-7C01-48F3-8277-A213D27AFFCC}" type="presOf" srcId="{F36AA9B7-8F08-4C55-8366-79607B659E90}" destId="{07D67EB7-BCCC-42B3-8EE6-2C525E5C1A83}" srcOrd="0" destOrd="0" presId="urn:microsoft.com/office/officeart/2018/2/layout/IconVerticalSolidList"/>
    <dgm:cxn modelId="{7421B37E-F282-4451-8CDD-B5CF5DF765C3}" type="presOf" srcId="{4B7427F8-5319-48FA-A5B3-FD65F65B6BC3}" destId="{00C4CC08-F51D-4AA3-A776-4E7352B43105}" srcOrd="0" destOrd="0" presId="urn:microsoft.com/office/officeart/2018/2/layout/IconVerticalSolidList"/>
    <dgm:cxn modelId="{C889E8C2-2175-4A15-A969-2C033A654C99}" srcId="{B09085FF-7A24-45CB-B28A-013AC7F654DC}" destId="{4B7427F8-5319-48FA-A5B3-FD65F65B6BC3}" srcOrd="4" destOrd="0" parTransId="{49AB7B50-E4D2-4599-9214-2359676E9D0A}" sibTransId="{E3C4ADCD-CE42-40DA-BE02-E8F0E74A33DE}"/>
    <dgm:cxn modelId="{B99093DB-450A-4C0C-B341-9B03CCCFC1E8}" srcId="{B09085FF-7A24-45CB-B28A-013AC7F654DC}" destId="{EC00D4BA-C200-47B9-9B2B-FF984E14058B}" srcOrd="2" destOrd="0" parTransId="{56E06DDF-3965-4E30-9927-F81EEAE6EDD2}" sibTransId="{E941D51C-19B9-4F97-8D28-0EC59BDD5296}"/>
    <dgm:cxn modelId="{704E04E4-9BE0-449D-93EA-BC5590F8724D}" srcId="{B09085FF-7A24-45CB-B28A-013AC7F654DC}" destId="{7A5B62D3-4213-4E78-9C4A-E7009E8C671F}" srcOrd="0" destOrd="0" parTransId="{9DECD790-A39A-42DD-AFA0-85B55DFDFF04}" sibTransId="{A740E97C-8D40-4502-8E76-F50314E09D80}"/>
    <dgm:cxn modelId="{679D28F8-C534-408A-8642-BAED33973898}" srcId="{B09085FF-7A24-45CB-B28A-013AC7F654DC}" destId="{0513DA50-C258-4F5D-8D2E-7606FCB629A2}" srcOrd="3" destOrd="0" parTransId="{36E050FD-252F-4501-B990-C6A72BF35A2E}" sibTransId="{B14DE118-CB62-4123-B45D-0D2789E11AF5}"/>
    <dgm:cxn modelId="{642C2D62-A663-4AF7-8F5F-336920A7E3E2}" type="presParOf" srcId="{90AEF7BD-19F4-4342-905C-22E1F69D213B}" destId="{1CC89A59-9B69-4213-926E-FB29CF2C815C}" srcOrd="0" destOrd="0" presId="urn:microsoft.com/office/officeart/2018/2/layout/IconVerticalSolidList"/>
    <dgm:cxn modelId="{CAC96D98-CD3A-4487-8C9F-A08667C70A39}" type="presParOf" srcId="{1CC89A59-9B69-4213-926E-FB29CF2C815C}" destId="{EEDBAB79-9500-4EDE-9633-5932B611B6A3}" srcOrd="0" destOrd="0" presId="urn:microsoft.com/office/officeart/2018/2/layout/IconVerticalSolidList"/>
    <dgm:cxn modelId="{7EABF062-F2D2-4CCB-8767-53BF5F817CF7}" type="presParOf" srcId="{1CC89A59-9B69-4213-926E-FB29CF2C815C}" destId="{6057B9B6-5051-41A2-9A88-88425AEBCED0}" srcOrd="1" destOrd="0" presId="urn:microsoft.com/office/officeart/2018/2/layout/IconVerticalSolidList"/>
    <dgm:cxn modelId="{6C75A766-B4FB-47AC-8FE1-25CDEDC2B953}" type="presParOf" srcId="{1CC89A59-9B69-4213-926E-FB29CF2C815C}" destId="{3160131D-A156-489B-9D12-9A255AB88BF2}" srcOrd="2" destOrd="0" presId="urn:microsoft.com/office/officeart/2018/2/layout/IconVerticalSolidList"/>
    <dgm:cxn modelId="{332DE3E8-078B-4E4D-9C64-489B3F1E8EAC}" type="presParOf" srcId="{1CC89A59-9B69-4213-926E-FB29CF2C815C}" destId="{A13BC522-0F9F-420D-AA0C-5D8714459041}" srcOrd="3" destOrd="0" presId="urn:microsoft.com/office/officeart/2018/2/layout/IconVerticalSolidList"/>
    <dgm:cxn modelId="{B44BADBD-C45C-4A97-BB5D-D2F1813D9A46}" type="presParOf" srcId="{90AEF7BD-19F4-4342-905C-22E1F69D213B}" destId="{650F2B1D-C8EC-409B-8C96-C80B19E3B642}" srcOrd="1" destOrd="0" presId="urn:microsoft.com/office/officeart/2018/2/layout/IconVerticalSolidList"/>
    <dgm:cxn modelId="{7934F4E1-BD2E-431E-B425-3A647E99F4C1}" type="presParOf" srcId="{90AEF7BD-19F4-4342-905C-22E1F69D213B}" destId="{305D396E-9D25-4DD0-9069-58891C72B9BC}" srcOrd="2" destOrd="0" presId="urn:microsoft.com/office/officeart/2018/2/layout/IconVerticalSolidList"/>
    <dgm:cxn modelId="{75AB6B58-7065-4CC7-9F3D-05C241238F79}" type="presParOf" srcId="{305D396E-9D25-4DD0-9069-58891C72B9BC}" destId="{B705DA70-E7A9-48A8-9599-9AB51A6DE9DB}" srcOrd="0" destOrd="0" presId="urn:microsoft.com/office/officeart/2018/2/layout/IconVerticalSolidList"/>
    <dgm:cxn modelId="{36ECDFBF-6456-4696-9B0A-40C28C8C1910}" type="presParOf" srcId="{305D396E-9D25-4DD0-9069-58891C72B9BC}" destId="{AC303297-55B8-42D3-B6F9-08AB8E99B37F}" srcOrd="1" destOrd="0" presId="urn:microsoft.com/office/officeart/2018/2/layout/IconVerticalSolidList"/>
    <dgm:cxn modelId="{B40D0679-D792-493A-90A0-071D64E786AA}" type="presParOf" srcId="{305D396E-9D25-4DD0-9069-58891C72B9BC}" destId="{CF97FEA5-031E-453E-8A48-92F7BA37091D}" srcOrd="2" destOrd="0" presId="urn:microsoft.com/office/officeart/2018/2/layout/IconVerticalSolidList"/>
    <dgm:cxn modelId="{34E2D957-6A6A-4D74-9F2E-B3FB8A790DDD}" type="presParOf" srcId="{305D396E-9D25-4DD0-9069-58891C72B9BC}" destId="{07D67EB7-BCCC-42B3-8EE6-2C525E5C1A83}" srcOrd="3" destOrd="0" presId="urn:microsoft.com/office/officeart/2018/2/layout/IconVerticalSolidList"/>
    <dgm:cxn modelId="{66A10DD7-650B-41ED-8F9B-2E0C660A6B88}" type="presParOf" srcId="{90AEF7BD-19F4-4342-905C-22E1F69D213B}" destId="{59AA90ED-88FE-45B8-9D1B-C014AD1BF217}" srcOrd="3" destOrd="0" presId="urn:microsoft.com/office/officeart/2018/2/layout/IconVerticalSolidList"/>
    <dgm:cxn modelId="{EA175CDC-F6FF-4A8E-B5C3-0FC69ADFF5C0}" type="presParOf" srcId="{90AEF7BD-19F4-4342-905C-22E1F69D213B}" destId="{891A56F5-CC33-4F65-BF80-56ADB0FCB20F}" srcOrd="4" destOrd="0" presId="urn:microsoft.com/office/officeart/2018/2/layout/IconVerticalSolidList"/>
    <dgm:cxn modelId="{6ED1720A-00BC-4F38-90A5-587BB6922613}" type="presParOf" srcId="{891A56F5-CC33-4F65-BF80-56ADB0FCB20F}" destId="{1E3B0D42-1DBA-4A47-A215-ED9C89C8CB57}" srcOrd="0" destOrd="0" presId="urn:microsoft.com/office/officeart/2018/2/layout/IconVerticalSolidList"/>
    <dgm:cxn modelId="{12FD1CDD-CF16-4519-A599-BCBA4253524E}" type="presParOf" srcId="{891A56F5-CC33-4F65-BF80-56ADB0FCB20F}" destId="{29518B90-53A7-49B1-8F7F-DF1AD6F7A86E}" srcOrd="1" destOrd="0" presId="urn:microsoft.com/office/officeart/2018/2/layout/IconVerticalSolidList"/>
    <dgm:cxn modelId="{1F07D90C-8C48-48C2-B567-A3DFE8480387}" type="presParOf" srcId="{891A56F5-CC33-4F65-BF80-56ADB0FCB20F}" destId="{6885D13C-A4FC-41EB-A22A-17C1DCA20CBA}" srcOrd="2" destOrd="0" presId="urn:microsoft.com/office/officeart/2018/2/layout/IconVerticalSolidList"/>
    <dgm:cxn modelId="{B0C6A45F-C6F4-4A7A-83D3-019CC81FAB38}" type="presParOf" srcId="{891A56F5-CC33-4F65-BF80-56ADB0FCB20F}" destId="{8BE4C24F-4742-4896-9022-BC6046DB8C0F}" srcOrd="3" destOrd="0" presId="urn:microsoft.com/office/officeart/2018/2/layout/IconVerticalSolidList"/>
    <dgm:cxn modelId="{21994981-51D7-4FE7-BC5D-931427C0B01F}" type="presParOf" srcId="{90AEF7BD-19F4-4342-905C-22E1F69D213B}" destId="{29593425-3665-45AC-BCF3-372A582D1BE8}" srcOrd="5" destOrd="0" presId="urn:microsoft.com/office/officeart/2018/2/layout/IconVerticalSolidList"/>
    <dgm:cxn modelId="{6E112961-AA02-4235-B281-8EBD67FF9A79}" type="presParOf" srcId="{90AEF7BD-19F4-4342-905C-22E1F69D213B}" destId="{931E11BA-E292-414F-BDCC-802BCAEFACDC}" srcOrd="6" destOrd="0" presId="urn:microsoft.com/office/officeart/2018/2/layout/IconVerticalSolidList"/>
    <dgm:cxn modelId="{1489F44C-D183-4670-8AF4-CF49C6710710}" type="presParOf" srcId="{931E11BA-E292-414F-BDCC-802BCAEFACDC}" destId="{C945BBE0-0639-4A0D-91E2-9606A1294006}" srcOrd="0" destOrd="0" presId="urn:microsoft.com/office/officeart/2018/2/layout/IconVerticalSolidList"/>
    <dgm:cxn modelId="{F3A10FE0-999A-45D5-95CE-C54F2FEB1E22}" type="presParOf" srcId="{931E11BA-E292-414F-BDCC-802BCAEFACDC}" destId="{14D9D06A-D677-436D-A5A4-AB499F8F9AE4}" srcOrd="1" destOrd="0" presId="urn:microsoft.com/office/officeart/2018/2/layout/IconVerticalSolidList"/>
    <dgm:cxn modelId="{74194B2A-FBC6-4F0C-B847-7B7874481ABE}" type="presParOf" srcId="{931E11BA-E292-414F-BDCC-802BCAEFACDC}" destId="{BE7A3A28-BCEB-4EE8-9691-9F58FECA12C1}" srcOrd="2" destOrd="0" presId="urn:microsoft.com/office/officeart/2018/2/layout/IconVerticalSolidList"/>
    <dgm:cxn modelId="{25E5A91B-F7A0-4E21-8A27-8BE99352CD40}" type="presParOf" srcId="{931E11BA-E292-414F-BDCC-802BCAEFACDC}" destId="{B689D05F-2C6E-41F5-A4FC-71765715EA90}" srcOrd="3" destOrd="0" presId="urn:microsoft.com/office/officeart/2018/2/layout/IconVerticalSolidList"/>
    <dgm:cxn modelId="{C2E826CD-DFA9-4770-B884-EF0CB461503C}" type="presParOf" srcId="{90AEF7BD-19F4-4342-905C-22E1F69D213B}" destId="{504458E9-F24D-4F23-AC6A-5345EDBEAF89}" srcOrd="7" destOrd="0" presId="urn:microsoft.com/office/officeart/2018/2/layout/IconVerticalSolidList"/>
    <dgm:cxn modelId="{AE6416C6-D0B4-4BB5-93F3-F99274023A34}" type="presParOf" srcId="{90AEF7BD-19F4-4342-905C-22E1F69D213B}" destId="{AF0F61BB-A3CA-4235-AAB9-A497E4623FF9}" srcOrd="8" destOrd="0" presId="urn:microsoft.com/office/officeart/2018/2/layout/IconVerticalSolidList"/>
    <dgm:cxn modelId="{CEC90085-203A-4FA2-858C-98E38552EE19}" type="presParOf" srcId="{AF0F61BB-A3CA-4235-AAB9-A497E4623FF9}" destId="{236E7898-A682-4FCE-A4CC-6B05E22A7B49}" srcOrd="0" destOrd="0" presId="urn:microsoft.com/office/officeart/2018/2/layout/IconVerticalSolidList"/>
    <dgm:cxn modelId="{2FD1AFEF-485F-4EFF-8444-587E96098FB0}" type="presParOf" srcId="{AF0F61BB-A3CA-4235-AAB9-A497E4623FF9}" destId="{A30B0B9D-C1A8-43D3-A98C-B7568DEC5BA0}" srcOrd="1" destOrd="0" presId="urn:microsoft.com/office/officeart/2018/2/layout/IconVerticalSolidList"/>
    <dgm:cxn modelId="{C1882AA9-9C46-4BF9-B3F5-A6A843EE5F71}" type="presParOf" srcId="{AF0F61BB-A3CA-4235-AAB9-A497E4623FF9}" destId="{C27D5A54-A55F-4B8D-9BAB-D647E533A25E}" srcOrd="2" destOrd="0" presId="urn:microsoft.com/office/officeart/2018/2/layout/IconVerticalSolidList"/>
    <dgm:cxn modelId="{AE718049-D8E3-4D78-86B7-3E9E4F9A340F}" type="presParOf" srcId="{AF0F61BB-A3CA-4235-AAB9-A497E4623FF9}" destId="{00C4CC08-F51D-4AA3-A776-4E7352B431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958F85-EA56-4DC3-A21D-37A4E45D3FB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EFFD1C-DFD1-42BA-AF63-5D764CA6E170}">
      <dgm:prSet/>
      <dgm:spPr/>
      <dgm:t>
        <a:bodyPr/>
        <a:lstStyle/>
        <a:p>
          <a:pPr>
            <a:lnSpc>
              <a:spcPct val="100000"/>
            </a:lnSpc>
          </a:pPr>
          <a:r>
            <a:rPr lang="en-US"/>
            <a:t>Processes that you can perform on your data</a:t>
          </a:r>
        </a:p>
      </dgm:t>
    </dgm:pt>
    <dgm:pt modelId="{1E9DD28A-AA19-47EE-869B-5845019BB034}" type="parTrans" cxnId="{F65AB114-C4A2-47F3-9369-A75BB8061688}">
      <dgm:prSet/>
      <dgm:spPr/>
      <dgm:t>
        <a:bodyPr/>
        <a:lstStyle/>
        <a:p>
          <a:endParaRPr lang="en-US"/>
        </a:p>
      </dgm:t>
    </dgm:pt>
    <dgm:pt modelId="{A320F2AA-3519-4A3D-89B2-602A69AF8739}" type="sibTrans" cxnId="{F65AB114-C4A2-47F3-9369-A75BB8061688}">
      <dgm:prSet/>
      <dgm:spPr/>
      <dgm:t>
        <a:bodyPr/>
        <a:lstStyle/>
        <a:p>
          <a:endParaRPr lang="en-US"/>
        </a:p>
      </dgm:t>
    </dgm:pt>
    <dgm:pt modelId="{E82DE8C2-8341-4467-AD3B-555994C777B5}">
      <dgm:prSet/>
      <dgm:spPr/>
      <dgm:t>
        <a:bodyPr/>
        <a:lstStyle/>
        <a:p>
          <a:pPr>
            <a:lnSpc>
              <a:spcPct val="100000"/>
            </a:lnSpc>
          </a:pPr>
          <a:r>
            <a:rPr lang="en-US" dirty="0"/>
            <a:t>Addition (+)</a:t>
          </a:r>
        </a:p>
      </dgm:t>
    </dgm:pt>
    <dgm:pt modelId="{3B5A6576-68DA-4AE3-8DD4-1EADA84ADD9B}" type="parTrans" cxnId="{66E442B6-65E2-47D8-8AA6-F1BAF15355F3}">
      <dgm:prSet/>
      <dgm:spPr/>
      <dgm:t>
        <a:bodyPr/>
        <a:lstStyle/>
        <a:p>
          <a:endParaRPr lang="en-US"/>
        </a:p>
      </dgm:t>
    </dgm:pt>
    <dgm:pt modelId="{B08D27C9-901E-4DDF-BCBB-2FAEF82A7994}" type="sibTrans" cxnId="{66E442B6-65E2-47D8-8AA6-F1BAF15355F3}">
      <dgm:prSet/>
      <dgm:spPr/>
      <dgm:t>
        <a:bodyPr/>
        <a:lstStyle/>
        <a:p>
          <a:endParaRPr lang="en-US"/>
        </a:p>
      </dgm:t>
    </dgm:pt>
    <dgm:pt modelId="{8954C3DE-BF1A-4371-9DC9-290C7E0AA2C1}">
      <dgm:prSet/>
      <dgm:spPr/>
      <dgm:t>
        <a:bodyPr/>
        <a:lstStyle/>
        <a:p>
          <a:pPr>
            <a:lnSpc>
              <a:spcPct val="100000"/>
            </a:lnSpc>
          </a:pPr>
          <a:r>
            <a:rPr lang="en-US" dirty="0"/>
            <a:t>Subtraction (-)</a:t>
          </a:r>
        </a:p>
      </dgm:t>
    </dgm:pt>
    <dgm:pt modelId="{E8387D1A-A6FF-4A37-AD76-94D75617C140}" type="parTrans" cxnId="{C20F223A-2871-4646-8F4C-2668842F44A1}">
      <dgm:prSet/>
      <dgm:spPr/>
      <dgm:t>
        <a:bodyPr/>
        <a:lstStyle/>
        <a:p>
          <a:endParaRPr lang="en-US"/>
        </a:p>
      </dgm:t>
    </dgm:pt>
    <dgm:pt modelId="{EE4016A0-66C3-4320-9D7D-A510A0B2DDE8}" type="sibTrans" cxnId="{C20F223A-2871-4646-8F4C-2668842F44A1}">
      <dgm:prSet/>
      <dgm:spPr/>
      <dgm:t>
        <a:bodyPr/>
        <a:lstStyle/>
        <a:p>
          <a:endParaRPr lang="en-US"/>
        </a:p>
      </dgm:t>
    </dgm:pt>
    <dgm:pt modelId="{F0687A1A-A866-43B5-8D0F-5C79C9830AEE}">
      <dgm:prSet/>
      <dgm:spPr/>
      <dgm:t>
        <a:bodyPr/>
        <a:lstStyle/>
        <a:p>
          <a:pPr>
            <a:lnSpc>
              <a:spcPct val="100000"/>
            </a:lnSpc>
          </a:pPr>
          <a:r>
            <a:rPr lang="en-US" dirty="0"/>
            <a:t>Multiplication (*)</a:t>
          </a:r>
        </a:p>
      </dgm:t>
    </dgm:pt>
    <dgm:pt modelId="{2A3C31AA-7034-44F9-A1DC-0A6AE3E33DC1}" type="parTrans" cxnId="{047FE2D8-501D-4BA1-AFF0-6E32C3A45A42}">
      <dgm:prSet/>
      <dgm:spPr/>
      <dgm:t>
        <a:bodyPr/>
        <a:lstStyle/>
        <a:p>
          <a:endParaRPr lang="en-US"/>
        </a:p>
      </dgm:t>
    </dgm:pt>
    <dgm:pt modelId="{ABD31F4C-9FA4-43D5-9379-E6471B2E57C9}" type="sibTrans" cxnId="{047FE2D8-501D-4BA1-AFF0-6E32C3A45A42}">
      <dgm:prSet/>
      <dgm:spPr/>
      <dgm:t>
        <a:bodyPr/>
        <a:lstStyle/>
        <a:p>
          <a:endParaRPr lang="en-US"/>
        </a:p>
      </dgm:t>
    </dgm:pt>
    <dgm:pt modelId="{62DB25A5-59D9-4C3C-B024-EA0A3CB1828A}">
      <dgm:prSet/>
      <dgm:spPr/>
      <dgm:t>
        <a:bodyPr/>
        <a:lstStyle/>
        <a:p>
          <a:pPr>
            <a:lnSpc>
              <a:spcPct val="100000"/>
            </a:lnSpc>
          </a:pPr>
          <a:r>
            <a:rPr lang="en-US" dirty="0"/>
            <a:t>Division (/)</a:t>
          </a:r>
        </a:p>
      </dgm:t>
    </dgm:pt>
    <dgm:pt modelId="{D464ACA8-0BE0-485F-9BCA-73C5AAB2C1C0}" type="parTrans" cxnId="{D967BB30-7874-458A-951F-2BA144D02B9C}">
      <dgm:prSet/>
      <dgm:spPr/>
      <dgm:t>
        <a:bodyPr/>
        <a:lstStyle/>
        <a:p>
          <a:endParaRPr lang="en-US"/>
        </a:p>
      </dgm:t>
    </dgm:pt>
    <dgm:pt modelId="{F2FDEEA8-A4C0-4A62-80E1-3C989DBFAB4D}" type="sibTrans" cxnId="{D967BB30-7874-458A-951F-2BA144D02B9C}">
      <dgm:prSet/>
      <dgm:spPr/>
      <dgm:t>
        <a:bodyPr/>
        <a:lstStyle/>
        <a:p>
          <a:endParaRPr lang="en-US"/>
        </a:p>
      </dgm:t>
    </dgm:pt>
    <dgm:pt modelId="{B54FCFC1-FEB0-415E-85AD-96AD619F835A}" type="pres">
      <dgm:prSet presAssocID="{A4958F85-EA56-4DC3-A21D-37A4E45D3FB0}" presName="root" presStyleCnt="0">
        <dgm:presLayoutVars>
          <dgm:dir/>
          <dgm:resizeHandles val="exact"/>
        </dgm:presLayoutVars>
      </dgm:prSet>
      <dgm:spPr/>
    </dgm:pt>
    <dgm:pt modelId="{DC356A26-CFDC-4811-A019-80AD82DD5CF7}" type="pres">
      <dgm:prSet presAssocID="{16EFFD1C-DFD1-42BA-AF63-5D764CA6E170}" presName="compNode" presStyleCnt="0"/>
      <dgm:spPr/>
    </dgm:pt>
    <dgm:pt modelId="{AE82FF18-DFCD-4975-85F3-3861F8AE47FE}" type="pres">
      <dgm:prSet presAssocID="{16EFFD1C-DFD1-42BA-AF63-5D764CA6E170}" presName="bgRect" presStyleLbl="bgShp" presStyleIdx="0" presStyleCnt="5"/>
      <dgm:spPr/>
    </dgm:pt>
    <dgm:pt modelId="{5BDAD0C5-16ED-491C-AF69-D72339AA9F21}" type="pres">
      <dgm:prSet presAssocID="{16EFFD1C-DFD1-42BA-AF63-5D764CA6E17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Org Chart"/>
        </a:ext>
      </dgm:extLst>
    </dgm:pt>
    <dgm:pt modelId="{0A3826BC-DD19-4578-BD68-1292E71B86BD}" type="pres">
      <dgm:prSet presAssocID="{16EFFD1C-DFD1-42BA-AF63-5D764CA6E170}" presName="spaceRect" presStyleCnt="0"/>
      <dgm:spPr/>
    </dgm:pt>
    <dgm:pt modelId="{157A846C-E1B3-42CB-AAAB-D1CBA9824B2E}" type="pres">
      <dgm:prSet presAssocID="{16EFFD1C-DFD1-42BA-AF63-5D764CA6E170}" presName="parTx" presStyleLbl="revTx" presStyleIdx="0" presStyleCnt="5">
        <dgm:presLayoutVars>
          <dgm:chMax val="0"/>
          <dgm:chPref val="0"/>
        </dgm:presLayoutVars>
      </dgm:prSet>
      <dgm:spPr/>
    </dgm:pt>
    <dgm:pt modelId="{8E596C72-007A-466A-8A40-53FC0E50D44D}" type="pres">
      <dgm:prSet presAssocID="{A320F2AA-3519-4A3D-89B2-602A69AF8739}" presName="sibTrans" presStyleCnt="0"/>
      <dgm:spPr/>
    </dgm:pt>
    <dgm:pt modelId="{C4DDFAEC-00FA-4FF2-9596-CE04E7C389CC}" type="pres">
      <dgm:prSet presAssocID="{E82DE8C2-8341-4467-AD3B-555994C777B5}" presName="compNode" presStyleCnt="0"/>
      <dgm:spPr/>
    </dgm:pt>
    <dgm:pt modelId="{A87C18AB-010F-4703-9115-1745E0087656}" type="pres">
      <dgm:prSet presAssocID="{E82DE8C2-8341-4467-AD3B-555994C777B5}" presName="bgRect" presStyleLbl="bgShp" presStyleIdx="1" presStyleCnt="5"/>
      <dgm:spPr/>
    </dgm:pt>
    <dgm:pt modelId="{B6DA0646-10A1-44B4-8FED-30ECA9E94793}" type="pres">
      <dgm:prSet presAssocID="{E82DE8C2-8341-4467-AD3B-555994C777B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160C9E50-82F7-4E8E-B5AC-EC122F1115A8}" type="pres">
      <dgm:prSet presAssocID="{E82DE8C2-8341-4467-AD3B-555994C777B5}" presName="spaceRect" presStyleCnt="0"/>
      <dgm:spPr/>
    </dgm:pt>
    <dgm:pt modelId="{53E096CE-1026-4A5A-A3D0-3F8BD3756426}" type="pres">
      <dgm:prSet presAssocID="{E82DE8C2-8341-4467-AD3B-555994C777B5}" presName="parTx" presStyleLbl="revTx" presStyleIdx="1" presStyleCnt="5">
        <dgm:presLayoutVars>
          <dgm:chMax val="0"/>
          <dgm:chPref val="0"/>
        </dgm:presLayoutVars>
      </dgm:prSet>
      <dgm:spPr/>
    </dgm:pt>
    <dgm:pt modelId="{3DA6099C-6E89-4D40-B695-8E9DEF4881C8}" type="pres">
      <dgm:prSet presAssocID="{B08D27C9-901E-4DDF-BCBB-2FAEF82A7994}" presName="sibTrans" presStyleCnt="0"/>
      <dgm:spPr/>
    </dgm:pt>
    <dgm:pt modelId="{C90DC521-F5DE-40D1-A52D-4B3B382DA0D4}" type="pres">
      <dgm:prSet presAssocID="{8954C3DE-BF1A-4371-9DC9-290C7E0AA2C1}" presName="compNode" presStyleCnt="0"/>
      <dgm:spPr/>
    </dgm:pt>
    <dgm:pt modelId="{DBCC8BAB-514F-4BFE-9AE2-2FCF74DF097B}" type="pres">
      <dgm:prSet presAssocID="{8954C3DE-BF1A-4371-9DC9-290C7E0AA2C1}" presName="bgRect" presStyleLbl="bgShp" presStyleIdx="2" presStyleCnt="5"/>
      <dgm:spPr/>
    </dgm:pt>
    <dgm:pt modelId="{8B917126-5F63-411C-BE9C-E16FABB0D285}" type="pres">
      <dgm:prSet presAssocID="{8954C3DE-BF1A-4371-9DC9-290C7E0AA2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7C09843E-41C0-4EB7-8560-EE2ECA8C0E3A}" type="pres">
      <dgm:prSet presAssocID="{8954C3DE-BF1A-4371-9DC9-290C7E0AA2C1}" presName="spaceRect" presStyleCnt="0"/>
      <dgm:spPr/>
    </dgm:pt>
    <dgm:pt modelId="{434C5397-25D8-4C45-8CA7-98E8DDB00DDD}" type="pres">
      <dgm:prSet presAssocID="{8954C3DE-BF1A-4371-9DC9-290C7E0AA2C1}" presName="parTx" presStyleLbl="revTx" presStyleIdx="2" presStyleCnt="5">
        <dgm:presLayoutVars>
          <dgm:chMax val="0"/>
          <dgm:chPref val="0"/>
        </dgm:presLayoutVars>
      </dgm:prSet>
      <dgm:spPr/>
    </dgm:pt>
    <dgm:pt modelId="{28FB02C0-47C4-425D-B484-DB15BC8BA33A}" type="pres">
      <dgm:prSet presAssocID="{EE4016A0-66C3-4320-9D7D-A510A0B2DDE8}" presName="sibTrans" presStyleCnt="0"/>
      <dgm:spPr/>
    </dgm:pt>
    <dgm:pt modelId="{D69C423F-D447-4017-A319-9300C0BD06D8}" type="pres">
      <dgm:prSet presAssocID="{F0687A1A-A866-43B5-8D0F-5C79C9830AEE}" presName="compNode" presStyleCnt="0"/>
      <dgm:spPr/>
    </dgm:pt>
    <dgm:pt modelId="{AF02E6C3-D557-4EB4-9269-F15841758604}" type="pres">
      <dgm:prSet presAssocID="{F0687A1A-A866-43B5-8D0F-5C79C9830AEE}" presName="bgRect" presStyleLbl="bgShp" presStyleIdx="3" presStyleCnt="5"/>
      <dgm:spPr/>
    </dgm:pt>
    <dgm:pt modelId="{78997E55-2566-4497-A278-60F72027156F}" type="pres">
      <dgm:prSet presAssocID="{F0687A1A-A866-43B5-8D0F-5C79C9830AE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568BA17E-F8EA-4EF3-9A09-74A8E09DC4CD}" type="pres">
      <dgm:prSet presAssocID="{F0687A1A-A866-43B5-8D0F-5C79C9830AEE}" presName="spaceRect" presStyleCnt="0"/>
      <dgm:spPr/>
    </dgm:pt>
    <dgm:pt modelId="{CF91CE8E-4A67-4FC0-968E-1AAB71F16B6D}" type="pres">
      <dgm:prSet presAssocID="{F0687A1A-A866-43B5-8D0F-5C79C9830AEE}" presName="parTx" presStyleLbl="revTx" presStyleIdx="3" presStyleCnt="5">
        <dgm:presLayoutVars>
          <dgm:chMax val="0"/>
          <dgm:chPref val="0"/>
        </dgm:presLayoutVars>
      </dgm:prSet>
      <dgm:spPr/>
    </dgm:pt>
    <dgm:pt modelId="{33AEF186-4E98-4B3E-A370-1C81EDF9B46E}" type="pres">
      <dgm:prSet presAssocID="{ABD31F4C-9FA4-43D5-9379-E6471B2E57C9}" presName="sibTrans" presStyleCnt="0"/>
      <dgm:spPr/>
    </dgm:pt>
    <dgm:pt modelId="{41200671-EC62-4D1E-9400-1D19D0DCD560}" type="pres">
      <dgm:prSet presAssocID="{62DB25A5-59D9-4C3C-B024-EA0A3CB1828A}" presName="compNode" presStyleCnt="0"/>
      <dgm:spPr/>
    </dgm:pt>
    <dgm:pt modelId="{765E0F8A-16E0-4B62-BDE2-BABAF51E9E42}" type="pres">
      <dgm:prSet presAssocID="{62DB25A5-59D9-4C3C-B024-EA0A3CB1828A}" presName="bgRect" presStyleLbl="bgShp" presStyleIdx="4" presStyleCnt="5"/>
      <dgm:spPr/>
    </dgm:pt>
    <dgm:pt modelId="{DC09756D-B0BB-4262-84B8-6C4EDF4011CA}" type="pres">
      <dgm:prSet presAssocID="{62DB25A5-59D9-4C3C-B024-EA0A3CB1828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terodactyl"/>
        </a:ext>
      </dgm:extLst>
    </dgm:pt>
    <dgm:pt modelId="{D852A16E-8E39-4543-A305-E2AF6D36A440}" type="pres">
      <dgm:prSet presAssocID="{62DB25A5-59D9-4C3C-B024-EA0A3CB1828A}" presName="spaceRect" presStyleCnt="0"/>
      <dgm:spPr/>
    </dgm:pt>
    <dgm:pt modelId="{21266BDA-9F0E-4D34-B0AF-45B9580715F0}" type="pres">
      <dgm:prSet presAssocID="{62DB25A5-59D9-4C3C-B024-EA0A3CB1828A}" presName="parTx" presStyleLbl="revTx" presStyleIdx="4" presStyleCnt="5">
        <dgm:presLayoutVars>
          <dgm:chMax val="0"/>
          <dgm:chPref val="0"/>
        </dgm:presLayoutVars>
      </dgm:prSet>
      <dgm:spPr/>
    </dgm:pt>
  </dgm:ptLst>
  <dgm:cxnLst>
    <dgm:cxn modelId="{F65AB114-C4A2-47F3-9369-A75BB8061688}" srcId="{A4958F85-EA56-4DC3-A21D-37A4E45D3FB0}" destId="{16EFFD1C-DFD1-42BA-AF63-5D764CA6E170}" srcOrd="0" destOrd="0" parTransId="{1E9DD28A-AA19-47EE-869B-5845019BB034}" sibTransId="{A320F2AA-3519-4A3D-89B2-602A69AF8739}"/>
    <dgm:cxn modelId="{95814824-6744-244D-A3C8-58EFC7D6D7AA}" type="presOf" srcId="{E82DE8C2-8341-4467-AD3B-555994C777B5}" destId="{53E096CE-1026-4A5A-A3D0-3F8BD3756426}" srcOrd="0" destOrd="0" presId="urn:microsoft.com/office/officeart/2018/2/layout/IconVerticalSolidList"/>
    <dgm:cxn modelId="{D967BB30-7874-458A-951F-2BA144D02B9C}" srcId="{A4958F85-EA56-4DC3-A21D-37A4E45D3FB0}" destId="{62DB25A5-59D9-4C3C-B024-EA0A3CB1828A}" srcOrd="4" destOrd="0" parTransId="{D464ACA8-0BE0-485F-9BCA-73C5AAB2C1C0}" sibTransId="{F2FDEEA8-A4C0-4A62-80E1-3C989DBFAB4D}"/>
    <dgm:cxn modelId="{C20F223A-2871-4646-8F4C-2668842F44A1}" srcId="{A4958F85-EA56-4DC3-A21D-37A4E45D3FB0}" destId="{8954C3DE-BF1A-4371-9DC9-290C7E0AA2C1}" srcOrd="2" destOrd="0" parTransId="{E8387D1A-A6FF-4A37-AD76-94D75617C140}" sibTransId="{EE4016A0-66C3-4320-9D7D-A510A0B2DDE8}"/>
    <dgm:cxn modelId="{79C02453-878F-E54F-98EE-C023DA5D14F5}" type="presOf" srcId="{A4958F85-EA56-4DC3-A21D-37A4E45D3FB0}" destId="{B54FCFC1-FEB0-415E-85AD-96AD619F835A}" srcOrd="0" destOrd="0" presId="urn:microsoft.com/office/officeart/2018/2/layout/IconVerticalSolidList"/>
    <dgm:cxn modelId="{53A5388B-377E-4440-A15F-5C9D2FC40EF7}" type="presOf" srcId="{8954C3DE-BF1A-4371-9DC9-290C7E0AA2C1}" destId="{434C5397-25D8-4C45-8CA7-98E8DDB00DDD}" srcOrd="0" destOrd="0" presId="urn:microsoft.com/office/officeart/2018/2/layout/IconVerticalSolidList"/>
    <dgm:cxn modelId="{855824B5-A22E-DE4C-8A78-9DA36A170EC7}" type="presOf" srcId="{16EFFD1C-DFD1-42BA-AF63-5D764CA6E170}" destId="{157A846C-E1B3-42CB-AAAB-D1CBA9824B2E}" srcOrd="0" destOrd="0" presId="urn:microsoft.com/office/officeart/2018/2/layout/IconVerticalSolidList"/>
    <dgm:cxn modelId="{66E442B6-65E2-47D8-8AA6-F1BAF15355F3}" srcId="{A4958F85-EA56-4DC3-A21D-37A4E45D3FB0}" destId="{E82DE8C2-8341-4467-AD3B-555994C777B5}" srcOrd="1" destOrd="0" parTransId="{3B5A6576-68DA-4AE3-8DD4-1EADA84ADD9B}" sibTransId="{B08D27C9-901E-4DDF-BCBB-2FAEF82A7994}"/>
    <dgm:cxn modelId="{047FE2D8-501D-4BA1-AFF0-6E32C3A45A42}" srcId="{A4958F85-EA56-4DC3-A21D-37A4E45D3FB0}" destId="{F0687A1A-A866-43B5-8D0F-5C79C9830AEE}" srcOrd="3" destOrd="0" parTransId="{2A3C31AA-7034-44F9-A1DC-0A6AE3E33DC1}" sibTransId="{ABD31F4C-9FA4-43D5-9379-E6471B2E57C9}"/>
    <dgm:cxn modelId="{719E35E7-C848-9A45-B58A-C3A92D273090}" type="presOf" srcId="{62DB25A5-59D9-4C3C-B024-EA0A3CB1828A}" destId="{21266BDA-9F0E-4D34-B0AF-45B9580715F0}" srcOrd="0" destOrd="0" presId="urn:microsoft.com/office/officeart/2018/2/layout/IconVerticalSolidList"/>
    <dgm:cxn modelId="{2911CCE7-0168-CD49-856A-BDC75F91E53B}" type="presOf" srcId="{F0687A1A-A866-43B5-8D0F-5C79C9830AEE}" destId="{CF91CE8E-4A67-4FC0-968E-1AAB71F16B6D}" srcOrd="0" destOrd="0" presId="urn:microsoft.com/office/officeart/2018/2/layout/IconVerticalSolidList"/>
    <dgm:cxn modelId="{EFBCD429-7DA3-2F44-ABB8-5D5C6FF3776A}" type="presParOf" srcId="{B54FCFC1-FEB0-415E-85AD-96AD619F835A}" destId="{DC356A26-CFDC-4811-A019-80AD82DD5CF7}" srcOrd="0" destOrd="0" presId="urn:microsoft.com/office/officeart/2018/2/layout/IconVerticalSolidList"/>
    <dgm:cxn modelId="{C1B639C2-20C7-A54D-AF06-242968C72688}" type="presParOf" srcId="{DC356A26-CFDC-4811-A019-80AD82DD5CF7}" destId="{AE82FF18-DFCD-4975-85F3-3861F8AE47FE}" srcOrd="0" destOrd="0" presId="urn:microsoft.com/office/officeart/2018/2/layout/IconVerticalSolidList"/>
    <dgm:cxn modelId="{ABCAB24E-1EF7-4A46-A817-171A56D70434}" type="presParOf" srcId="{DC356A26-CFDC-4811-A019-80AD82DD5CF7}" destId="{5BDAD0C5-16ED-491C-AF69-D72339AA9F21}" srcOrd="1" destOrd="0" presId="urn:microsoft.com/office/officeart/2018/2/layout/IconVerticalSolidList"/>
    <dgm:cxn modelId="{90E0A99F-5EAA-8943-BB31-BE5A4BBC82DB}" type="presParOf" srcId="{DC356A26-CFDC-4811-A019-80AD82DD5CF7}" destId="{0A3826BC-DD19-4578-BD68-1292E71B86BD}" srcOrd="2" destOrd="0" presId="urn:microsoft.com/office/officeart/2018/2/layout/IconVerticalSolidList"/>
    <dgm:cxn modelId="{0E6F890C-DC04-1949-BB27-DAA62D0EE80F}" type="presParOf" srcId="{DC356A26-CFDC-4811-A019-80AD82DD5CF7}" destId="{157A846C-E1B3-42CB-AAAB-D1CBA9824B2E}" srcOrd="3" destOrd="0" presId="urn:microsoft.com/office/officeart/2018/2/layout/IconVerticalSolidList"/>
    <dgm:cxn modelId="{98D2AF9A-A7E1-F74A-AB5E-2818780A5FB7}" type="presParOf" srcId="{B54FCFC1-FEB0-415E-85AD-96AD619F835A}" destId="{8E596C72-007A-466A-8A40-53FC0E50D44D}" srcOrd="1" destOrd="0" presId="urn:microsoft.com/office/officeart/2018/2/layout/IconVerticalSolidList"/>
    <dgm:cxn modelId="{44B1BBD4-2546-BC4D-8DBA-438BC6826D4D}" type="presParOf" srcId="{B54FCFC1-FEB0-415E-85AD-96AD619F835A}" destId="{C4DDFAEC-00FA-4FF2-9596-CE04E7C389CC}" srcOrd="2" destOrd="0" presId="urn:microsoft.com/office/officeart/2018/2/layout/IconVerticalSolidList"/>
    <dgm:cxn modelId="{ED994FC1-DF48-AE4F-8A6B-5ECB3B0FE11B}" type="presParOf" srcId="{C4DDFAEC-00FA-4FF2-9596-CE04E7C389CC}" destId="{A87C18AB-010F-4703-9115-1745E0087656}" srcOrd="0" destOrd="0" presId="urn:microsoft.com/office/officeart/2018/2/layout/IconVerticalSolidList"/>
    <dgm:cxn modelId="{ACD5B90F-7B90-F241-92A2-828057249091}" type="presParOf" srcId="{C4DDFAEC-00FA-4FF2-9596-CE04E7C389CC}" destId="{B6DA0646-10A1-44B4-8FED-30ECA9E94793}" srcOrd="1" destOrd="0" presId="urn:microsoft.com/office/officeart/2018/2/layout/IconVerticalSolidList"/>
    <dgm:cxn modelId="{89296989-3D62-F146-8441-DB36ECEDDBE1}" type="presParOf" srcId="{C4DDFAEC-00FA-4FF2-9596-CE04E7C389CC}" destId="{160C9E50-82F7-4E8E-B5AC-EC122F1115A8}" srcOrd="2" destOrd="0" presId="urn:microsoft.com/office/officeart/2018/2/layout/IconVerticalSolidList"/>
    <dgm:cxn modelId="{6D31F240-885B-324D-8CE6-D56CFD4E57C6}" type="presParOf" srcId="{C4DDFAEC-00FA-4FF2-9596-CE04E7C389CC}" destId="{53E096CE-1026-4A5A-A3D0-3F8BD3756426}" srcOrd="3" destOrd="0" presId="urn:microsoft.com/office/officeart/2018/2/layout/IconVerticalSolidList"/>
    <dgm:cxn modelId="{5D1E77A7-3540-2542-AABF-45087D14C92F}" type="presParOf" srcId="{B54FCFC1-FEB0-415E-85AD-96AD619F835A}" destId="{3DA6099C-6E89-4D40-B695-8E9DEF4881C8}" srcOrd="3" destOrd="0" presId="urn:microsoft.com/office/officeart/2018/2/layout/IconVerticalSolidList"/>
    <dgm:cxn modelId="{C00B524D-7769-1A4C-9413-DB033E6EA626}" type="presParOf" srcId="{B54FCFC1-FEB0-415E-85AD-96AD619F835A}" destId="{C90DC521-F5DE-40D1-A52D-4B3B382DA0D4}" srcOrd="4" destOrd="0" presId="urn:microsoft.com/office/officeart/2018/2/layout/IconVerticalSolidList"/>
    <dgm:cxn modelId="{13659CD3-77C6-3A4F-840F-73682CE58067}" type="presParOf" srcId="{C90DC521-F5DE-40D1-A52D-4B3B382DA0D4}" destId="{DBCC8BAB-514F-4BFE-9AE2-2FCF74DF097B}" srcOrd="0" destOrd="0" presId="urn:microsoft.com/office/officeart/2018/2/layout/IconVerticalSolidList"/>
    <dgm:cxn modelId="{C7340722-FDAD-A241-94C1-99163E9ED8B9}" type="presParOf" srcId="{C90DC521-F5DE-40D1-A52D-4B3B382DA0D4}" destId="{8B917126-5F63-411C-BE9C-E16FABB0D285}" srcOrd="1" destOrd="0" presId="urn:microsoft.com/office/officeart/2018/2/layout/IconVerticalSolidList"/>
    <dgm:cxn modelId="{D82C3FE7-4D42-8342-B73C-E553702BEEDC}" type="presParOf" srcId="{C90DC521-F5DE-40D1-A52D-4B3B382DA0D4}" destId="{7C09843E-41C0-4EB7-8560-EE2ECA8C0E3A}" srcOrd="2" destOrd="0" presId="urn:microsoft.com/office/officeart/2018/2/layout/IconVerticalSolidList"/>
    <dgm:cxn modelId="{EDE3BF86-25EB-BE48-AC39-ED1B554A3003}" type="presParOf" srcId="{C90DC521-F5DE-40D1-A52D-4B3B382DA0D4}" destId="{434C5397-25D8-4C45-8CA7-98E8DDB00DDD}" srcOrd="3" destOrd="0" presId="urn:microsoft.com/office/officeart/2018/2/layout/IconVerticalSolidList"/>
    <dgm:cxn modelId="{47945B6A-6E91-014B-9958-839FE42990A3}" type="presParOf" srcId="{B54FCFC1-FEB0-415E-85AD-96AD619F835A}" destId="{28FB02C0-47C4-425D-B484-DB15BC8BA33A}" srcOrd="5" destOrd="0" presId="urn:microsoft.com/office/officeart/2018/2/layout/IconVerticalSolidList"/>
    <dgm:cxn modelId="{0F79A03E-F795-0A4F-9E7D-CCF3A83766B6}" type="presParOf" srcId="{B54FCFC1-FEB0-415E-85AD-96AD619F835A}" destId="{D69C423F-D447-4017-A319-9300C0BD06D8}" srcOrd="6" destOrd="0" presId="urn:microsoft.com/office/officeart/2018/2/layout/IconVerticalSolidList"/>
    <dgm:cxn modelId="{5C5DD1FC-27C0-A04F-BC41-49FD44344BDE}" type="presParOf" srcId="{D69C423F-D447-4017-A319-9300C0BD06D8}" destId="{AF02E6C3-D557-4EB4-9269-F15841758604}" srcOrd="0" destOrd="0" presId="urn:microsoft.com/office/officeart/2018/2/layout/IconVerticalSolidList"/>
    <dgm:cxn modelId="{2A76F499-AE6E-2D4A-8AFF-1C10A4687D9C}" type="presParOf" srcId="{D69C423F-D447-4017-A319-9300C0BD06D8}" destId="{78997E55-2566-4497-A278-60F72027156F}" srcOrd="1" destOrd="0" presId="urn:microsoft.com/office/officeart/2018/2/layout/IconVerticalSolidList"/>
    <dgm:cxn modelId="{D8687556-8B11-8846-94DE-3BC4A1746A21}" type="presParOf" srcId="{D69C423F-D447-4017-A319-9300C0BD06D8}" destId="{568BA17E-F8EA-4EF3-9A09-74A8E09DC4CD}" srcOrd="2" destOrd="0" presId="urn:microsoft.com/office/officeart/2018/2/layout/IconVerticalSolidList"/>
    <dgm:cxn modelId="{D1FB45B9-3EBA-8E44-BFB7-1138A68DED54}" type="presParOf" srcId="{D69C423F-D447-4017-A319-9300C0BD06D8}" destId="{CF91CE8E-4A67-4FC0-968E-1AAB71F16B6D}" srcOrd="3" destOrd="0" presId="urn:microsoft.com/office/officeart/2018/2/layout/IconVerticalSolidList"/>
    <dgm:cxn modelId="{82078D72-28EA-A94E-8A92-EC6F993AACB4}" type="presParOf" srcId="{B54FCFC1-FEB0-415E-85AD-96AD619F835A}" destId="{33AEF186-4E98-4B3E-A370-1C81EDF9B46E}" srcOrd="7" destOrd="0" presId="urn:microsoft.com/office/officeart/2018/2/layout/IconVerticalSolidList"/>
    <dgm:cxn modelId="{56F59702-4A32-914A-8E03-2E55B06D9E59}" type="presParOf" srcId="{B54FCFC1-FEB0-415E-85AD-96AD619F835A}" destId="{41200671-EC62-4D1E-9400-1D19D0DCD560}" srcOrd="8" destOrd="0" presId="urn:microsoft.com/office/officeart/2018/2/layout/IconVerticalSolidList"/>
    <dgm:cxn modelId="{E37DB2C9-0BD9-7046-9DF6-78ED9249F2CE}" type="presParOf" srcId="{41200671-EC62-4D1E-9400-1D19D0DCD560}" destId="{765E0F8A-16E0-4B62-BDE2-BABAF51E9E42}" srcOrd="0" destOrd="0" presId="urn:microsoft.com/office/officeart/2018/2/layout/IconVerticalSolidList"/>
    <dgm:cxn modelId="{0EA2EE2A-41F1-7343-B6B7-8532D30BEF01}" type="presParOf" srcId="{41200671-EC62-4D1E-9400-1D19D0DCD560}" destId="{DC09756D-B0BB-4262-84B8-6C4EDF4011CA}" srcOrd="1" destOrd="0" presId="urn:microsoft.com/office/officeart/2018/2/layout/IconVerticalSolidList"/>
    <dgm:cxn modelId="{4F32A7A3-A844-DE48-9058-73328EFB80B8}" type="presParOf" srcId="{41200671-EC62-4D1E-9400-1D19D0DCD560}" destId="{D852A16E-8E39-4543-A305-E2AF6D36A440}" srcOrd="2" destOrd="0" presId="urn:microsoft.com/office/officeart/2018/2/layout/IconVerticalSolidList"/>
    <dgm:cxn modelId="{78F2771E-4AEE-7946-8144-C2F5AC10E146}" type="presParOf" srcId="{41200671-EC62-4D1E-9400-1D19D0DCD560}" destId="{21266BDA-9F0E-4D34-B0AF-45B9580715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A3902A-30E4-4200-81CD-FADAB42DFD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E2E995E-73D7-44CF-A6C3-3B6BA8F8572B}">
      <dgm:prSet/>
      <dgm:spPr/>
      <dgm:t>
        <a:bodyPr/>
        <a:lstStyle/>
        <a:p>
          <a:r>
            <a:rPr lang="en-US"/>
            <a:t>To give a value to something</a:t>
          </a:r>
        </a:p>
      </dgm:t>
    </dgm:pt>
    <dgm:pt modelId="{641011C2-AD0D-4E82-BDC8-9378265B022C}" type="parTrans" cxnId="{9BD5C634-72FC-4289-916C-6E7499FB6875}">
      <dgm:prSet/>
      <dgm:spPr/>
      <dgm:t>
        <a:bodyPr/>
        <a:lstStyle/>
        <a:p>
          <a:endParaRPr lang="en-US"/>
        </a:p>
      </dgm:t>
    </dgm:pt>
    <dgm:pt modelId="{C8108042-E6A2-4BBD-A505-4FD32A2FEA99}" type="sibTrans" cxnId="{9BD5C634-72FC-4289-916C-6E7499FB6875}">
      <dgm:prSet/>
      <dgm:spPr/>
      <dgm:t>
        <a:bodyPr/>
        <a:lstStyle/>
        <a:p>
          <a:pPr>
            <a:lnSpc>
              <a:spcPct val="100000"/>
            </a:lnSpc>
          </a:pPr>
          <a:endParaRPr lang="en-US"/>
        </a:p>
      </dgm:t>
    </dgm:pt>
    <dgm:pt modelId="{4C2D68D2-1C4E-4C20-815F-F3DA96111188}">
      <dgm:prSet/>
      <dgm:spPr/>
      <dgm:t>
        <a:bodyPr/>
        <a:lstStyle/>
        <a:p>
          <a:r>
            <a:rPr lang="en-US"/>
            <a:t>Denoted by the “=” sign in Python</a:t>
          </a:r>
        </a:p>
      </dgm:t>
    </dgm:pt>
    <dgm:pt modelId="{6A90964C-6C6B-4DC7-9AFC-7979383644B8}" type="parTrans" cxnId="{5CB871F4-0EC6-466A-8763-3F00987835E7}">
      <dgm:prSet/>
      <dgm:spPr/>
      <dgm:t>
        <a:bodyPr/>
        <a:lstStyle/>
        <a:p>
          <a:endParaRPr lang="en-US"/>
        </a:p>
      </dgm:t>
    </dgm:pt>
    <dgm:pt modelId="{1A655DE4-5F20-4893-B01A-748E955F71C2}" type="sibTrans" cxnId="{5CB871F4-0EC6-466A-8763-3F00987835E7}">
      <dgm:prSet/>
      <dgm:spPr/>
      <dgm:t>
        <a:bodyPr/>
        <a:lstStyle/>
        <a:p>
          <a:pPr>
            <a:lnSpc>
              <a:spcPct val="100000"/>
            </a:lnSpc>
          </a:pPr>
          <a:endParaRPr lang="en-US"/>
        </a:p>
      </dgm:t>
    </dgm:pt>
    <dgm:pt modelId="{0BC11082-138D-4291-ABC2-3B8486655BAF}">
      <dgm:prSet/>
      <dgm:spPr/>
      <dgm:t>
        <a:bodyPr/>
        <a:lstStyle/>
        <a:p>
          <a:r>
            <a:rPr lang="en-US"/>
            <a:t>A = 10 is not A “equals” 10!</a:t>
          </a:r>
        </a:p>
      </dgm:t>
    </dgm:pt>
    <dgm:pt modelId="{5ED8EEF2-8AA1-44B1-A625-82D942813364}" type="parTrans" cxnId="{D6239E1F-A7C7-46DB-A62B-D27223362A3F}">
      <dgm:prSet/>
      <dgm:spPr/>
      <dgm:t>
        <a:bodyPr/>
        <a:lstStyle/>
        <a:p>
          <a:endParaRPr lang="en-US"/>
        </a:p>
      </dgm:t>
    </dgm:pt>
    <dgm:pt modelId="{5318D2E7-21D5-44DE-86B6-8C628E2E612C}" type="sibTrans" cxnId="{D6239E1F-A7C7-46DB-A62B-D27223362A3F}">
      <dgm:prSet/>
      <dgm:spPr/>
      <dgm:t>
        <a:bodyPr/>
        <a:lstStyle/>
        <a:p>
          <a:pPr>
            <a:lnSpc>
              <a:spcPct val="100000"/>
            </a:lnSpc>
          </a:pPr>
          <a:endParaRPr lang="en-US"/>
        </a:p>
      </dgm:t>
    </dgm:pt>
    <dgm:pt modelId="{A4F42441-56DB-4B90-AC15-643594FE4939}">
      <dgm:prSet/>
      <dgm:spPr/>
      <dgm:t>
        <a:bodyPr/>
        <a:lstStyle/>
        <a:p>
          <a:r>
            <a:rPr lang="en-US"/>
            <a:t>A = 10 means to assign the value of 10 to A</a:t>
          </a:r>
        </a:p>
      </dgm:t>
    </dgm:pt>
    <dgm:pt modelId="{A5B18E67-2AA9-4762-89CC-20C8B3D13E78}" type="parTrans" cxnId="{43A7B2EF-6A57-4D2D-A58E-F1B034D5780D}">
      <dgm:prSet/>
      <dgm:spPr/>
      <dgm:t>
        <a:bodyPr/>
        <a:lstStyle/>
        <a:p>
          <a:endParaRPr lang="en-US"/>
        </a:p>
      </dgm:t>
    </dgm:pt>
    <dgm:pt modelId="{3C3EED45-E1FF-4BD2-AF9B-D1BDE9DA533A}" type="sibTrans" cxnId="{43A7B2EF-6A57-4D2D-A58E-F1B034D5780D}">
      <dgm:prSet/>
      <dgm:spPr/>
      <dgm:t>
        <a:bodyPr/>
        <a:lstStyle/>
        <a:p>
          <a:endParaRPr lang="en-US"/>
        </a:p>
      </dgm:t>
    </dgm:pt>
    <dgm:pt modelId="{A30AED3B-0B3D-D14C-B3D5-0093961CEE75}" type="pres">
      <dgm:prSet presAssocID="{A6A3902A-30E4-4200-81CD-FADAB42DFD95}" presName="linear" presStyleCnt="0">
        <dgm:presLayoutVars>
          <dgm:animLvl val="lvl"/>
          <dgm:resizeHandles val="exact"/>
        </dgm:presLayoutVars>
      </dgm:prSet>
      <dgm:spPr/>
    </dgm:pt>
    <dgm:pt modelId="{952DE0DD-EC28-FE44-9BD3-C5A1279F63F4}" type="pres">
      <dgm:prSet presAssocID="{AE2E995E-73D7-44CF-A6C3-3B6BA8F8572B}" presName="parentText" presStyleLbl="node1" presStyleIdx="0" presStyleCnt="4">
        <dgm:presLayoutVars>
          <dgm:chMax val="0"/>
          <dgm:bulletEnabled val="1"/>
        </dgm:presLayoutVars>
      </dgm:prSet>
      <dgm:spPr/>
    </dgm:pt>
    <dgm:pt modelId="{06A2E3B4-5460-9F4B-A52B-5D24B0F1AB9D}" type="pres">
      <dgm:prSet presAssocID="{C8108042-E6A2-4BBD-A505-4FD32A2FEA99}" presName="spacer" presStyleCnt="0"/>
      <dgm:spPr/>
    </dgm:pt>
    <dgm:pt modelId="{4FE78359-F589-E842-A509-8EECB097E3F3}" type="pres">
      <dgm:prSet presAssocID="{4C2D68D2-1C4E-4C20-815F-F3DA96111188}" presName="parentText" presStyleLbl="node1" presStyleIdx="1" presStyleCnt="4">
        <dgm:presLayoutVars>
          <dgm:chMax val="0"/>
          <dgm:bulletEnabled val="1"/>
        </dgm:presLayoutVars>
      </dgm:prSet>
      <dgm:spPr/>
    </dgm:pt>
    <dgm:pt modelId="{096BD0B6-2527-854C-9161-D39CFE2DB0AF}" type="pres">
      <dgm:prSet presAssocID="{1A655DE4-5F20-4893-B01A-748E955F71C2}" presName="spacer" presStyleCnt="0"/>
      <dgm:spPr/>
    </dgm:pt>
    <dgm:pt modelId="{055FEABF-A020-1E4A-BD8B-1A3C4FE8B459}" type="pres">
      <dgm:prSet presAssocID="{0BC11082-138D-4291-ABC2-3B8486655BAF}" presName="parentText" presStyleLbl="node1" presStyleIdx="2" presStyleCnt="4">
        <dgm:presLayoutVars>
          <dgm:chMax val="0"/>
          <dgm:bulletEnabled val="1"/>
        </dgm:presLayoutVars>
      </dgm:prSet>
      <dgm:spPr/>
    </dgm:pt>
    <dgm:pt modelId="{7C660382-530D-B942-9473-AABFA7315864}" type="pres">
      <dgm:prSet presAssocID="{5318D2E7-21D5-44DE-86B6-8C628E2E612C}" presName="spacer" presStyleCnt="0"/>
      <dgm:spPr/>
    </dgm:pt>
    <dgm:pt modelId="{F596B4CA-40FA-204B-9180-5EF1886507A2}" type="pres">
      <dgm:prSet presAssocID="{A4F42441-56DB-4B90-AC15-643594FE4939}" presName="parentText" presStyleLbl="node1" presStyleIdx="3" presStyleCnt="4">
        <dgm:presLayoutVars>
          <dgm:chMax val="0"/>
          <dgm:bulletEnabled val="1"/>
        </dgm:presLayoutVars>
      </dgm:prSet>
      <dgm:spPr/>
    </dgm:pt>
  </dgm:ptLst>
  <dgm:cxnLst>
    <dgm:cxn modelId="{D6239E1F-A7C7-46DB-A62B-D27223362A3F}" srcId="{A6A3902A-30E4-4200-81CD-FADAB42DFD95}" destId="{0BC11082-138D-4291-ABC2-3B8486655BAF}" srcOrd="2" destOrd="0" parTransId="{5ED8EEF2-8AA1-44B1-A625-82D942813364}" sibTransId="{5318D2E7-21D5-44DE-86B6-8C628E2E612C}"/>
    <dgm:cxn modelId="{3C0AD729-1DF2-F945-9B36-65A364A8BA4D}" type="presOf" srcId="{A4F42441-56DB-4B90-AC15-643594FE4939}" destId="{F596B4CA-40FA-204B-9180-5EF1886507A2}" srcOrd="0" destOrd="0" presId="urn:microsoft.com/office/officeart/2005/8/layout/vList2"/>
    <dgm:cxn modelId="{9BD5C634-72FC-4289-916C-6E7499FB6875}" srcId="{A6A3902A-30E4-4200-81CD-FADAB42DFD95}" destId="{AE2E995E-73D7-44CF-A6C3-3B6BA8F8572B}" srcOrd="0" destOrd="0" parTransId="{641011C2-AD0D-4E82-BDC8-9378265B022C}" sibTransId="{C8108042-E6A2-4BBD-A505-4FD32A2FEA99}"/>
    <dgm:cxn modelId="{BFC9EE66-2F95-5C4C-A26F-DFEFE97D539B}" type="presOf" srcId="{0BC11082-138D-4291-ABC2-3B8486655BAF}" destId="{055FEABF-A020-1E4A-BD8B-1A3C4FE8B459}" srcOrd="0" destOrd="0" presId="urn:microsoft.com/office/officeart/2005/8/layout/vList2"/>
    <dgm:cxn modelId="{B897D78E-3123-D748-ABD6-21DAD8C1ED77}" type="presOf" srcId="{AE2E995E-73D7-44CF-A6C3-3B6BA8F8572B}" destId="{952DE0DD-EC28-FE44-9BD3-C5A1279F63F4}" srcOrd="0" destOrd="0" presId="urn:microsoft.com/office/officeart/2005/8/layout/vList2"/>
    <dgm:cxn modelId="{A83B60CD-3A56-6C47-8A1D-1C4E602E02FF}" type="presOf" srcId="{4C2D68D2-1C4E-4C20-815F-F3DA96111188}" destId="{4FE78359-F589-E842-A509-8EECB097E3F3}" srcOrd="0" destOrd="0" presId="urn:microsoft.com/office/officeart/2005/8/layout/vList2"/>
    <dgm:cxn modelId="{F89F8EE7-CE00-5F40-8E08-B2A59F6C8DAB}" type="presOf" srcId="{A6A3902A-30E4-4200-81CD-FADAB42DFD95}" destId="{A30AED3B-0B3D-D14C-B3D5-0093961CEE75}" srcOrd="0" destOrd="0" presId="urn:microsoft.com/office/officeart/2005/8/layout/vList2"/>
    <dgm:cxn modelId="{43A7B2EF-6A57-4D2D-A58E-F1B034D5780D}" srcId="{A6A3902A-30E4-4200-81CD-FADAB42DFD95}" destId="{A4F42441-56DB-4B90-AC15-643594FE4939}" srcOrd="3" destOrd="0" parTransId="{A5B18E67-2AA9-4762-89CC-20C8B3D13E78}" sibTransId="{3C3EED45-E1FF-4BD2-AF9B-D1BDE9DA533A}"/>
    <dgm:cxn modelId="{5CB871F4-0EC6-466A-8763-3F00987835E7}" srcId="{A6A3902A-30E4-4200-81CD-FADAB42DFD95}" destId="{4C2D68D2-1C4E-4C20-815F-F3DA96111188}" srcOrd="1" destOrd="0" parTransId="{6A90964C-6C6B-4DC7-9AFC-7979383644B8}" sibTransId="{1A655DE4-5F20-4893-B01A-748E955F71C2}"/>
    <dgm:cxn modelId="{63A1EA15-87D8-6D4B-ADE0-6486D3C8FC38}" type="presParOf" srcId="{A30AED3B-0B3D-D14C-B3D5-0093961CEE75}" destId="{952DE0DD-EC28-FE44-9BD3-C5A1279F63F4}" srcOrd="0" destOrd="0" presId="urn:microsoft.com/office/officeart/2005/8/layout/vList2"/>
    <dgm:cxn modelId="{DCAEB3C9-72A6-8345-A1F4-07779F6A1E7B}" type="presParOf" srcId="{A30AED3B-0B3D-D14C-B3D5-0093961CEE75}" destId="{06A2E3B4-5460-9F4B-A52B-5D24B0F1AB9D}" srcOrd="1" destOrd="0" presId="urn:microsoft.com/office/officeart/2005/8/layout/vList2"/>
    <dgm:cxn modelId="{5CE61B2C-0055-474B-BD85-71FD6E929F31}" type="presParOf" srcId="{A30AED3B-0B3D-D14C-B3D5-0093961CEE75}" destId="{4FE78359-F589-E842-A509-8EECB097E3F3}" srcOrd="2" destOrd="0" presId="urn:microsoft.com/office/officeart/2005/8/layout/vList2"/>
    <dgm:cxn modelId="{D1C8233E-B144-3249-92FD-08712F34A31A}" type="presParOf" srcId="{A30AED3B-0B3D-D14C-B3D5-0093961CEE75}" destId="{096BD0B6-2527-854C-9161-D39CFE2DB0AF}" srcOrd="3" destOrd="0" presId="urn:microsoft.com/office/officeart/2005/8/layout/vList2"/>
    <dgm:cxn modelId="{2EE8953C-CF54-6F4D-8E4A-7A52618B5086}" type="presParOf" srcId="{A30AED3B-0B3D-D14C-B3D5-0093961CEE75}" destId="{055FEABF-A020-1E4A-BD8B-1A3C4FE8B459}" srcOrd="4" destOrd="0" presId="urn:microsoft.com/office/officeart/2005/8/layout/vList2"/>
    <dgm:cxn modelId="{65811D58-83A9-7A45-886A-077F142BF519}" type="presParOf" srcId="{A30AED3B-0B3D-D14C-B3D5-0093961CEE75}" destId="{7C660382-530D-B942-9473-AABFA7315864}" srcOrd="5" destOrd="0" presId="urn:microsoft.com/office/officeart/2005/8/layout/vList2"/>
    <dgm:cxn modelId="{C3D89521-A26A-AB4B-AA3D-979A3059C7EF}" type="presParOf" srcId="{A30AED3B-0B3D-D14C-B3D5-0093961CEE75}" destId="{F596B4CA-40FA-204B-9180-5EF1886507A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4B3BB1-56F6-416B-880D-7F6E57BB2BB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31B71ED-076A-4409-BDB7-5BC22AAEA640}">
      <dgm:prSet/>
      <dgm:spPr/>
      <dgm:t>
        <a:bodyPr/>
        <a:lstStyle/>
        <a:p>
          <a:r>
            <a:rPr lang="en-US"/>
            <a:t>Cannot start with a number</a:t>
          </a:r>
        </a:p>
      </dgm:t>
    </dgm:pt>
    <dgm:pt modelId="{1DBE66C9-EC0E-46D7-9CF4-7A2F986D8D90}" type="parTrans" cxnId="{A88E2A2D-B61E-4C9B-B094-455691C8AEC0}">
      <dgm:prSet/>
      <dgm:spPr/>
      <dgm:t>
        <a:bodyPr/>
        <a:lstStyle/>
        <a:p>
          <a:endParaRPr lang="en-US"/>
        </a:p>
      </dgm:t>
    </dgm:pt>
    <dgm:pt modelId="{76B00E97-FB68-4C3F-90E7-4EA6AF8887F2}" type="sibTrans" cxnId="{A88E2A2D-B61E-4C9B-B094-455691C8AEC0}">
      <dgm:prSet/>
      <dgm:spPr/>
      <dgm:t>
        <a:bodyPr/>
        <a:lstStyle/>
        <a:p>
          <a:endParaRPr lang="en-US"/>
        </a:p>
      </dgm:t>
    </dgm:pt>
    <dgm:pt modelId="{93F7721D-5956-4C2A-809F-AD97E9005A0B}">
      <dgm:prSet/>
      <dgm:spPr/>
      <dgm:t>
        <a:bodyPr/>
        <a:lstStyle/>
        <a:p>
          <a:r>
            <a:rPr lang="en-US"/>
            <a:t>Cannot use a reserved/key word (e.g. if, else, )</a:t>
          </a:r>
        </a:p>
      </dgm:t>
    </dgm:pt>
    <dgm:pt modelId="{66172F61-0C3B-4B8E-93A4-EE73EF32E881}" type="parTrans" cxnId="{89195559-EE3C-4FAE-8EF6-7541829BD8F9}">
      <dgm:prSet/>
      <dgm:spPr/>
      <dgm:t>
        <a:bodyPr/>
        <a:lstStyle/>
        <a:p>
          <a:endParaRPr lang="en-US"/>
        </a:p>
      </dgm:t>
    </dgm:pt>
    <dgm:pt modelId="{AE528667-D6C1-4E4D-B6DE-A2D6F2440B19}" type="sibTrans" cxnId="{89195559-EE3C-4FAE-8EF6-7541829BD8F9}">
      <dgm:prSet/>
      <dgm:spPr/>
      <dgm:t>
        <a:bodyPr/>
        <a:lstStyle/>
        <a:p>
          <a:endParaRPr lang="en-US"/>
        </a:p>
      </dgm:t>
    </dgm:pt>
    <dgm:pt modelId="{EF0C2492-BA04-40AF-B59E-5E10D2C754BC}">
      <dgm:prSet/>
      <dgm:spPr/>
      <dgm:t>
        <a:bodyPr/>
        <a:lstStyle/>
        <a:p>
          <a:r>
            <a:rPr lang="en-US"/>
            <a:t>Cannot use ?/+/- (only use alphanumeric)</a:t>
          </a:r>
        </a:p>
      </dgm:t>
    </dgm:pt>
    <dgm:pt modelId="{7BF3502A-F3B8-4825-93D6-1E2F300967D4}" type="parTrans" cxnId="{2F065BAA-D386-4030-A05E-916D7954A3E9}">
      <dgm:prSet/>
      <dgm:spPr/>
      <dgm:t>
        <a:bodyPr/>
        <a:lstStyle/>
        <a:p>
          <a:endParaRPr lang="en-US"/>
        </a:p>
      </dgm:t>
    </dgm:pt>
    <dgm:pt modelId="{255E3714-6330-4AA5-9896-EA70175BBCA0}" type="sibTrans" cxnId="{2F065BAA-D386-4030-A05E-916D7954A3E9}">
      <dgm:prSet/>
      <dgm:spPr/>
      <dgm:t>
        <a:bodyPr/>
        <a:lstStyle/>
        <a:p>
          <a:endParaRPr lang="en-US"/>
        </a:p>
      </dgm:t>
    </dgm:pt>
    <dgm:pt modelId="{E15D8947-E153-4C34-B010-F2DBCB70DEA3}">
      <dgm:prSet/>
      <dgm:spPr/>
      <dgm:t>
        <a:bodyPr/>
        <a:lstStyle/>
        <a:p>
          <a:r>
            <a:rPr lang="en-US"/>
            <a:t>Use an intuitive name for the variables</a:t>
          </a:r>
        </a:p>
      </dgm:t>
    </dgm:pt>
    <dgm:pt modelId="{C7E5D44B-E182-40A0-B514-38EA4A55EE37}" type="parTrans" cxnId="{D0E313C2-C144-4B0E-BCDE-618AD8EB7A71}">
      <dgm:prSet/>
      <dgm:spPr/>
      <dgm:t>
        <a:bodyPr/>
        <a:lstStyle/>
        <a:p>
          <a:endParaRPr lang="en-US"/>
        </a:p>
      </dgm:t>
    </dgm:pt>
    <dgm:pt modelId="{1D3B5F5E-0C92-4016-A73A-2AE49CDD5D38}" type="sibTrans" cxnId="{D0E313C2-C144-4B0E-BCDE-618AD8EB7A71}">
      <dgm:prSet/>
      <dgm:spPr/>
      <dgm:t>
        <a:bodyPr/>
        <a:lstStyle/>
        <a:p>
          <a:endParaRPr lang="en-US"/>
        </a:p>
      </dgm:t>
    </dgm:pt>
    <dgm:pt modelId="{F8ACC2A1-761D-4A4A-AC8F-03EA1C158DC2}" type="pres">
      <dgm:prSet presAssocID="{574B3BB1-56F6-416B-880D-7F6E57BB2BBA}" presName="linear" presStyleCnt="0">
        <dgm:presLayoutVars>
          <dgm:animLvl val="lvl"/>
          <dgm:resizeHandles val="exact"/>
        </dgm:presLayoutVars>
      </dgm:prSet>
      <dgm:spPr/>
    </dgm:pt>
    <dgm:pt modelId="{B8C6EF4E-B8D2-284B-A856-C54A0497C9FB}" type="pres">
      <dgm:prSet presAssocID="{931B71ED-076A-4409-BDB7-5BC22AAEA640}" presName="parentText" presStyleLbl="node1" presStyleIdx="0" presStyleCnt="4">
        <dgm:presLayoutVars>
          <dgm:chMax val="0"/>
          <dgm:bulletEnabled val="1"/>
        </dgm:presLayoutVars>
      </dgm:prSet>
      <dgm:spPr/>
    </dgm:pt>
    <dgm:pt modelId="{5CF2657A-5A19-624B-B53E-F951B5F95852}" type="pres">
      <dgm:prSet presAssocID="{76B00E97-FB68-4C3F-90E7-4EA6AF8887F2}" presName="spacer" presStyleCnt="0"/>
      <dgm:spPr/>
    </dgm:pt>
    <dgm:pt modelId="{478B2F0C-C83B-7F44-AE8D-CE31C74B4533}" type="pres">
      <dgm:prSet presAssocID="{93F7721D-5956-4C2A-809F-AD97E9005A0B}" presName="parentText" presStyleLbl="node1" presStyleIdx="1" presStyleCnt="4">
        <dgm:presLayoutVars>
          <dgm:chMax val="0"/>
          <dgm:bulletEnabled val="1"/>
        </dgm:presLayoutVars>
      </dgm:prSet>
      <dgm:spPr/>
    </dgm:pt>
    <dgm:pt modelId="{D4FD656F-1C58-A946-AC15-3718BDA8F79A}" type="pres">
      <dgm:prSet presAssocID="{AE528667-D6C1-4E4D-B6DE-A2D6F2440B19}" presName="spacer" presStyleCnt="0"/>
      <dgm:spPr/>
    </dgm:pt>
    <dgm:pt modelId="{5868F81F-C7A1-414B-80E7-878FB1F59E49}" type="pres">
      <dgm:prSet presAssocID="{EF0C2492-BA04-40AF-B59E-5E10D2C754BC}" presName="parentText" presStyleLbl="node1" presStyleIdx="2" presStyleCnt="4">
        <dgm:presLayoutVars>
          <dgm:chMax val="0"/>
          <dgm:bulletEnabled val="1"/>
        </dgm:presLayoutVars>
      </dgm:prSet>
      <dgm:spPr/>
    </dgm:pt>
    <dgm:pt modelId="{4BAAAB88-4B87-4241-A92F-D2BAEAFE4877}" type="pres">
      <dgm:prSet presAssocID="{255E3714-6330-4AA5-9896-EA70175BBCA0}" presName="spacer" presStyleCnt="0"/>
      <dgm:spPr/>
    </dgm:pt>
    <dgm:pt modelId="{B0D3423A-7406-3D46-ABE8-7BACA52F9FDA}" type="pres">
      <dgm:prSet presAssocID="{E15D8947-E153-4C34-B010-F2DBCB70DEA3}" presName="parentText" presStyleLbl="node1" presStyleIdx="3" presStyleCnt="4">
        <dgm:presLayoutVars>
          <dgm:chMax val="0"/>
          <dgm:bulletEnabled val="1"/>
        </dgm:presLayoutVars>
      </dgm:prSet>
      <dgm:spPr/>
    </dgm:pt>
  </dgm:ptLst>
  <dgm:cxnLst>
    <dgm:cxn modelId="{C0130C1F-DC9B-A54A-9971-6EC26049F246}" type="presOf" srcId="{931B71ED-076A-4409-BDB7-5BC22AAEA640}" destId="{B8C6EF4E-B8D2-284B-A856-C54A0497C9FB}" srcOrd="0" destOrd="0" presId="urn:microsoft.com/office/officeart/2005/8/layout/vList2"/>
    <dgm:cxn modelId="{A88E2A2D-B61E-4C9B-B094-455691C8AEC0}" srcId="{574B3BB1-56F6-416B-880D-7F6E57BB2BBA}" destId="{931B71ED-076A-4409-BDB7-5BC22AAEA640}" srcOrd="0" destOrd="0" parTransId="{1DBE66C9-EC0E-46D7-9CF4-7A2F986D8D90}" sibTransId="{76B00E97-FB68-4C3F-90E7-4EA6AF8887F2}"/>
    <dgm:cxn modelId="{89195559-EE3C-4FAE-8EF6-7541829BD8F9}" srcId="{574B3BB1-56F6-416B-880D-7F6E57BB2BBA}" destId="{93F7721D-5956-4C2A-809F-AD97E9005A0B}" srcOrd="1" destOrd="0" parTransId="{66172F61-0C3B-4B8E-93A4-EE73EF32E881}" sibTransId="{AE528667-D6C1-4E4D-B6DE-A2D6F2440B19}"/>
    <dgm:cxn modelId="{31A91179-C731-8042-8145-960C4F2849F3}" type="presOf" srcId="{574B3BB1-56F6-416B-880D-7F6E57BB2BBA}" destId="{F8ACC2A1-761D-4A4A-AC8F-03EA1C158DC2}" srcOrd="0" destOrd="0" presId="urn:microsoft.com/office/officeart/2005/8/layout/vList2"/>
    <dgm:cxn modelId="{DBCBD29B-9897-B246-B68E-D0C92C4F80E6}" type="presOf" srcId="{E15D8947-E153-4C34-B010-F2DBCB70DEA3}" destId="{B0D3423A-7406-3D46-ABE8-7BACA52F9FDA}" srcOrd="0" destOrd="0" presId="urn:microsoft.com/office/officeart/2005/8/layout/vList2"/>
    <dgm:cxn modelId="{2F065BAA-D386-4030-A05E-916D7954A3E9}" srcId="{574B3BB1-56F6-416B-880D-7F6E57BB2BBA}" destId="{EF0C2492-BA04-40AF-B59E-5E10D2C754BC}" srcOrd="2" destOrd="0" parTransId="{7BF3502A-F3B8-4825-93D6-1E2F300967D4}" sibTransId="{255E3714-6330-4AA5-9896-EA70175BBCA0}"/>
    <dgm:cxn modelId="{2D8BF4BC-5A9B-0D4C-9A83-E9F4345A244D}" type="presOf" srcId="{93F7721D-5956-4C2A-809F-AD97E9005A0B}" destId="{478B2F0C-C83B-7F44-AE8D-CE31C74B4533}" srcOrd="0" destOrd="0" presId="urn:microsoft.com/office/officeart/2005/8/layout/vList2"/>
    <dgm:cxn modelId="{0B3EEBBE-EC9C-9642-88D6-1E725E16A585}" type="presOf" srcId="{EF0C2492-BA04-40AF-B59E-5E10D2C754BC}" destId="{5868F81F-C7A1-414B-80E7-878FB1F59E49}" srcOrd="0" destOrd="0" presId="urn:microsoft.com/office/officeart/2005/8/layout/vList2"/>
    <dgm:cxn modelId="{D0E313C2-C144-4B0E-BCDE-618AD8EB7A71}" srcId="{574B3BB1-56F6-416B-880D-7F6E57BB2BBA}" destId="{E15D8947-E153-4C34-B010-F2DBCB70DEA3}" srcOrd="3" destOrd="0" parTransId="{C7E5D44B-E182-40A0-B514-38EA4A55EE37}" sibTransId="{1D3B5F5E-0C92-4016-A73A-2AE49CDD5D38}"/>
    <dgm:cxn modelId="{81B242E9-66C0-CA43-BC01-C021C79A12FD}" type="presParOf" srcId="{F8ACC2A1-761D-4A4A-AC8F-03EA1C158DC2}" destId="{B8C6EF4E-B8D2-284B-A856-C54A0497C9FB}" srcOrd="0" destOrd="0" presId="urn:microsoft.com/office/officeart/2005/8/layout/vList2"/>
    <dgm:cxn modelId="{879AAB7E-FB7B-0448-B786-E2B7D01075E2}" type="presParOf" srcId="{F8ACC2A1-761D-4A4A-AC8F-03EA1C158DC2}" destId="{5CF2657A-5A19-624B-B53E-F951B5F95852}" srcOrd="1" destOrd="0" presId="urn:microsoft.com/office/officeart/2005/8/layout/vList2"/>
    <dgm:cxn modelId="{49339B5F-D0B3-7D44-AEA8-85DF436A111A}" type="presParOf" srcId="{F8ACC2A1-761D-4A4A-AC8F-03EA1C158DC2}" destId="{478B2F0C-C83B-7F44-AE8D-CE31C74B4533}" srcOrd="2" destOrd="0" presId="urn:microsoft.com/office/officeart/2005/8/layout/vList2"/>
    <dgm:cxn modelId="{B84D12FA-F443-434E-AB9D-65A2E7541B98}" type="presParOf" srcId="{F8ACC2A1-761D-4A4A-AC8F-03EA1C158DC2}" destId="{D4FD656F-1C58-A946-AC15-3718BDA8F79A}" srcOrd="3" destOrd="0" presId="urn:microsoft.com/office/officeart/2005/8/layout/vList2"/>
    <dgm:cxn modelId="{91ED1BB1-0742-1143-8DE6-0557851E158F}" type="presParOf" srcId="{F8ACC2A1-761D-4A4A-AC8F-03EA1C158DC2}" destId="{5868F81F-C7A1-414B-80E7-878FB1F59E49}" srcOrd="4" destOrd="0" presId="urn:microsoft.com/office/officeart/2005/8/layout/vList2"/>
    <dgm:cxn modelId="{C07DC945-9065-0E4F-B2C8-B51AAC7C7982}" type="presParOf" srcId="{F8ACC2A1-761D-4A4A-AC8F-03EA1C158DC2}" destId="{4BAAAB88-4B87-4241-A92F-D2BAEAFE4877}" srcOrd="5" destOrd="0" presId="urn:microsoft.com/office/officeart/2005/8/layout/vList2"/>
    <dgm:cxn modelId="{D2AB2673-58B4-1344-A004-2ACC054374A9}" type="presParOf" srcId="{F8ACC2A1-761D-4A4A-AC8F-03EA1C158DC2}" destId="{B0D3423A-7406-3D46-ABE8-7BACA52F9F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625801-7539-4A16-84FB-C0C891683341}"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25789AF-DBD0-4AA9-8CB2-A35BE18EC48C}">
      <dgm:prSet/>
      <dgm:spPr/>
      <dgm:t>
        <a:bodyPr/>
        <a:lstStyle/>
        <a:p>
          <a:r>
            <a:rPr lang="en-US"/>
            <a:t>The shapes have specific meaning</a:t>
          </a:r>
        </a:p>
      </dgm:t>
    </dgm:pt>
    <dgm:pt modelId="{7C242F10-D803-40EE-A29B-F8D1745C7CF7}" type="parTrans" cxnId="{268DBD95-2D79-425D-8614-C7A38EC87BC9}">
      <dgm:prSet/>
      <dgm:spPr/>
      <dgm:t>
        <a:bodyPr/>
        <a:lstStyle/>
        <a:p>
          <a:endParaRPr lang="en-US"/>
        </a:p>
      </dgm:t>
    </dgm:pt>
    <dgm:pt modelId="{496BBBA4-68EF-48DC-82C3-8C62F912B210}" type="sibTrans" cxnId="{268DBD95-2D79-425D-8614-C7A38EC87BC9}">
      <dgm:prSet/>
      <dgm:spPr/>
      <dgm:t>
        <a:bodyPr/>
        <a:lstStyle/>
        <a:p>
          <a:endParaRPr lang="en-US"/>
        </a:p>
      </dgm:t>
    </dgm:pt>
    <dgm:pt modelId="{2079EA4C-5835-4C4D-8F82-8FB7455A78D8}">
      <dgm:prSet/>
      <dgm:spPr/>
      <dgm:t>
        <a:bodyPr/>
        <a:lstStyle/>
        <a:p>
          <a:r>
            <a:rPr lang="en-US"/>
            <a:t>The flow of the logic is indicated by arrows</a:t>
          </a:r>
        </a:p>
      </dgm:t>
    </dgm:pt>
    <dgm:pt modelId="{7415C044-30FC-4DCC-990C-AAE77220BACE}" type="parTrans" cxnId="{43C5BAB8-94FF-4812-B3CD-C0DCC9B51667}">
      <dgm:prSet/>
      <dgm:spPr/>
      <dgm:t>
        <a:bodyPr/>
        <a:lstStyle/>
        <a:p>
          <a:endParaRPr lang="en-US"/>
        </a:p>
      </dgm:t>
    </dgm:pt>
    <dgm:pt modelId="{7ECE4694-F7D2-4121-AEEF-84A6B1BEC947}" type="sibTrans" cxnId="{43C5BAB8-94FF-4812-B3CD-C0DCC9B51667}">
      <dgm:prSet/>
      <dgm:spPr/>
      <dgm:t>
        <a:bodyPr/>
        <a:lstStyle/>
        <a:p>
          <a:endParaRPr lang="en-US"/>
        </a:p>
      </dgm:t>
    </dgm:pt>
    <dgm:pt modelId="{EAC23FFE-3B61-4A10-927E-A94D9D7CEFDD}">
      <dgm:prSet/>
      <dgm:spPr/>
      <dgm:t>
        <a:bodyPr/>
        <a:lstStyle/>
        <a:p>
          <a:r>
            <a:rPr lang="en-US"/>
            <a:t>Must have a start and end point</a:t>
          </a:r>
        </a:p>
      </dgm:t>
    </dgm:pt>
    <dgm:pt modelId="{6D10A153-FCFE-44FE-91E8-20F7BE0D6ECB}" type="parTrans" cxnId="{520349AE-633D-4BA1-A822-7D3A84421C45}">
      <dgm:prSet/>
      <dgm:spPr/>
      <dgm:t>
        <a:bodyPr/>
        <a:lstStyle/>
        <a:p>
          <a:endParaRPr lang="en-US"/>
        </a:p>
      </dgm:t>
    </dgm:pt>
    <dgm:pt modelId="{B5812539-1259-4F9A-BAA3-8313CCE3AF72}" type="sibTrans" cxnId="{520349AE-633D-4BA1-A822-7D3A84421C45}">
      <dgm:prSet/>
      <dgm:spPr/>
      <dgm:t>
        <a:bodyPr/>
        <a:lstStyle/>
        <a:p>
          <a:endParaRPr lang="en-US"/>
        </a:p>
      </dgm:t>
    </dgm:pt>
    <dgm:pt modelId="{E759D05B-7B1A-4541-8FB9-6D0508488F45}">
      <dgm:prSet/>
      <dgm:spPr/>
      <dgm:t>
        <a:bodyPr/>
        <a:lstStyle/>
        <a:p>
          <a:r>
            <a:rPr lang="en-US"/>
            <a:t>Decision points are used to model different paths</a:t>
          </a:r>
        </a:p>
      </dgm:t>
    </dgm:pt>
    <dgm:pt modelId="{AC40C73E-71FC-4666-ADDA-4F24FB87950E}" type="parTrans" cxnId="{25C8D7BF-639B-4DE1-A40A-6621E7957E27}">
      <dgm:prSet/>
      <dgm:spPr/>
      <dgm:t>
        <a:bodyPr/>
        <a:lstStyle/>
        <a:p>
          <a:endParaRPr lang="en-US"/>
        </a:p>
      </dgm:t>
    </dgm:pt>
    <dgm:pt modelId="{F890CD88-8473-484D-A0A2-EB0B33F4E4DC}" type="sibTrans" cxnId="{25C8D7BF-639B-4DE1-A40A-6621E7957E27}">
      <dgm:prSet/>
      <dgm:spPr/>
      <dgm:t>
        <a:bodyPr/>
        <a:lstStyle/>
        <a:p>
          <a:endParaRPr lang="en-US"/>
        </a:p>
      </dgm:t>
    </dgm:pt>
    <dgm:pt modelId="{F46E2481-CB31-4171-A347-37E28CA62EB8}" type="pres">
      <dgm:prSet presAssocID="{4E625801-7539-4A16-84FB-C0C891683341}" presName="root" presStyleCnt="0">
        <dgm:presLayoutVars>
          <dgm:dir/>
          <dgm:resizeHandles val="exact"/>
        </dgm:presLayoutVars>
      </dgm:prSet>
      <dgm:spPr/>
    </dgm:pt>
    <dgm:pt modelId="{F3E34893-9548-40D1-97CA-02FBA6C88BF8}" type="pres">
      <dgm:prSet presAssocID="{925789AF-DBD0-4AA9-8CB2-A35BE18EC48C}" presName="compNode" presStyleCnt="0"/>
      <dgm:spPr/>
    </dgm:pt>
    <dgm:pt modelId="{1A7985C7-0C0D-474D-B068-67665C1FBB1F}" type="pres">
      <dgm:prSet presAssocID="{925789AF-DBD0-4AA9-8CB2-A35BE18EC48C}" presName="bgRect" presStyleLbl="bgShp" presStyleIdx="0" presStyleCnt="4"/>
      <dgm:spPr/>
    </dgm:pt>
    <dgm:pt modelId="{15D8B135-1FC3-4123-96CE-22C672ED432B}" type="pres">
      <dgm:prSet presAssocID="{925789AF-DBD0-4AA9-8CB2-A35BE18EC48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CD760FF-A0E5-4F25-8877-EBA3FC72BA9D}" type="pres">
      <dgm:prSet presAssocID="{925789AF-DBD0-4AA9-8CB2-A35BE18EC48C}" presName="spaceRect" presStyleCnt="0"/>
      <dgm:spPr/>
    </dgm:pt>
    <dgm:pt modelId="{67F524E5-6B18-4F97-89BF-8E08E0E8DC4E}" type="pres">
      <dgm:prSet presAssocID="{925789AF-DBD0-4AA9-8CB2-A35BE18EC48C}" presName="parTx" presStyleLbl="revTx" presStyleIdx="0" presStyleCnt="4">
        <dgm:presLayoutVars>
          <dgm:chMax val="0"/>
          <dgm:chPref val="0"/>
        </dgm:presLayoutVars>
      </dgm:prSet>
      <dgm:spPr/>
    </dgm:pt>
    <dgm:pt modelId="{E9D1013B-946A-48E4-AF63-303F1372F710}" type="pres">
      <dgm:prSet presAssocID="{496BBBA4-68EF-48DC-82C3-8C62F912B210}" presName="sibTrans" presStyleCnt="0"/>
      <dgm:spPr/>
    </dgm:pt>
    <dgm:pt modelId="{DADCF95C-6516-44BE-B2A2-0FE0B7EA6031}" type="pres">
      <dgm:prSet presAssocID="{2079EA4C-5835-4C4D-8F82-8FB7455A78D8}" presName="compNode" presStyleCnt="0"/>
      <dgm:spPr/>
    </dgm:pt>
    <dgm:pt modelId="{A98CA029-3BB8-4485-AE18-C3C6C5B05762}" type="pres">
      <dgm:prSet presAssocID="{2079EA4C-5835-4C4D-8F82-8FB7455A78D8}" presName="bgRect" presStyleLbl="bgShp" presStyleIdx="1" presStyleCnt="4"/>
      <dgm:spPr/>
    </dgm:pt>
    <dgm:pt modelId="{883292C1-197E-42B9-B7DF-DC58F3B4357E}" type="pres">
      <dgm:prSet presAssocID="{2079EA4C-5835-4C4D-8F82-8FB7455A78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Slight curve"/>
        </a:ext>
      </dgm:extLst>
    </dgm:pt>
    <dgm:pt modelId="{9040C5CF-50CC-4203-9EEE-9FA2BA14775F}" type="pres">
      <dgm:prSet presAssocID="{2079EA4C-5835-4C4D-8F82-8FB7455A78D8}" presName="spaceRect" presStyleCnt="0"/>
      <dgm:spPr/>
    </dgm:pt>
    <dgm:pt modelId="{5A141F06-0206-4866-964D-C769F2C98D72}" type="pres">
      <dgm:prSet presAssocID="{2079EA4C-5835-4C4D-8F82-8FB7455A78D8}" presName="parTx" presStyleLbl="revTx" presStyleIdx="1" presStyleCnt="4">
        <dgm:presLayoutVars>
          <dgm:chMax val="0"/>
          <dgm:chPref val="0"/>
        </dgm:presLayoutVars>
      </dgm:prSet>
      <dgm:spPr/>
    </dgm:pt>
    <dgm:pt modelId="{9CB0DC05-601C-4C33-A16E-FAF5AF99D5B9}" type="pres">
      <dgm:prSet presAssocID="{7ECE4694-F7D2-4121-AEEF-84A6B1BEC947}" presName="sibTrans" presStyleCnt="0"/>
      <dgm:spPr/>
    </dgm:pt>
    <dgm:pt modelId="{37C7E673-9DB9-48E7-BF09-7E353F7E958D}" type="pres">
      <dgm:prSet presAssocID="{EAC23FFE-3B61-4A10-927E-A94D9D7CEFDD}" presName="compNode" presStyleCnt="0"/>
      <dgm:spPr/>
    </dgm:pt>
    <dgm:pt modelId="{EBE6E466-04CE-4D5D-B238-DCEE93EF2487}" type="pres">
      <dgm:prSet presAssocID="{EAC23FFE-3B61-4A10-927E-A94D9D7CEFDD}" presName="bgRect" presStyleLbl="bgShp" presStyleIdx="2" presStyleCnt="4"/>
      <dgm:spPr/>
    </dgm:pt>
    <dgm:pt modelId="{EA572620-134C-4CB2-8A56-CF1A91358254}" type="pres">
      <dgm:prSet presAssocID="{EAC23FFE-3B61-4A10-927E-A94D9D7CEF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95B22D0-E2F0-4D04-A269-9BF8C696D560}" type="pres">
      <dgm:prSet presAssocID="{EAC23FFE-3B61-4A10-927E-A94D9D7CEFDD}" presName="spaceRect" presStyleCnt="0"/>
      <dgm:spPr/>
    </dgm:pt>
    <dgm:pt modelId="{00DB4A12-39D5-40C1-9A58-2038464A6FC7}" type="pres">
      <dgm:prSet presAssocID="{EAC23FFE-3B61-4A10-927E-A94D9D7CEFDD}" presName="parTx" presStyleLbl="revTx" presStyleIdx="2" presStyleCnt="4">
        <dgm:presLayoutVars>
          <dgm:chMax val="0"/>
          <dgm:chPref val="0"/>
        </dgm:presLayoutVars>
      </dgm:prSet>
      <dgm:spPr/>
    </dgm:pt>
    <dgm:pt modelId="{1A61F611-4C1E-47C1-ABD3-503798380D82}" type="pres">
      <dgm:prSet presAssocID="{B5812539-1259-4F9A-BAA3-8313CCE3AF72}" presName="sibTrans" presStyleCnt="0"/>
      <dgm:spPr/>
    </dgm:pt>
    <dgm:pt modelId="{7F6DA1A1-7179-4347-A3BE-35F0FB0C337F}" type="pres">
      <dgm:prSet presAssocID="{E759D05B-7B1A-4541-8FB9-6D0508488F45}" presName="compNode" presStyleCnt="0"/>
      <dgm:spPr/>
    </dgm:pt>
    <dgm:pt modelId="{4ABCF0DF-5D0D-401D-8AFD-F83E44434262}" type="pres">
      <dgm:prSet presAssocID="{E759D05B-7B1A-4541-8FB9-6D0508488F45}" presName="bgRect" presStyleLbl="bgShp" presStyleIdx="3" presStyleCnt="4"/>
      <dgm:spPr/>
    </dgm:pt>
    <dgm:pt modelId="{844C12C1-D737-4227-90B3-85C74A48D20A}" type="pres">
      <dgm:prSet presAssocID="{E759D05B-7B1A-4541-8FB9-6D0508488F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47E726DE-6943-4E66-B54F-C5F709C666F5}" type="pres">
      <dgm:prSet presAssocID="{E759D05B-7B1A-4541-8FB9-6D0508488F45}" presName="spaceRect" presStyleCnt="0"/>
      <dgm:spPr/>
    </dgm:pt>
    <dgm:pt modelId="{8320FCBF-B76E-41FA-850E-8D74F78C7AAE}" type="pres">
      <dgm:prSet presAssocID="{E759D05B-7B1A-4541-8FB9-6D0508488F45}" presName="parTx" presStyleLbl="revTx" presStyleIdx="3" presStyleCnt="4">
        <dgm:presLayoutVars>
          <dgm:chMax val="0"/>
          <dgm:chPref val="0"/>
        </dgm:presLayoutVars>
      </dgm:prSet>
      <dgm:spPr/>
    </dgm:pt>
  </dgm:ptLst>
  <dgm:cxnLst>
    <dgm:cxn modelId="{01782407-BA5A-4B16-BB48-214D4F3FBC6F}" type="presOf" srcId="{2079EA4C-5835-4C4D-8F82-8FB7455A78D8}" destId="{5A141F06-0206-4866-964D-C769F2C98D72}" srcOrd="0" destOrd="0" presId="urn:microsoft.com/office/officeart/2018/2/layout/IconVerticalSolidList"/>
    <dgm:cxn modelId="{38636123-3EAE-4CDD-89E3-487A891E1380}" type="presOf" srcId="{E759D05B-7B1A-4541-8FB9-6D0508488F45}" destId="{8320FCBF-B76E-41FA-850E-8D74F78C7AAE}" srcOrd="0" destOrd="0" presId="urn:microsoft.com/office/officeart/2018/2/layout/IconVerticalSolidList"/>
    <dgm:cxn modelId="{268DBD95-2D79-425D-8614-C7A38EC87BC9}" srcId="{4E625801-7539-4A16-84FB-C0C891683341}" destId="{925789AF-DBD0-4AA9-8CB2-A35BE18EC48C}" srcOrd="0" destOrd="0" parTransId="{7C242F10-D803-40EE-A29B-F8D1745C7CF7}" sibTransId="{496BBBA4-68EF-48DC-82C3-8C62F912B210}"/>
    <dgm:cxn modelId="{B407C6AA-380E-4B66-8074-56F0B1F1142B}" type="presOf" srcId="{925789AF-DBD0-4AA9-8CB2-A35BE18EC48C}" destId="{67F524E5-6B18-4F97-89BF-8E08E0E8DC4E}" srcOrd="0" destOrd="0" presId="urn:microsoft.com/office/officeart/2018/2/layout/IconVerticalSolidList"/>
    <dgm:cxn modelId="{520349AE-633D-4BA1-A822-7D3A84421C45}" srcId="{4E625801-7539-4A16-84FB-C0C891683341}" destId="{EAC23FFE-3B61-4A10-927E-A94D9D7CEFDD}" srcOrd="2" destOrd="0" parTransId="{6D10A153-FCFE-44FE-91E8-20F7BE0D6ECB}" sibTransId="{B5812539-1259-4F9A-BAA3-8313CCE3AF72}"/>
    <dgm:cxn modelId="{A0676FB2-2066-4E3B-954C-C2CEBEA17CA8}" type="presOf" srcId="{4E625801-7539-4A16-84FB-C0C891683341}" destId="{F46E2481-CB31-4171-A347-37E28CA62EB8}" srcOrd="0" destOrd="0" presId="urn:microsoft.com/office/officeart/2018/2/layout/IconVerticalSolidList"/>
    <dgm:cxn modelId="{43C5BAB8-94FF-4812-B3CD-C0DCC9B51667}" srcId="{4E625801-7539-4A16-84FB-C0C891683341}" destId="{2079EA4C-5835-4C4D-8F82-8FB7455A78D8}" srcOrd="1" destOrd="0" parTransId="{7415C044-30FC-4DCC-990C-AAE77220BACE}" sibTransId="{7ECE4694-F7D2-4121-AEEF-84A6B1BEC947}"/>
    <dgm:cxn modelId="{25C8D7BF-639B-4DE1-A40A-6621E7957E27}" srcId="{4E625801-7539-4A16-84FB-C0C891683341}" destId="{E759D05B-7B1A-4541-8FB9-6D0508488F45}" srcOrd="3" destOrd="0" parTransId="{AC40C73E-71FC-4666-ADDA-4F24FB87950E}" sibTransId="{F890CD88-8473-484D-A0A2-EB0B33F4E4DC}"/>
    <dgm:cxn modelId="{38116ED4-85F9-453A-9336-72AF9014032B}" type="presOf" srcId="{EAC23FFE-3B61-4A10-927E-A94D9D7CEFDD}" destId="{00DB4A12-39D5-40C1-9A58-2038464A6FC7}" srcOrd="0" destOrd="0" presId="urn:microsoft.com/office/officeart/2018/2/layout/IconVerticalSolidList"/>
    <dgm:cxn modelId="{C0AD7BBC-9F85-46FC-9495-A284BE73BD84}" type="presParOf" srcId="{F46E2481-CB31-4171-A347-37E28CA62EB8}" destId="{F3E34893-9548-40D1-97CA-02FBA6C88BF8}" srcOrd="0" destOrd="0" presId="urn:microsoft.com/office/officeart/2018/2/layout/IconVerticalSolidList"/>
    <dgm:cxn modelId="{BB744EEA-B969-47BC-BC4E-223E399998B6}" type="presParOf" srcId="{F3E34893-9548-40D1-97CA-02FBA6C88BF8}" destId="{1A7985C7-0C0D-474D-B068-67665C1FBB1F}" srcOrd="0" destOrd="0" presId="urn:microsoft.com/office/officeart/2018/2/layout/IconVerticalSolidList"/>
    <dgm:cxn modelId="{887703FF-26DF-486C-BD57-B7F21C0A1709}" type="presParOf" srcId="{F3E34893-9548-40D1-97CA-02FBA6C88BF8}" destId="{15D8B135-1FC3-4123-96CE-22C672ED432B}" srcOrd="1" destOrd="0" presId="urn:microsoft.com/office/officeart/2018/2/layout/IconVerticalSolidList"/>
    <dgm:cxn modelId="{5844484B-2FB2-42B8-B106-ADF34B88C59B}" type="presParOf" srcId="{F3E34893-9548-40D1-97CA-02FBA6C88BF8}" destId="{BCD760FF-A0E5-4F25-8877-EBA3FC72BA9D}" srcOrd="2" destOrd="0" presId="urn:microsoft.com/office/officeart/2018/2/layout/IconVerticalSolidList"/>
    <dgm:cxn modelId="{AD23B451-1180-40B4-9256-34A07C125853}" type="presParOf" srcId="{F3E34893-9548-40D1-97CA-02FBA6C88BF8}" destId="{67F524E5-6B18-4F97-89BF-8E08E0E8DC4E}" srcOrd="3" destOrd="0" presId="urn:microsoft.com/office/officeart/2018/2/layout/IconVerticalSolidList"/>
    <dgm:cxn modelId="{6B71CCE6-B882-4C88-9E2B-A8E89C45E2FB}" type="presParOf" srcId="{F46E2481-CB31-4171-A347-37E28CA62EB8}" destId="{E9D1013B-946A-48E4-AF63-303F1372F710}" srcOrd="1" destOrd="0" presId="urn:microsoft.com/office/officeart/2018/2/layout/IconVerticalSolidList"/>
    <dgm:cxn modelId="{FE44E713-DA04-4D74-96A5-CC1920ACB4F3}" type="presParOf" srcId="{F46E2481-CB31-4171-A347-37E28CA62EB8}" destId="{DADCF95C-6516-44BE-B2A2-0FE0B7EA6031}" srcOrd="2" destOrd="0" presId="urn:microsoft.com/office/officeart/2018/2/layout/IconVerticalSolidList"/>
    <dgm:cxn modelId="{6FF1AC57-1605-41D9-B899-20931CA797DF}" type="presParOf" srcId="{DADCF95C-6516-44BE-B2A2-0FE0B7EA6031}" destId="{A98CA029-3BB8-4485-AE18-C3C6C5B05762}" srcOrd="0" destOrd="0" presId="urn:microsoft.com/office/officeart/2018/2/layout/IconVerticalSolidList"/>
    <dgm:cxn modelId="{27427A3C-74FA-4B3D-8AB3-B08AE3E9A4BC}" type="presParOf" srcId="{DADCF95C-6516-44BE-B2A2-0FE0B7EA6031}" destId="{883292C1-197E-42B9-B7DF-DC58F3B4357E}" srcOrd="1" destOrd="0" presId="urn:microsoft.com/office/officeart/2018/2/layout/IconVerticalSolidList"/>
    <dgm:cxn modelId="{49E3780C-7F5B-41C3-959D-1FC20954ABAC}" type="presParOf" srcId="{DADCF95C-6516-44BE-B2A2-0FE0B7EA6031}" destId="{9040C5CF-50CC-4203-9EEE-9FA2BA14775F}" srcOrd="2" destOrd="0" presId="urn:microsoft.com/office/officeart/2018/2/layout/IconVerticalSolidList"/>
    <dgm:cxn modelId="{5FB37AE8-F824-4D60-9925-C562D5331C6E}" type="presParOf" srcId="{DADCF95C-6516-44BE-B2A2-0FE0B7EA6031}" destId="{5A141F06-0206-4866-964D-C769F2C98D72}" srcOrd="3" destOrd="0" presId="urn:microsoft.com/office/officeart/2018/2/layout/IconVerticalSolidList"/>
    <dgm:cxn modelId="{D8333D90-2927-40D1-9894-36A4B895579B}" type="presParOf" srcId="{F46E2481-CB31-4171-A347-37E28CA62EB8}" destId="{9CB0DC05-601C-4C33-A16E-FAF5AF99D5B9}" srcOrd="3" destOrd="0" presId="urn:microsoft.com/office/officeart/2018/2/layout/IconVerticalSolidList"/>
    <dgm:cxn modelId="{4D33D575-9029-4E57-BBB5-B2C2A82089B3}" type="presParOf" srcId="{F46E2481-CB31-4171-A347-37E28CA62EB8}" destId="{37C7E673-9DB9-48E7-BF09-7E353F7E958D}" srcOrd="4" destOrd="0" presId="urn:microsoft.com/office/officeart/2018/2/layout/IconVerticalSolidList"/>
    <dgm:cxn modelId="{721D9192-7A6B-470B-814B-967582C64A18}" type="presParOf" srcId="{37C7E673-9DB9-48E7-BF09-7E353F7E958D}" destId="{EBE6E466-04CE-4D5D-B238-DCEE93EF2487}" srcOrd="0" destOrd="0" presId="urn:microsoft.com/office/officeart/2018/2/layout/IconVerticalSolidList"/>
    <dgm:cxn modelId="{12225B0D-40DD-4A62-B912-9369CFCD2683}" type="presParOf" srcId="{37C7E673-9DB9-48E7-BF09-7E353F7E958D}" destId="{EA572620-134C-4CB2-8A56-CF1A91358254}" srcOrd="1" destOrd="0" presId="urn:microsoft.com/office/officeart/2018/2/layout/IconVerticalSolidList"/>
    <dgm:cxn modelId="{3F8B0881-932A-4A60-913E-59BC1E7E5935}" type="presParOf" srcId="{37C7E673-9DB9-48E7-BF09-7E353F7E958D}" destId="{495B22D0-E2F0-4D04-A269-9BF8C696D560}" srcOrd="2" destOrd="0" presId="urn:microsoft.com/office/officeart/2018/2/layout/IconVerticalSolidList"/>
    <dgm:cxn modelId="{1B2284B1-82D4-46EC-9E97-9676C8E53AD0}" type="presParOf" srcId="{37C7E673-9DB9-48E7-BF09-7E353F7E958D}" destId="{00DB4A12-39D5-40C1-9A58-2038464A6FC7}" srcOrd="3" destOrd="0" presId="urn:microsoft.com/office/officeart/2018/2/layout/IconVerticalSolidList"/>
    <dgm:cxn modelId="{2CD70050-7876-4BE9-9E85-E029FF6653FD}" type="presParOf" srcId="{F46E2481-CB31-4171-A347-37E28CA62EB8}" destId="{1A61F611-4C1E-47C1-ABD3-503798380D82}" srcOrd="5" destOrd="0" presId="urn:microsoft.com/office/officeart/2018/2/layout/IconVerticalSolidList"/>
    <dgm:cxn modelId="{773DF6A8-756D-44AC-9242-104A23C9F12C}" type="presParOf" srcId="{F46E2481-CB31-4171-A347-37E28CA62EB8}" destId="{7F6DA1A1-7179-4347-A3BE-35F0FB0C337F}" srcOrd="6" destOrd="0" presId="urn:microsoft.com/office/officeart/2018/2/layout/IconVerticalSolidList"/>
    <dgm:cxn modelId="{0C2E55A2-C9D6-451F-BEF9-E442F71F98D2}" type="presParOf" srcId="{7F6DA1A1-7179-4347-A3BE-35F0FB0C337F}" destId="{4ABCF0DF-5D0D-401D-8AFD-F83E44434262}" srcOrd="0" destOrd="0" presId="urn:microsoft.com/office/officeart/2018/2/layout/IconVerticalSolidList"/>
    <dgm:cxn modelId="{030A7F90-884A-4B31-842F-0A76DDF47EA5}" type="presParOf" srcId="{7F6DA1A1-7179-4347-A3BE-35F0FB0C337F}" destId="{844C12C1-D737-4227-90B3-85C74A48D20A}" srcOrd="1" destOrd="0" presId="urn:microsoft.com/office/officeart/2018/2/layout/IconVerticalSolidList"/>
    <dgm:cxn modelId="{92B3D5DD-DD6F-49CF-90BE-24EFA8187476}" type="presParOf" srcId="{7F6DA1A1-7179-4347-A3BE-35F0FB0C337F}" destId="{47E726DE-6943-4E66-B54F-C5F709C666F5}" srcOrd="2" destOrd="0" presId="urn:microsoft.com/office/officeart/2018/2/layout/IconVerticalSolidList"/>
    <dgm:cxn modelId="{40294F62-ED9B-45CF-BF06-BF6AF267675F}" type="presParOf" srcId="{7F6DA1A1-7179-4347-A3BE-35F0FB0C337F}" destId="{8320FCBF-B76E-41FA-850E-8D74F78C7A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168FF-B2BB-C044-8B36-E627ACE87122}">
      <dsp:nvSpPr>
        <dsp:cNvPr id="0" name=""/>
        <dsp:cNvSpPr/>
      </dsp:nvSpPr>
      <dsp:spPr>
        <a:xfrm>
          <a:off x="0" y="136830"/>
          <a:ext cx="4885203" cy="7547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Python</a:t>
          </a:r>
        </a:p>
      </dsp:txBody>
      <dsp:txXfrm>
        <a:off x="36845" y="173675"/>
        <a:ext cx="4811513" cy="681087"/>
      </dsp:txXfrm>
    </dsp:sp>
    <dsp:sp modelId="{D8F5B245-6846-C84E-884A-307BFEA87B7B}">
      <dsp:nvSpPr>
        <dsp:cNvPr id="0" name=""/>
        <dsp:cNvSpPr/>
      </dsp:nvSpPr>
      <dsp:spPr>
        <a:xfrm>
          <a:off x="0" y="946328"/>
          <a:ext cx="4885203"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Flowchart – graphical expression of an algorithm</a:t>
          </a:r>
        </a:p>
      </dsp:txBody>
      <dsp:txXfrm>
        <a:off x="36845" y="983173"/>
        <a:ext cx="4811513" cy="681087"/>
      </dsp:txXfrm>
    </dsp:sp>
    <dsp:sp modelId="{1658291E-E85C-A24F-9519-B3D66B08C0C4}">
      <dsp:nvSpPr>
        <dsp:cNvPr id="0" name=""/>
        <dsp:cNvSpPr/>
      </dsp:nvSpPr>
      <dsp:spPr>
        <a:xfrm>
          <a:off x="0" y="1755826"/>
          <a:ext cx="4885203" cy="7547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Pseudocode --- informal way of expressing an algorithm</a:t>
          </a:r>
        </a:p>
      </dsp:txBody>
      <dsp:txXfrm>
        <a:off x="36845" y="1792671"/>
        <a:ext cx="4811513" cy="681087"/>
      </dsp:txXfrm>
    </dsp:sp>
    <dsp:sp modelId="{5A1CDF92-BFCF-D443-A2D9-7FEB93CB3B79}">
      <dsp:nvSpPr>
        <dsp:cNvPr id="0" name=""/>
        <dsp:cNvSpPr/>
      </dsp:nvSpPr>
      <dsp:spPr>
        <a:xfrm>
          <a:off x="0" y="2565324"/>
          <a:ext cx="4885203" cy="7547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Boolean logic</a:t>
          </a:r>
        </a:p>
      </dsp:txBody>
      <dsp:txXfrm>
        <a:off x="36845" y="2602169"/>
        <a:ext cx="4811513" cy="681087"/>
      </dsp:txXfrm>
    </dsp:sp>
    <dsp:sp modelId="{0868ED53-CD08-094C-B45C-EBEFD14342E5}">
      <dsp:nvSpPr>
        <dsp:cNvPr id="0" name=""/>
        <dsp:cNvSpPr/>
      </dsp:nvSpPr>
      <dsp:spPr>
        <a:xfrm>
          <a:off x="0" y="3374821"/>
          <a:ext cx="4885203" cy="75477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Operators --- plus, minus, power, divide</a:t>
          </a:r>
        </a:p>
      </dsp:txBody>
      <dsp:txXfrm>
        <a:off x="36845" y="3411666"/>
        <a:ext cx="4811513" cy="681087"/>
      </dsp:txXfrm>
    </dsp:sp>
    <dsp:sp modelId="{430DA235-36E2-7B48-B2D0-8D2C8265499F}">
      <dsp:nvSpPr>
        <dsp:cNvPr id="0" name=""/>
        <dsp:cNvSpPr/>
      </dsp:nvSpPr>
      <dsp:spPr>
        <a:xfrm>
          <a:off x="0" y="4184319"/>
          <a:ext cx="4885203" cy="7547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Assignment  --- assigning a value to a variable</a:t>
          </a:r>
        </a:p>
      </dsp:txBody>
      <dsp:txXfrm>
        <a:off x="36845" y="4221164"/>
        <a:ext cx="4811513" cy="681087"/>
      </dsp:txXfrm>
    </dsp:sp>
    <dsp:sp modelId="{F3933A55-7208-7943-9A0D-48DAF8A605C1}">
      <dsp:nvSpPr>
        <dsp:cNvPr id="0" name=""/>
        <dsp:cNvSpPr/>
      </dsp:nvSpPr>
      <dsp:spPr>
        <a:xfrm>
          <a:off x="0" y="4993817"/>
          <a:ext cx="4885203"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Naming convention for variables</a:t>
          </a:r>
        </a:p>
      </dsp:txBody>
      <dsp:txXfrm>
        <a:off x="36845" y="5030662"/>
        <a:ext cx="4811513" cy="681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85C7-0C0D-474D-B068-67665C1FBB1F}">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D8B135-1FC3-4123-96CE-22C672ED432B}">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F524E5-6B18-4F97-89BF-8E08E0E8DC4E}">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The shapes have specific meaning</a:t>
          </a:r>
        </a:p>
      </dsp:txBody>
      <dsp:txXfrm>
        <a:off x="1429899" y="2442"/>
        <a:ext cx="3455303" cy="1238008"/>
      </dsp:txXfrm>
    </dsp:sp>
    <dsp:sp modelId="{A98CA029-3BB8-4485-AE18-C3C6C5B05762}">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3292C1-197E-42B9-B7DF-DC58F3B4357E}">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141F06-0206-4866-964D-C769F2C98D72}">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The flow of the logic is indicated by arrows</a:t>
          </a:r>
        </a:p>
      </dsp:txBody>
      <dsp:txXfrm>
        <a:off x="1429899" y="1549953"/>
        <a:ext cx="3455303" cy="1238008"/>
      </dsp:txXfrm>
    </dsp:sp>
    <dsp:sp modelId="{EBE6E466-04CE-4D5D-B238-DCEE93EF2487}">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572620-134C-4CB2-8A56-CF1A91358254}">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DB4A12-39D5-40C1-9A58-2038464A6FC7}">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Must have a start and end point</a:t>
          </a:r>
        </a:p>
      </dsp:txBody>
      <dsp:txXfrm>
        <a:off x="1429899" y="3097464"/>
        <a:ext cx="3455303" cy="1238008"/>
      </dsp:txXfrm>
    </dsp:sp>
    <dsp:sp modelId="{4ABCF0DF-5D0D-401D-8AFD-F83E44434262}">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4C12C1-D737-4227-90B3-85C74A48D20A}">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20FCBF-B76E-41FA-850E-8D74F78C7AAE}">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Decision points are used to model different paths</a:t>
          </a:r>
        </a:p>
      </dsp:txBody>
      <dsp:txXfrm>
        <a:off x="1429899" y="4644974"/>
        <a:ext cx="3455303" cy="1238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FF728-EEB3-4061-BFDF-E23E6CED37DE}">
      <dsp:nvSpPr>
        <dsp:cNvPr id="0" name=""/>
        <dsp:cNvSpPr/>
      </dsp:nvSpPr>
      <dsp:spPr>
        <a:xfrm>
          <a:off x="1722039" y="37400"/>
          <a:ext cx="1441125" cy="144112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D966D5B-0C8E-4533-8A75-14334B5CE778}">
      <dsp:nvSpPr>
        <dsp:cNvPr id="0" name=""/>
        <dsp:cNvSpPr/>
      </dsp:nvSpPr>
      <dsp:spPr>
        <a:xfrm>
          <a:off x="2029164" y="344525"/>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B13EF3-D49F-4EBB-8C75-367E682F9D57}">
      <dsp:nvSpPr>
        <dsp:cNvPr id="0" name=""/>
        <dsp:cNvSpPr/>
      </dsp:nvSpPr>
      <dsp:spPr>
        <a:xfrm>
          <a:off x="1261351" y="1927400"/>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Informal expression of algorithm</a:t>
          </a:r>
        </a:p>
      </dsp:txBody>
      <dsp:txXfrm>
        <a:off x="1261351" y="1927400"/>
        <a:ext cx="2362500" cy="720000"/>
      </dsp:txXfrm>
    </dsp:sp>
    <dsp:sp modelId="{CC2299D1-79DD-401A-AFA3-1C97C7A61B49}">
      <dsp:nvSpPr>
        <dsp:cNvPr id="0" name=""/>
        <dsp:cNvSpPr/>
      </dsp:nvSpPr>
      <dsp:spPr>
        <a:xfrm>
          <a:off x="1722039" y="3238025"/>
          <a:ext cx="1441125" cy="1441125"/>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CCDFEC7-158B-42DB-8FC9-CEB2AF998A7D}">
      <dsp:nvSpPr>
        <dsp:cNvPr id="0" name=""/>
        <dsp:cNvSpPr/>
      </dsp:nvSpPr>
      <dsp:spPr>
        <a:xfrm>
          <a:off x="2029164" y="3545150"/>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8FE078-5A9A-4059-AD12-6AF9414A47E6}">
      <dsp:nvSpPr>
        <dsp:cNvPr id="0" name=""/>
        <dsp:cNvSpPr/>
      </dsp:nvSpPr>
      <dsp:spPr>
        <a:xfrm>
          <a:off x="1261351" y="5128025"/>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Closer to English than any specific programming language</a:t>
          </a:r>
        </a:p>
      </dsp:txBody>
      <dsp:txXfrm>
        <a:off x="1261351" y="5128025"/>
        <a:ext cx="23625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D9B0-4201-45F3-887C-C85B964B3A93}">
      <dsp:nvSpPr>
        <dsp:cNvPr id="0" name=""/>
        <dsp:cNvSpPr/>
      </dsp:nvSpPr>
      <dsp:spPr>
        <a:xfrm>
          <a:off x="0" y="3399"/>
          <a:ext cx="7886700" cy="72408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91A830E-D73A-43A9-902E-6E5917EEC71F}">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6EAD1A-7183-4D5D-89AE-98399706DA15}">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SG" sz="1900" kern="1200"/>
            <a:t>The number D = </a:t>
          </a:r>
          <a:r>
            <a:rPr lang="en-SG" sz="1900" i="1" kern="1200"/>
            <a:t>b</a:t>
          </a:r>
          <a:r>
            <a:rPr lang="en-SG" sz="1900" kern="1200" baseline="30000"/>
            <a:t>2</a:t>
          </a:r>
          <a:r>
            <a:rPr lang="en-SG" sz="1900" kern="1200"/>
            <a:t> – 4</a:t>
          </a:r>
          <a:r>
            <a:rPr lang="en-SG" sz="1900" i="1" kern="1200"/>
            <a:t>ac</a:t>
          </a:r>
          <a:r>
            <a:rPr lang="en-SG" sz="1900" kern="1200"/>
            <a:t> determined from the </a:t>
          </a:r>
          <a:r>
            <a:rPr lang="en-SG" sz="1900" kern="1200">
              <a:hlinkClick xmlns:r="http://schemas.openxmlformats.org/officeDocument/2006/relationships" r:id="rId3"/>
            </a:rPr>
            <a:t>coefficients</a:t>
          </a:r>
          <a:r>
            <a:rPr lang="en-SG" sz="1900" kern="1200"/>
            <a:t> of the </a:t>
          </a:r>
          <a:r>
            <a:rPr lang="en-SG" sz="1900" kern="1200">
              <a:hlinkClick xmlns:r="http://schemas.openxmlformats.org/officeDocument/2006/relationships" r:id="rId4"/>
            </a:rPr>
            <a:t>equation</a:t>
          </a:r>
          <a:r>
            <a:rPr lang="en-SG" sz="1900" kern="1200"/>
            <a:t> </a:t>
          </a:r>
          <a:r>
            <a:rPr lang="en-SG" sz="1900" i="1" kern="1200"/>
            <a:t>ax</a:t>
          </a:r>
          <a:r>
            <a:rPr lang="en-SG" sz="1900" kern="1200" baseline="30000"/>
            <a:t>2</a:t>
          </a:r>
          <a:r>
            <a:rPr lang="en-SG" sz="1900" kern="1200"/>
            <a:t> + </a:t>
          </a:r>
          <a:r>
            <a:rPr lang="en-SG" sz="1900" i="1" kern="1200"/>
            <a:t>bx</a:t>
          </a:r>
          <a:r>
            <a:rPr lang="en-SG" sz="1900" kern="1200"/>
            <a:t> + </a:t>
          </a:r>
          <a:r>
            <a:rPr lang="en-SG" sz="1900" i="1" kern="1200"/>
            <a:t>c</a:t>
          </a:r>
          <a:r>
            <a:rPr lang="en-SG" sz="1900" kern="1200"/>
            <a:t> = 0.</a:t>
          </a:r>
          <a:endParaRPr lang="en-US" sz="1900" kern="1200"/>
        </a:p>
      </dsp:txBody>
      <dsp:txXfrm>
        <a:off x="836323" y="3399"/>
        <a:ext cx="7050376" cy="724089"/>
      </dsp:txXfrm>
    </dsp:sp>
    <dsp:sp modelId="{20D95AE8-1BAE-4563-A559-89AB5E48FE98}">
      <dsp:nvSpPr>
        <dsp:cNvPr id="0" name=""/>
        <dsp:cNvSpPr/>
      </dsp:nvSpPr>
      <dsp:spPr>
        <a:xfrm>
          <a:off x="0" y="908511"/>
          <a:ext cx="7886700" cy="72408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3FE7A5-6398-4F78-A751-E5E6BBC9F68A}">
      <dsp:nvSpPr>
        <dsp:cNvPr id="0" name=""/>
        <dsp:cNvSpPr/>
      </dsp:nvSpPr>
      <dsp:spPr>
        <a:xfrm>
          <a:off x="219037" y="1071431"/>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E6FA1A-8AF5-4301-A849-FD2C40EB5EBB}">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SG" sz="1900" kern="1200"/>
            <a:t>The discriminant reveals what type of </a:t>
          </a:r>
          <a:r>
            <a:rPr lang="en-SG" sz="1900" kern="1200">
              <a:hlinkClick xmlns:r="http://schemas.openxmlformats.org/officeDocument/2006/relationships" r:id="rId7"/>
            </a:rPr>
            <a:t>roots</a:t>
          </a:r>
          <a:r>
            <a:rPr lang="en-SG" sz="1900" kern="1200"/>
            <a:t> the equation has.</a:t>
          </a:r>
          <a:endParaRPr lang="en-US" sz="1900" kern="1200"/>
        </a:p>
      </dsp:txBody>
      <dsp:txXfrm>
        <a:off x="836323" y="908511"/>
        <a:ext cx="7050376" cy="724089"/>
      </dsp:txXfrm>
    </dsp:sp>
    <dsp:sp modelId="{52EC577B-757E-4F52-9E7B-E8158A3F02BD}">
      <dsp:nvSpPr>
        <dsp:cNvPr id="0" name=""/>
        <dsp:cNvSpPr/>
      </dsp:nvSpPr>
      <dsp:spPr>
        <a:xfrm>
          <a:off x="0" y="1813624"/>
          <a:ext cx="7886700" cy="724089"/>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BF53BC-CBD4-451A-A852-6658E400C2BA}">
      <dsp:nvSpPr>
        <dsp:cNvPr id="0" name=""/>
        <dsp:cNvSpPr/>
      </dsp:nvSpPr>
      <dsp:spPr>
        <a:xfrm>
          <a:off x="219037" y="1976544"/>
          <a:ext cx="398249" cy="39824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20940D-5F34-407E-90AC-5BB058E4ADDB}">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SG" sz="1900" kern="1200"/>
            <a:t>A </a:t>
          </a:r>
          <a:r>
            <a:rPr lang="en-SG" sz="1900" b="1" kern="1200"/>
            <a:t>positive</a:t>
          </a:r>
          <a:r>
            <a:rPr lang="en-SG" sz="1900" kern="1200"/>
            <a:t> discriminant indicates that the quadratic has </a:t>
          </a:r>
          <a:r>
            <a:rPr lang="en-SG" sz="1900" b="1" kern="1200"/>
            <a:t>two distinct real number solutions</a:t>
          </a:r>
          <a:r>
            <a:rPr lang="en-SG" sz="1900" kern="1200"/>
            <a:t>.</a:t>
          </a:r>
          <a:endParaRPr lang="en-US" sz="1900" kern="1200"/>
        </a:p>
      </dsp:txBody>
      <dsp:txXfrm>
        <a:off x="836323" y="1813624"/>
        <a:ext cx="7050376" cy="724089"/>
      </dsp:txXfrm>
    </dsp:sp>
    <dsp:sp modelId="{9A8ADAA5-C135-4BFB-B1AD-C99709C9F586}">
      <dsp:nvSpPr>
        <dsp:cNvPr id="0" name=""/>
        <dsp:cNvSpPr/>
      </dsp:nvSpPr>
      <dsp:spPr>
        <a:xfrm>
          <a:off x="0" y="2718736"/>
          <a:ext cx="7886700" cy="724089"/>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DE41BDF-B582-41CA-9F05-BD45B4863090}">
      <dsp:nvSpPr>
        <dsp:cNvPr id="0" name=""/>
        <dsp:cNvSpPr/>
      </dsp:nvSpPr>
      <dsp:spPr>
        <a:xfrm>
          <a:off x="219037" y="2881656"/>
          <a:ext cx="398249" cy="39824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7099E2-4C00-4F18-AE8B-300D9953BC9C}">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SG" sz="1900" kern="1200"/>
            <a:t>A discriminant of </a:t>
          </a:r>
          <a:r>
            <a:rPr lang="en-SG" sz="1900" b="1" kern="1200"/>
            <a:t>zero</a:t>
          </a:r>
          <a:r>
            <a:rPr lang="en-SG" sz="1900" kern="1200"/>
            <a:t> indicates that the quadratic has a </a:t>
          </a:r>
          <a:r>
            <a:rPr lang="en-SG" sz="1900" b="1" kern="1200"/>
            <a:t>repeated real number solution</a:t>
          </a:r>
          <a:r>
            <a:rPr lang="en-SG" sz="1900" kern="1200"/>
            <a:t>.</a:t>
          </a:r>
          <a:endParaRPr lang="en-US" sz="1900" kern="1200"/>
        </a:p>
      </dsp:txBody>
      <dsp:txXfrm>
        <a:off x="836323" y="2718736"/>
        <a:ext cx="7050376" cy="724089"/>
      </dsp:txXfrm>
    </dsp:sp>
    <dsp:sp modelId="{B84C93E4-19FA-49F4-A6ED-08E773F3A33C}">
      <dsp:nvSpPr>
        <dsp:cNvPr id="0" name=""/>
        <dsp:cNvSpPr/>
      </dsp:nvSpPr>
      <dsp:spPr>
        <a:xfrm>
          <a:off x="0" y="3623848"/>
          <a:ext cx="7886700" cy="724089"/>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BE1DE47-8574-4306-8076-E5DAE1405340}">
      <dsp:nvSpPr>
        <dsp:cNvPr id="0" name=""/>
        <dsp:cNvSpPr/>
      </dsp:nvSpPr>
      <dsp:spPr>
        <a:xfrm>
          <a:off x="219037" y="3786768"/>
          <a:ext cx="398249" cy="39824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13E63CE-92F4-4AB9-ADD3-E1B943193D57}">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SG" sz="1900" kern="1200"/>
            <a:t>A </a:t>
          </a:r>
          <a:r>
            <a:rPr lang="en-SG" sz="1900" b="1" kern="1200"/>
            <a:t>negative</a:t>
          </a:r>
          <a:r>
            <a:rPr lang="en-SG" sz="1900" kern="1200"/>
            <a:t> discriminant indicates that </a:t>
          </a:r>
          <a:r>
            <a:rPr lang="en-SG" sz="1900" b="1" kern="1200"/>
            <a:t>neither of the solutions are real numbers</a:t>
          </a:r>
          <a:r>
            <a:rPr lang="en-SG" sz="1900" kern="1200"/>
            <a:t>.</a:t>
          </a:r>
          <a:endParaRPr lang="en-US" sz="1900" kern="1200"/>
        </a:p>
      </dsp:txBody>
      <dsp:txXfrm>
        <a:off x="836323" y="3623848"/>
        <a:ext cx="7050376" cy="7240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AFAF6-2E15-E84E-ACDE-2E6A7030C786}">
      <dsp:nvSpPr>
        <dsp:cNvPr id="0" name=""/>
        <dsp:cNvSpPr/>
      </dsp:nvSpPr>
      <dsp:spPr>
        <a:xfrm>
          <a:off x="0" y="3275482"/>
          <a:ext cx="7886700" cy="107508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Finally, the user is asked if he would like to stop the ordering. </a:t>
          </a:r>
          <a:endParaRPr lang="en-US" sz="2000" kern="1200"/>
        </a:p>
      </dsp:txBody>
      <dsp:txXfrm>
        <a:off x="0" y="3275482"/>
        <a:ext cx="7886700" cy="580546"/>
      </dsp:txXfrm>
    </dsp:sp>
    <dsp:sp modelId="{E9506D26-73B2-0A43-B960-02683A4A5430}">
      <dsp:nvSpPr>
        <dsp:cNvPr id="0" name=""/>
        <dsp:cNvSpPr/>
      </dsp:nvSpPr>
      <dsp:spPr>
        <a:xfrm>
          <a:off x="0" y="3834527"/>
          <a:ext cx="3943349" cy="4945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If not, then the menu comes back to asking to select the pizza type again. </a:t>
          </a:r>
          <a:endParaRPr lang="en-US" sz="1600" kern="1200"/>
        </a:p>
      </dsp:txBody>
      <dsp:txXfrm>
        <a:off x="0" y="3834527"/>
        <a:ext cx="3943349" cy="494539"/>
      </dsp:txXfrm>
    </dsp:sp>
    <dsp:sp modelId="{B35528B1-6D57-ED45-932B-A19D57788CD4}">
      <dsp:nvSpPr>
        <dsp:cNvPr id="0" name=""/>
        <dsp:cNvSpPr/>
      </dsp:nvSpPr>
      <dsp:spPr>
        <a:xfrm>
          <a:off x="3943350" y="3834527"/>
          <a:ext cx="3943349" cy="49453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a:t>If yes, the final price is printed according to the pizzas ordered and the program stops. </a:t>
          </a:r>
          <a:endParaRPr lang="en-US" sz="1600" kern="1200"/>
        </a:p>
      </dsp:txBody>
      <dsp:txXfrm>
        <a:off x="3943350" y="3834527"/>
        <a:ext cx="3943349" cy="494539"/>
      </dsp:txXfrm>
    </dsp:sp>
    <dsp:sp modelId="{0D710312-B3E8-D64B-B3D6-89EE47652021}">
      <dsp:nvSpPr>
        <dsp:cNvPr id="0" name=""/>
        <dsp:cNvSpPr/>
      </dsp:nvSpPr>
      <dsp:spPr>
        <a:xfrm rot="10800000">
          <a:off x="0" y="1638125"/>
          <a:ext cx="7886700" cy="1653482"/>
        </a:xfrm>
        <a:prstGeom prst="upArrowCallou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Once the pizza type is selected, he is invited to type the amount of such pizzas he would like to order. </a:t>
          </a:r>
          <a:endParaRPr lang="en-US" sz="2000" kern="1200"/>
        </a:p>
      </dsp:txBody>
      <dsp:txXfrm rot="10800000">
        <a:off x="0" y="1638125"/>
        <a:ext cx="7886700" cy="1074383"/>
      </dsp:txXfrm>
    </dsp:sp>
    <dsp:sp modelId="{55F22FED-FABC-5644-A0C1-D1B01B712C03}">
      <dsp:nvSpPr>
        <dsp:cNvPr id="0" name=""/>
        <dsp:cNvSpPr/>
      </dsp:nvSpPr>
      <dsp:spPr>
        <a:xfrm rot="10800000">
          <a:off x="0" y="769"/>
          <a:ext cx="7886700" cy="1653482"/>
        </a:xfrm>
        <a:prstGeom prst="upArrowCallou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The user is first asked to choose between 3 different types of pizzas (margherita: S$15.5, marinara: S$17.5 and napoletana: S$18).</a:t>
          </a:r>
          <a:endParaRPr lang="en-US" sz="2000" kern="1200"/>
        </a:p>
      </dsp:txBody>
      <dsp:txXfrm rot="10800000">
        <a:off x="0" y="769"/>
        <a:ext cx="7886700" cy="10743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73F0B-E9B6-1949-9315-92704CD1120B}">
      <dsp:nvSpPr>
        <dsp:cNvPr id="0" name=""/>
        <dsp:cNvSpPr/>
      </dsp:nvSpPr>
      <dsp:spPr>
        <a:xfrm>
          <a:off x="0" y="3081379"/>
          <a:ext cx="4869656" cy="202171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guanine = 151.13</a:t>
          </a:r>
        </a:p>
      </dsp:txBody>
      <dsp:txXfrm>
        <a:off x="0" y="3081379"/>
        <a:ext cx="4869656" cy="2021718"/>
      </dsp:txXfrm>
    </dsp:sp>
    <dsp:sp modelId="{FDCFE000-104F-7945-863C-D9AD5E092ADF}">
      <dsp:nvSpPr>
        <dsp:cNvPr id="0" name=""/>
        <dsp:cNvSpPr/>
      </dsp:nvSpPr>
      <dsp:spPr>
        <a:xfrm rot="10800000">
          <a:off x="0" y="2302"/>
          <a:ext cx="4869656" cy="3109402"/>
        </a:xfrm>
        <a:prstGeom prst="upArrowCallou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Type this into the command line or script file:</a:t>
          </a:r>
        </a:p>
      </dsp:txBody>
      <dsp:txXfrm rot="10800000">
        <a:off x="0" y="2302"/>
        <a:ext cx="4869656" cy="20203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3400A-C19E-E349-AD89-45EA0C91E15C}">
      <dsp:nvSpPr>
        <dsp:cNvPr id="0" name=""/>
        <dsp:cNvSpPr/>
      </dsp:nvSpPr>
      <dsp:spPr>
        <a:xfrm>
          <a:off x="0" y="2492"/>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83917-C4AD-304F-BD38-38571DD9A176}">
      <dsp:nvSpPr>
        <dsp:cNvPr id="0" name=""/>
        <dsp:cNvSpPr/>
      </dsp:nvSpPr>
      <dsp:spPr>
        <a:xfrm>
          <a:off x="0" y="2492"/>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Solution (for age 38):</a:t>
          </a:r>
          <a:endParaRPr lang="en-US" sz="3900" kern="1200"/>
        </a:p>
      </dsp:txBody>
      <dsp:txXfrm>
        <a:off x="0" y="2492"/>
        <a:ext cx="4869656" cy="850069"/>
      </dsp:txXfrm>
    </dsp:sp>
    <dsp:sp modelId="{9D0AF6FA-868B-8042-8AA4-B40F8D4E9B5E}">
      <dsp:nvSpPr>
        <dsp:cNvPr id="0" name=""/>
        <dsp:cNvSpPr/>
      </dsp:nvSpPr>
      <dsp:spPr>
        <a:xfrm>
          <a:off x="0" y="852561"/>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EA90A-2D29-4A48-BFDF-C83D90AC8352}">
      <dsp:nvSpPr>
        <dsp:cNvPr id="0" name=""/>
        <dsp:cNvSpPr/>
      </dsp:nvSpPr>
      <dsp:spPr>
        <a:xfrm>
          <a:off x="0" y="852561"/>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myage = 38</a:t>
          </a:r>
        </a:p>
      </dsp:txBody>
      <dsp:txXfrm>
        <a:off x="0" y="852561"/>
        <a:ext cx="4869656" cy="850069"/>
      </dsp:txXfrm>
    </dsp:sp>
    <dsp:sp modelId="{7FAB35E0-24B8-8640-8143-20BDA06EB8C7}">
      <dsp:nvSpPr>
        <dsp:cNvPr id="0" name=""/>
        <dsp:cNvSpPr/>
      </dsp:nvSpPr>
      <dsp:spPr>
        <a:xfrm>
          <a:off x="0" y="1702630"/>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868B9-D35C-2F4C-AD27-5F8DFD37A4E3}">
      <dsp:nvSpPr>
        <dsp:cNvPr id="0" name=""/>
        <dsp:cNvSpPr/>
      </dsp:nvSpPr>
      <dsp:spPr>
        <a:xfrm>
          <a:off x="0" y="1702630"/>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myage = myage - 5</a:t>
          </a:r>
        </a:p>
      </dsp:txBody>
      <dsp:txXfrm>
        <a:off x="0" y="1702630"/>
        <a:ext cx="4869656" cy="850069"/>
      </dsp:txXfrm>
    </dsp:sp>
    <dsp:sp modelId="{3BEED0E5-EC7A-2D49-BBA1-24E2023ACBDB}">
      <dsp:nvSpPr>
        <dsp:cNvPr id="0" name=""/>
        <dsp:cNvSpPr/>
      </dsp:nvSpPr>
      <dsp:spPr>
        <a:xfrm>
          <a:off x="0" y="2552699"/>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62CEA-36ED-DB4A-9706-C65FA9C2BD1E}">
      <dsp:nvSpPr>
        <dsp:cNvPr id="0" name=""/>
        <dsp:cNvSpPr/>
      </dsp:nvSpPr>
      <dsp:spPr>
        <a:xfrm>
          <a:off x="0" y="255269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myage = myage + 8</a:t>
          </a:r>
        </a:p>
      </dsp:txBody>
      <dsp:txXfrm>
        <a:off x="0" y="2552699"/>
        <a:ext cx="4869656" cy="850069"/>
      </dsp:txXfrm>
    </dsp:sp>
    <dsp:sp modelId="{EC142585-17F8-8B41-B624-CE286C215B57}">
      <dsp:nvSpPr>
        <dsp:cNvPr id="0" name=""/>
        <dsp:cNvSpPr/>
      </dsp:nvSpPr>
      <dsp:spPr>
        <a:xfrm>
          <a:off x="0" y="3402769"/>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48CBE-0B4E-5449-8C10-70904EEEDA71}">
      <dsp:nvSpPr>
        <dsp:cNvPr id="0" name=""/>
        <dsp:cNvSpPr/>
      </dsp:nvSpPr>
      <dsp:spPr>
        <a:xfrm>
          <a:off x="0" y="340276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print(myage)</a:t>
          </a:r>
        </a:p>
      </dsp:txBody>
      <dsp:txXfrm>
        <a:off x="0" y="3402769"/>
        <a:ext cx="4869656" cy="850069"/>
      </dsp:txXfrm>
    </dsp:sp>
    <dsp:sp modelId="{CAEEE363-DB70-1B4F-A23E-C4FEDAE750CA}">
      <dsp:nvSpPr>
        <dsp:cNvPr id="0" name=""/>
        <dsp:cNvSpPr/>
      </dsp:nvSpPr>
      <dsp:spPr>
        <a:xfrm>
          <a:off x="0" y="4252838"/>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A3FFC-8905-424E-92C8-B9530D7F389F}">
      <dsp:nvSpPr>
        <dsp:cNvPr id="0" name=""/>
        <dsp:cNvSpPr/>
      </dsp:nvSpPr>
      <dsp:spPr>
        <a:xfrm>
          <a:off x="0" y="4252838"/>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41</a:t>
          </a:r>
        </a:p>
      </dsp:txBody>
      <dsp:txXfrm>
        <a:off x="0" y="4252838"/>
        <a:ext cx="4869656" cy="8500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DB1D8-F04B-384A-93CA-6D69438EEA8B}">
      <dsp:nvSpPr>
        <dsp:cNvPr id="0" name=""/>
        <dsp:cNvSpPr/>
      </dsp:nvSpPr>
      <dsp:spPr>
        <a:xfrm>
          <a:off x="573201" y="0"/>
          <a:ext cx="6496285" cy="3617845"/>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C08E6E-C131-D548-86D1-EA655FB85865}">
      <dsp:nvSpPr>
        <dsp:cNvPr id="0" name=""/>
        <dsp:cNvSpPr/>
      </dsp:nvSpPr>
      <dsp:spPr>
        <a:xfrm>
          <a:off x="5737" y="1085353"/>
          <a:ext cx="486064" cy="144713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 = d</a:t>
          </a:r>
        </a:p>
      </dsp:txBody>
      <dsp:txXfrm>
        <a:off x="29465" y="1109081"/>
        <a:ext cx="438608" cy="1399682"/>
      </dsp:txXfrm>
    </dsp:sp>
    <dsp:sp modelId="{0DB4325D-7F82-F84C-8543-256A4E73630A}">
      <dsp:nvSpPr>
        <dsp:cNvPr id="0" name=""/>
        <dsp:cNvSpPr/>
      </dsp:nvSpPr>
      <dsp:spPr>
        <a:xfrm>
          <a:off x="516105" y="1085353"/>
          <a:ext cx="486064" cy="1447138"/>
        </a:xfrm>
        <a:prstGeom prst="roundRect">
          <a:avLst/>
        </a:prstGeom>
        <a:gradFill rotWithShape="0">
          <a:gsLst>
            <a:gs pos="0">
              <a:schemeClr val="accent5">
                <a:hueOff val="-709563"/>
                <a:satOff val="2844"/>
                <a:lumOff val="616"/>
                <a:alphaOff val="0"/>
                <a:shade val="51000"/>
                <a:satMod val="130000"/>
              </a:schemeClr>
            </a:gs>
            <a:gs pos="80000">
              <a:schemeClr val="accent5">
                <a:hueOff val="-709563"/>
                <a:satOff val="2844"/>
                <a:lumOff val="616"/>
                <a:alphaOff val="0"/>
                <a:shade val="93000"/>
                <a:satMod val="130000"/>
              </a:schemeClr>
            </a:gs>
            <a:gs pos="100000">
              <a:schemeClr val="accent5">
                <a:hueOff val="-709563"/>
                <a:satOff val="2844"/>
                <a:lumOff val="6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 = 10</a:t>
          </a:r>
        </a:p>
      </dsp:txBody>
      <dsp:txXfrm>
        <a:off x="539833" y="1109081"/>
        <a:ext cx="438608" cy="1399682"/>
      </dsp:txXfrm>
    </dsp:sp>
    <dsp:sp modelId="{B5C258E6-F6FD-7743-9C09-3F0EF8EBB47F}">
      <dsp:nvSpPr>
        <dsp:cNvPr id="0" name=""/>
        <dsp:cNvSpPr/>
      </dsp:nvSpPr>
      <dsp:spPr>
        <a:xfrm>
          <a:off x="1026473" y="1085353"/>
          <a:ext cx="486064" cy="1447138"/>
        </a:xfrm>
        <a:prstGeom prst="roundRect">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 = c + 1 </a:t>
          </a:r>
        </a:p>
      </dsp:txBody>
      <dsp:txXfrm>
        <a:off x="1050201" y="1109081"/>
        <a:ext cx="438608" cy="1399682"/>
      </dsp:txXfrm>
    </dsp:sp>
    <dsp:sp modelId="{6486C1C1-1A9B-0647-B48E-BE3BA53AE4FE}">
      <dsp:nvSpPr>
        <dsp:cNvPr id="0" name=""/>
        <dsp:cNvSpPr/>
      </dsp:nvSpPr>
      <dsp:spPr>
        <a:xfrm>
          <a:off x="1536841" y="1085353"/>
          <a:ext cx="486064" cy="1447138"/>
        </a:xfrm>
        <a:prstGeom prst="roundRect">
          <a:avLst/>
        </a:prstGeom>
        <a:gradFill rotWithShape="0">
          <a:gsLst>
            <a:gs pos="0">
              <a:schemeClr val="accent5">
                <a:hueOff val="-2128688"/>
                <a:satOff val="8531"/>
                <a:lumOff val="1849"/>
                <a:alphaOff val="0"/>
                <a:shade val="51000"/>
                <a:satMod val="130000"/>
              </a:schemeClr>
            </a:gs>
            <a:gs pos="80000">
              <a:schemeClr val="accent5">
                <a:hueOff val="-2128688"/>
                <a:satOff val="8531"/>
                <a:lumOff val="1849"/>
                <a:alphaOff val="0"/>
                <a:shade val="93000"/>
                <a:satMod val="130000"/>
              </a:schemeClr>
            </a:gs>
            <a:gs pos="100000">
              <a:schemeClr val="accent5">
                <a:hueOff val="-2128688"/>
                <a:satOff val="8531"/>
                <a:lumOff val="18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 + c = c</a:t>
          </a:r>
        </a:p>
      </dsp:txBody>
      <dsp:txXfrm>
        <a:off x="1560569" y="1109081"/>
        <a:ext cx="438608" cy="1399682"/>
      </dsp:txXfrm>
    </dsp:sp>
    <dsp:sp modelId="{487C9A47-8E7A-A84B-A853-C44B75478593}">
      <dsp:nvSpPr>
        <dsp:cNvPr id="0" name=""/>
        <dsp:cNvSpPr/>
      </dsp:nvSpPr>
      <dsp:spPr>
        <a:xfrm>
          <a:off x="2047208" y="1085353"/>
          <a:ext cx="486064" cy="1447138"/>
        </a:xfrm>
        <a:prstGeom prst="roundRect">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3 + a</a:t>
          </a:r>
        </a:p>
      </dsp:txBody>
      <dsp:txXfrm>
        <a:off x="2070936" y="1109081"/>
        <a:ext cx="438608" cy="1399682"/>
      </dsp:txXfrm>
    </dsp:sp>
    <dsp:sp modelId="{6F1472EF-B1B3-704A-ACD5-08B0CF7C4148}">
      <dsp:nvSpPr>
        <dsp:cNvPr id="0" name=""/>
        <dsp:cNvSpPr/>
      </dsp:nvSpPr>
      <dsp:spPr>
        <a:xfrm>
          <a:off x="2557576" y="1085353"/>
          <a:ext cx="486064" cy="1447138"/>
        </a:xfrm>
        <a:prstGeom prst="roundRect">
          <a:avLst/>
        </a:prstGeom>
        <a:gradFill rotWithShape="0">
          <a:gsLst>
            <a:gs pos="0">
              <a:schemeClr val="accent5">
                <a:hueOff val="-3547813"/>
                <a:satOff val="14218"/>
                <a:lumOff val="3081"/>
                <a:alphaOff val="0"/>
                <a:shade val="51000"/>
                <a:satMod val="130000"/>
              </a:schemeClr>
            </a:gs>
            <a:gs pos="80000">
              <a:schemeClr val="accent5">
                <a:hueOff val="-3547813"/>
                <a:satOff val="14218"/>
                <a:lumOff val="3081"/>
                <a:alphaOff val="0"/>
                <a:shade val="93000"/>
                <a:satMod val="130000"/>
              </a:schemeClr>
            </a:gs>
            <a:gs pos="100000">
              <a:schemeClr val="accent5">
                <a:hueOff val="-3547813"/>
                <a:satOff val="14218"/>
                <a:lumOff val="30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7up = 10 </a:t>
          </a:r>
        </a:p>
      </dsp:txBody>
      <dsp:txXfrm>
        <a:off x="2581304" y="1109081"/>
        <a:ext cx="438608" cy="1399682"/>
      </dsp:txXfrm>
    </dsp:sp>
    <dsp:sp modelId="{DFE1F725-EE39-944A-A6DD-F79FD992ED03}">
      <dsp:nvSpPr>
        <dsp:cNvPr id="0" name=""/>
        <dsp:cNvSpPr/>
      </dsp:nvSpPr>
      <dsp:spPr>
        <a:xfrm>
          <a:off x="3067944" y="1085353"/>
          <a:ext cx="486064" cy="1447138"/>
        </a:xfrm>
        <a:prstGeom prst="roundRect">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import = 1003</a:t>
          </a:r>
        </a:p>
      </dsp:txBody>
      <dsp:txXfrm>
        <a:off x="3091672" y="1109081"/>
        <a:ext cx="438608" cy="1399682"/>
      </dsp:txXfrm>
    </dsp:sp>
    <dsp:sp modelId="{529DB0D3-C819-5B4D-ACC6-0EE594294E2A}">
      <dsp:nvSpPr>
        <dsp:cNvPr id="0" name=""/>
        <dsp:cNvSpPr/>
      </dsp:nvSpPr>
      <dsp:spPr>
        <a:xfrm>
          <a:off x="3578312" y="1085353"/>
          <a:ext cx="486064" cy="1447138"/>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int = 500 </a:t>
          </a:r>
        </a:p>
      </dsp:txBody>
      <dsp:txXfrm>
        <a:off x="3602040" y="1109081"/>
        <a:ext cx="438608" cy="1399682"/>
      </dsp:txXfrm>
    </dsp:sp>
    <dsp:sp modelId="{C2BB5DDC-24E7-BA44-80FB-00226C066A67}">
      <dsp:nvSpPr>
        <dsp:cNvPr id="0" name=""/>
        <dsp:cNvSpPr/>
      </dsp:nvSpPr>
      <dsp:spPr>
        <a:xfrm>
          <a:off x="4088680" y="1085353"/>
          <a:ext cx="486064" cy="1447138"/>
        </a:xfrm>
        <a:prstGeom prst="roundRect">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 ** 3</a:t>
          </a:r>
        </a:p>
      </dsp:txBody>
      <dsp:txXfrm>
        <a:off x="4112408" y="1109081"/>
        <a:ext cx="438608" cy="1399682"/>
      </dsp:txXfrm>
    </dsp:sp>
    <dsp:sp modelId="{433ACBBB-F443-AB48-A9D7-095C346B7017}">
      <dsp:nvSpPr>
        <dsp:cNvPr id="0" name=""/>
        <dsp:cNvSpPr/>
      </dsp:nvSpPr>
      <dsp:spPr>
        <a:xfrm>
          <a:off x="4599047" y="1085353"/>
          <a:ext cx="486064" cy="1447138"/>
        </a:xfrm>
        <a:prstGeom prst="roundRect">
          <a:avLst/>
        </a:prstGeom>
        <a:gradFill rotWithShape="0">
          <a:gsLst>
            <a:gs pos="0">
              <a:schemeClr val="accent5">
                <a:hueOff val="-6386063"/>
                <a:satOff val="25593"/>
                <a:lumOff val="5547"/>
                <a:alphaOff val="0"/>
                <a:shade val="51000"/>
                <a:satMod val="130000"/>
              </a:schemeClr>
            </a:gs>
            <a:gs pos="80000">
              <a:schemeClr val="accent5">
                <a:hueOff val="-6386063"/>
                <a:satOff val="25593"/>
                <a:lumOff val="5547"/>
                <a:alphaOff val="0"/>
                <a:shade val="93000"/>
                <a:satMod val="130000"/>
              </a:schemeClr>
            </a:gs>
            <a:gs pos="100000">
              <a:schemeClr val="accent5">
                <a:hueOff val="-6386063"/>
                <a:satOff val="25593"/>
                <a:lumOff val="55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b = math.pi * c </a:t>
          </a:r>
        </a:p>
      </dsp:txBody>
      <dsp:txXfrm>
        <a:off x="4622775" y="1109081"/>
        <a:ext cx="438608" cy="1399682"/>
      </dsp:txXfrm>
    </dsp:sp>
    <dsp:sp modelId="{F8C58945-6BE8-1B44-A758-19A73CA6A9F8}">
      <dsp:nvSpPr>
        <dsp:cNvPr id="0" name=""/>
        <dsp:cNvSpPr/>
      </dsp:nvSpPr>
      <dsp:spPr>
        <a:xfrm>
          <a:off x="5109415" y="1085353"/>
          <a:ext cx="486064" cy="1447138"/>
        </a:xfrm>
        <a:prstGeom prst="roundRect">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a,b,c = c,1,a </a:t>
          </a:r>
        </a:p>
      </dsp:txBody>
      <dsp:txXfrm>
        <a:off x="5133143" y="1109081"/>
        <a:ext cx="438608" cy="1399682"/>
      </dsp:txXfrm>
    </dsp:sp>
    <dsp:sp modelId="{E1CBC80F-EE71-4341-8D64-D2AA1D966B0C}">
      <dsp:nvSpPr>
        <dsp:cNvPr id="0" name=""/>
        <dsp:cNvSpPr/>
      </dsp:nvSpPr>
      <dsp:spPr>
        <a:xfrm>
          <a:off x="5619783" y="1085353"/>
          <a:ext cx="486064" cy="1447138"/>
        </a:xfrm>
        <a:prstGeom prst="roundRect">
          <a:avLst/>
        </a:prstGeom>
        <a:gradFill rotWithShape="0">
          <a:gsLst>
            <a:gs pos="0">
              <a:schemeClr val="accent5">
                <a:hueOff val="-7805188"/>
                <a:satOff val="31280"/>
                <a:lumOff val="6779"/>
                <a:alphaOff val="0"/>
                <a:shade val="51000"/>
                <a:satMod val="130000"/>
              </a:schemeClr>
            </a:gs>
            <a:gs pos="80000">
              <a:schemeClr val="accent5">
                <a:hueOff val="-7805188"/>
                <a:satOff val="31280"/>
                <a:lumOff val="6779"/>
                <a:alphaOff val="0"/>
                <a:shade val="93000"/>
                <a:satMod val="130000"/>
              </a:schemeClr>
            </a:gs>
            <a:gs pos="100000">
              <a:schemeClr val="accent5">
                <a:hueOff val="-7805188"/>
                <a:satOff val="31280"/>
                <a:lumOff val="67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b,c,a = a,b</a:t>
          </a:r>
        </a:p>
      </dsp:txBody>
      <dsp:txXfrm>
        <a:off x="5643511" y="1109081"/>
        <a:ext cx="438608" cy="1399682"/>
      </dsp:txXfrm>
    </dsp:sp>
    <dsp:sp modelId="{0C11D5C8-3426-8745-B27C-B9C0DD9BC905}">
      <dsp:nvSpPr>
        <dsp:cNvPr id="0" name=""/>
        <dsp:cNvSpPr/>
      </dsp:nvSpPr>
      <dsp:spPr>
        <a:xfrm>
          <a:off x="6130151" y="1085353"/>
          <a:ext cx="486064" cy="1447138"/>
        </a:xfrm>
        <a:prstGeom prst="roundRect">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 = b = a = 7 print( A )</a:t>
          </a:r>
        </a:p>
      </dsp:txBody>
      <dsp:txXfrm>
        <a:off x="6153879" y="1109081"/>
        <a:ext cx="438608" cy="1399682"/>
      </dsp:txXfrm>
    </dsp:sp>
    <dsp:sp modelId="{E2B42713-6096-0C46-9683-C21BE894D737}">
      <dsp:nvSpPr>
        <dsp:cNvPr id="0" name=""/>
        <dsp:cNvSpPr/>
      </dsp:nvSpPr>
      <dsp:spPr>
        <a:xfrm>
          <a:off x="6640519" y="1085353"/>
          <a:ext cx="486064" cy="1447138"/>
        </a:xfrm>
        <a:prstGeom prst="roundRect">
          <a:avLst/>
        </a:prstGeom>
        <a:gradFill rotWithShape="0">
          <a:gsLst>
            <a:gs pos="0">
              <a:schemeClr val="accent5">
                <a:hueOff val="-9224313"/>
                <a:satOff val="36967"/>
                <a:lumOff val="8012"/>
                <a:alphaOff val="0"/>
                <a:shade val="51000"/>
                <a:satMod val="130000"/>
              </a:schemeClr>
            </a:gs>
            <a:gs pos="80000">
              <a:schemeClr val="accent5">
                <a:hueOff val="-9224313"/>
                <a:satOff val="36967"/>
                <a:lumOff val="8012"/>
                <a:alphaOff val="0"/>
                <a:shade val="93000"/>
                <a:satMod val="130000"/>
              </a:schemeClr>
            </a:gs>
            <a:gs pos="100000">
              <a:schemeClr val="accent5">
                <a:hueOff val="-9224313"/>
                <a:satOff val="36967"/>
                <a:lumOff val="80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print( "b*b + a*a = c*c" )</a:t>
          </a:r>
        </a:p>
      </dsp:txBody>
      <dsp:txXfrm>
        <a:off x="6664247" y="1109081"/>
        <a:ext cx="438608" cy="1399682"/>
      </dsp:txXfrm>
    </dsp:sp>
    <dsp:sp modelId="{F4A8BA2D-9AE1-5C4A-9561-902FF3A1D4AF}">
      <dsp:nvSpPr>
        <dsp:cNvPr id="0" name=""/>
        <dsp:cNvSpPr/>
      </dsp:nvSpPr>
      <dsp:spPr>
        <a:xfrm>
          <a:off x="7150886" y="1085353"/>
          <a:ext cx="486064" cy="144713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print( "c" = 1 )</a:t>
          </a:r>
        </a:p>
      </dsp:txBody>
      <dsp:txXfrm>
        <a:off x="7174614" y="1109081"/>
        <a:ext cx="438608" cy="13996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25DDC-E89F-D04E-A60A-ADBFA4C96E1F}">
      <dsp:nvSpPr>
        <dsp:cNvPr id="0" name=""/>
        <dsp:cNvSpPr/>
      </dsp:nvSpPr>
      <dsp:spPr>
        <a:xfrm>
          <a:off x="0" y="2238"/>
          <a:ext cx="7131844" cy="5036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Try</a:t>
          </a:r>
          <a:r>
            <a:rPr lang="en-US" sz="2100" kern="1200"/>
            <a:t>:</a:t>
          </a:r>
        </a:p>
      </dsp:txBody>
      <dsp:txXfrm>
        <a:off x="24588" y="26826"/>
        <a:ext cx="7082668" cy="454509"/>
      </dsp:txXfrm>
    </dsp:sp>
    <dsp:sp modelId="{320B0CF4-57C3-1D45-91B7-AEF036F9C366}">
      <dsp:nvSpPr>
        <dsp:cNvPr id="0" name=""/>
        <dsp:cNvSpPr/>
      </dsp:nvSpPr>
      <dsp:spPr>
        <a:xfrm>
          <a:off x="0" y="566403"/>
          <a:ext cx="7131844" cy="503685"/>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import math</a:t>
          </a:r>
        </a:p>
      </dsp:txBody>
      <dsp:txXfrm>
        <a:off x="24588" y="590991"/>
        <a:ext cx="7082668" cy="454509"/>
      </dsp:txXfrm>
    </dsp:sp>
    <dsp:sp modelId="{0F2F17AC-4D0D-D547-9F24-C20E74D21DFA}">
      <dsp:nvSpPr>
        <dsp:cNvPr id="0" name=""/>
        <dsp:cNvSpPr/>
      </dsp:nvSpPr>
      <dsp:spPr>
        <a:xfrm>
          <a:off x="0" y="1130568"/>
          <a:ext cx="7131844" cy="503685"/>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help(math)</a:t>
          </a:r>
        </a:p>
      </dsp:txBody>
      <dsp:txXfrm>
        <a:off x="24588" y="1155156"/>
        <a:ext cx="7082668" cy="454509"/>
      </dsp:txXfrm>
    </dsp:sp>
    <dsp:sp modelId="{14610F3F-803E-3341-9850-F22A1592142A}">
      <dsp:nvSpPr>
        <dsp:cNvPr id="0" name=""/>
        <dsp:cNvSpPr/>
      </dsp:nvSpPr>
      <dsp:spPr>
        <a:xfrm>
          <a:off x="0" y="1694733"/>
          <a:ext cx="7131844" cy="503685"/>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help(math.sinh)</a:t>
          </a:r>
        </a:p>
      </dsp:txBody>
      <dsp:txXfrm>
        <a:off x="24588" y="1719321"/>
        <a:ext cx="7082668" cy="454509"/>
      </dsp:txXfrm>
    </dsp:sp>
    <dsp:sp modelId="{70C8CECA-E5F7-F246-981F-7ADB41CC9407}">
      <dsp:nvSpPr>
        <dsp:cNvPr id="0" name=""/>
        <dsp:cNvSpPr/>
      </dsp:nvSpPr>
      <dsp:spPr>
        <a:xfrm>
          <a:off x="0" y="2258898"/>
          <a:ext cx="7131844" cy="503685"/>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math.sinh(1)</a:t>
          </a:r>
        </a:p>
      </dsp:txBody>
      <dsp:txXfrm>
        <a:off x="24588" y="2283486"/>
        <a:ext cx="7082668" cy="454509"/>
      </dsp:txXfrm>
    </dsp:sp>
    <dsp:sp modelId="{D6B769E8-A6BE-A046-86D5-EAA6F0BA6E1F}">
      <dsp:nvSpPr>
        <dsp:cNvPr id="0" name=""/>
        <dsp:cNvSpPr/>
      </dsp:nvSpPr>
      <dsp:spPr>
        <a:xfrm>
          <a:off x="0" y="2823064"/>
          <a:ext cx="7131844" cy="50368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1.1752011936438014</a:t>
          </a:r>
        </a:p>
      </dsp:txBody>
      <dsp:txXfrm>
        <a:off x="24588" y="2847652"/>
        <a:ext cx="7082668" cy="4545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8BA1-A86E-4B76-91ED-228E8A4FCB2C}">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8AD81D-3103-427E-9902-7CF43109692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BDA428-213D-4B28-B109-FF56CB1CF9D9}">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a:t>my_float=0.25</a:t>
          </a:r>
        </a:p>
      </dsp:txBody>
      <dsp:txXfrm>
        <a:off x="1941716" y="718"/>
        <a:ext cx="2943486" cy="1681139"/>
      </dsp:txXfrm>
    </dsp:sp>
    <dsp:sp modelId="{80A31E25-8D1B-4E56-AD10-A7A79DE8BB1C}">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245BBC-9DF7-4199-AF92-0AF7A04E240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9535A0-25D3-43C2-9111-55BFFBB9DBB3}">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a:t>my_float.as_integer_ratio() </a:t>
          </a:r>
        </a:p>
      </dsp:txBody>
      <dsp:txXfrm>
        <a:off x="1941716" y="2102143"/>
        <a:ext cx="2943486" cy="1681139"/>
      </dsp:txXfrm>
    </dsp:sp>
    <dsp:sp modelId="{79B5F9AA-0979-4223-8696-5AB65B15C093}">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57E236-0C74-4B85-B193-C6151E400238}">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A99190-E2DC-4DF7-A970-EF402CF302C3}">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755650">
            <a:lnSpc>
              <a:spcPct val="90000"/>
            </a:lnSpc>
            <a:spcBef>
              <a:spcPct val="0"/>
            </a:spcBef>
            <a:spcAft>
              <a:spcPct val="35000"/>
            </a:spcAft>
            <a:buNone/>
          </a:pPr>
          <a:r>
            <a:rPr lang="en-US" sz="1700" kern="1200"/>
            <a:t>(1, 4)</a:t>
          </a:r>
        </a:p>
      </dsp:txBody>
      <dsp:txXfrm>
        <a:off x="1941716" y="4203567"/>
        <a:ext cx="2943486" cy="16811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21D10-A5D0-4A9F-AB9A-1000533793EB}">
      <dsp:nvSpPr>
        <dsp:cNvPr id="0" name=""/>
        <dsp:cNvSpPr/>
      </dsp:nvSpPr>
      <dsp:spPr>
        <a:xfrm>
          <a:off x="1771820" y="144678"/>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0CF395-22AD-4C66-96E5-88437F3C8D68}">
      <dsp:nvSpPr>
        <dsp:cNvPr id="0" name=""/>
        <dsp:cNvSpPr/>
      </dsp:nvSpPr>
      <dsp:spPr>
        <a:xfrm>
          <a:off x="951976" y="185005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tomato_price = 3.29</a:t>
          </a:r>
        </a:p>
      </dsp:txBody>
      <dsp:txXfrm>
        <a:off x="951976" y="1850056"/>
        <a:ext cx="2981250" cy="720000"/>
      </dsp:txXfrm>
    </dsp:sp>
    <dsp:sp modelId="{094A9CCE-6728-4981-8691-829BA4726B8A}">
      <dsp:nvSpPr>
        <dsp:cNvPr id="0" name=""/>
        <dsp:cNvSpPr/>
      </dsp:nvSpPr>
      <dsp:spPr>
        <a:xfrm>
          <a:off x="1771820" y="3315369"/>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A4107F-4E37-4356-82BB-F50F83E30116}">
      <dsp:nvSpPr>
        <dsp:cNvPr id="0" name=""/>
        <dsp:cNvSpPr/>
      </dsp:nvSpPr>
      <dsp:spPr>
        <a:xfrm>
          <a:off x="951976" y="502074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a:t>carrot_price = 1.8</a:t>
          </a:r>
        </a:p>
      </dsp:txBody>
      <dsp:txXfrm>
        <a:off x="951976" y="5020747"/>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33ACA-C8BF-2C45-8927-D8518080A240}">
      <dsp:nvSpPr>
        <dsp:cNvPr id="0" name=""/>
        <dsp:cNvSpPr/>
      </dsp:nvSpPr>
      <dsp:spPr>
        <a:xfrm>
          <a:off x="0" y="36077"/>
          <a:ext cx="4885203" cy="9136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High-level programming language</a:t>
          </a:r>
        </a:p>
      </dsp:txBody>
      <dsp:txXfrm>
        <a:off x="44602" y="80679"/>
        <a:ext cx="4795999" cy="824474"/>
      </dsp:txXfrm>
    </dsp:sp>
    <dsp:sp modelId="{47E52FEF-A0B3-E544-8EB5-A9A42D976205}">
      <dsp:nvSpPr>
        <dsp:cNvPr id="0" name=""/>
        <dsp:cNvSpPr/>
      </dsp:nvSpPr>
      <dsp:spPr>
        <a:xfrm>
          <a:off x="0" y="1015995"/>
          <a:ext cx="4885203" cy="913678"/>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Does not need compilation</a:t>
          </a:r>
        </a:p>
      </dsp:txBody>
      <dsp:txXfrm>
        <a:off x="44602" y="1060597"/>
        <a:ext cx="4795999" cy="824474"/>
      </dsp:txXfrm>
    </dsp:sp>
    <dsp:sp modelId="{CBAD21F7-CFCF-D945-8D0E-FF680AD75BF5}">
      <dsp:nvSpPr>
        <dsp:cNvPr id="0" name=""/>
        <dsp:cNvSpPr/>
      </dsp:nvSpPr>
      <dsp:spPr>
        <a:xfrm>
          <a:off x="0" y="1995914"/>
          <a:ext cx="4885203" cy="913678"/>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Useful for quick development and implementation of “ideas” into code</a:t>
          </a:r>
        </a:p>
      </dsp:txBody>
      <dsp:txXfrm>
        <a:off x="44602" y="2040516"/>
        <a:ext cx="4795999" cy="824474"/>
      </dsp:txXfrm>
    </dsp:sp>
    <dsp:sp modelId="{56F32FAB-613A-B748-AC75-46956D62DCD1}">
      <dsp:nvSpPr>
        <dsp:cNvPr id="0" name=""/>
        <dsp:cNvSpPr/>
      </dsp:nvSpPr>
      <dsp:spPr>
        <a:xfrm>
          <a:off x="0" y="2975833"/>
          <a:ext cx="4885203" cy="913678"/>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Not memory efficient</a:t>
          </a:r>
        </a:p>
      </dsp:txBody>
      <dsp:txXfrm>
        <a:off x="44602" y="3020435"/>
        <a:ext cx="4795999" cy="824474"/>
      </dsp:txXfrm>
    </dsp:sp>
    <dsp:sp modelId="{C8794D92-741C-6543-A08A-9BC919EBAE45}">
      <dsp:nvSpPr>
        <dsp:cNvPr id="0" name=""/>
        <dsp:cNvSpPr/>
      </dsp:nvSpPr>
      <dsp:spPr>
        <a:xfrm>
          <a:off x="0" y="3955751"/>
          <a:ext cx="4885203" cy="913678"/>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Is popular now because of Tensorflow and other AI implementations</a:t>
          </a:r>
        </a:p>
      </dsp:txBody>
      <dsp:txXfrm>
        <a:off x="44602" y="4000353"/>
        <a:ext cx="4795999" cy="824474"/>
      </dsp:txXfrm>
    </dsp:sp>
    <dsp:sp modelId="{D23BA3CA-7F2C-F74D-91CC-9977F3D85312}">
      <dsp:nvSpPr>
        <dsp:cNvPr id="0" name=""/>
        <dsp:cNvSpPr/>
      </dsp:nvSpPr>
      <dsp:spPr>
        <a:xfrm>
          <a:off x="0" y="4935670"/>
          <a:ext cx="4885203" cy="91367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Not so good for statistical computing</a:t>
          </a:r>
        </a:p>
      </dsp:txBody>
      <dsp:txXfrm>
        <a:off x="44602" y="4980272"/>
        <a:ext cx="4795999" cy="8244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1DFD-FBC2-4C42-8473-2E64F9711FF7}">
      <dsp:nvSpPr>
        <dsp:cNvPr id="0" name=""/>
        <dsp:cNvSpPr/>
      </dsp:nvSpPr>
      <dsp:spPr>
        <a:xfrm>
          <a:off x="0" y="78012"/>
          <a:ext cx="4885203" cy="1099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SG" sz="2000" kern="1200"/>
            <a:t>The algorithm </a:t>
          </a:r>
          <a:r>
            <a:rPr lang="en-SG" sz="2000" b="1" kern="1200"/>
            <a:t>PATTERNCOUNT </a:t>
          </a:r>
          <a:r>
            <a:rPr lang="en-SG" sz="2000" kern="1200"/>
            <a:t>uses strings </a:t>
          </a:r>
          <a:r>
            <a:rPr lang="en-SG" sz="2000" i="1" kern="1200"/>
            <a:t>Text </a:t>
          </a:r>
          <a:r>
            <a:rPr lang="en-SG" sz="2000" kern="1200"/>
            <a:t>and </a:t>
          </a:r>
          <a:r>
            <a:rPr lang="en-SG" sz="2000" i="1" kern="1200"/>
            <a:t>Pattern </a:t>
          </a:r>
          <a:r>
            <a:rPr lang="en-SG" sz="2000" kern="1200"/>
            <a:t>as input to generate the number COUNT(</a:t>
          </a:r>
          <a:r>
            <a:rPr lang="en-SG" sz="2000" i="1" kern="1200"/>
            <a:t>Text</a:t>
          </a:r>
          <a:r>
            <a:rPr lang="en-SG" sz="2000" kern="1200"/>
            <a:t>, </a:t>
          </a:r>
          <a:r>
            <a:rPr lang="en-SG" sz="2000" i="1" kern="1200"/>
            <a:t>Pattern</a:t>
          </a:r>
          <a:r>
            <a:rPr lang="en-SG" sz="2000" kern="1200"/>
            <a:t>) as its output.</a:t>
          </a:r>
          <a:endParaRPr lang="en-US" sz="2000" kern="1200"/>
        </a:p>
      </dsp:txBody>
      <dsp:txXfrm>
        <a:off x="53688" y="131700"/>
        <a:ext cx="4777827" cy="992424"/>
      </dsp:txXfrm>
    </dsp:sp>
    <dsp:sp modelId="{B753EA40-B4FF-A84C-8C07-9809CD4B39C7}">
      <dsp:nvSpPr>
        <dsp:cNvPr id="0" name=""/>
        <dsp:cNvSpPr/>
      </dsp:nvSpPr>
      <dsp:spPr>
        <a:xfrm>
          <a:off x="0" y="1235412"/>
          <a:ext cx="4885203" cy="1099800"/>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SG" sz="2000" kern="1200"/>
            <a:t>For example, let Text be “TTTTATGTTTTATGTTTTATG”</a:t>
          </a:r>
          <a:endParaRPr lang="en-US" sz="2000" kern="1200"/>
        </a:p>
      </dsp:txBody>
      <dsp:txXfrm>
        <a:off x="53688" y="1289100"/>
        <a:ext cx="4777827" cy="992424"/>
      </dsp:txXfrm>
    </dsp:sp>
    <dsp:sp modelId="{ABD3B315-EC65-4F4E-8049-50786470E35B}">
      <dsp:nvSpPr>
        <dsp:cNvPr id="0" name=""/>
        <dsp:cNvSpPr/>
      </dsp:nvSpPr>
      <dsp:spPr>
        <a:xfrm>
          <a:off x="0" y="2392813"/>
          <a:ext cx="4885203" cy="109980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SG" sz="2000" kern="1200"/>
            <a:t>And Pattern be “ATG”</a:t>
          </a:r>
          <a:endParaRPr lang="en-US" sz="2000" kern="1200"/>
        </a:p>
      </dsp:txBody>
      <dsp:txXfrm>
        <a:off x="53688" y="2446501"/>
        <a:ext cx="4777827" cy="992424"/>
      </dsp:txXfrm>
    </dsp:sp>
    <dsp:sp modelId="{CDEF5C1C-FBAD-184D-9752-DBCEF474FF97}">
      <dsp:nvSpPr>
        <dsp:cNvPr id="0" name=""/>
        <dsp:cNvSpPr/>
      </dsp:nvSpPr>
      <dsp:spPr>
        <a:xfrm>
          <a:off x="0" y="3550213"/>
          <a:ext cx="4885203" cy="1099800"/>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SG" sz="2000" kern="1200"/>
            <a:t>COUNT(</a:t>
          </a:r>
          <a:r>
            <a:rPr lang="en-SG" sz="2000" i="1" kern="1200"/>
            <a:t>Text</a:t>
          </a:r>
          <a:r>
            <a:rPr lang="en-SG" sz="2000" kern="1200"/>
            <a:t>, </a:t>
          </a:r>
          <a:r>
            <a:rPr lang="en-SG" sz="2000" i="1" kern="1200"/>
            <a:t>Pattern</a:t>
          </a:r>
          <a:r>
            <a:rPr lang="en-SG" sz="2000" kern="1200"/>
            <a:t>) should return us 3.</a:t>
          </a:r>
          <a:endParaRPr lang="en-US" sz="2000" kern="1200"/>
        </a:p>
      </dsp:txBody>
      <dsp:txXfrm>
        <a:off x="53688" y="3603901"/>
        <a:ext cx="4777827" cy="992424"/>
      </dsp:txXfrm>
    </dsp:sp>
    <dsp:sp modelId="{1686C10D-9F56-9149-B9FD-760B9A338825}">
      <dsp:nvSpPr>
        <dsp:cNvPr id="0" name=""/>
        <dsp:cNvSpPr/>
      </dsp:nvSpPr>
      <dsp:spPr>
        <a:xfrm>
          <a:off x="0" y="4707613"/>
          <a:ext cx="4885203" cy="10998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SG" sz="2000" kern="1200"/>
            <a:t>Try to write an algorithm named PATTERNCOUNT that can perform the above</a:t>
          </a:r>
          <a:endParaRPr lang="en-US" sz="2000" kern="1200"/>
        </a:p>
      </dsp:txBody>
      <dsp:txXfrm>
        <a:off x="53688" y="4761301"/>
        <a:ext cx="4777827" cy="9924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FB765-AC5D-034C-B957-B076F4B0CBA7}">
      <dsp:nvSpPr>
        <dsp:cNvPr id="0" name=""/>
        <dsp:cNvSpPr/>
      </dsp:nvSpPr>
      <dsp:spPr>
        <a:xfrm>
          <a:off x="977040" y="2715"/>
          <a:ext cx="3908162" cy="140669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829" tIns="357301" rIns="75829" bIns="357301" numCol="1" spcCol="1270" anchor="t" anchorCtr="0">
          <a:noAutofit/>
        </a:bodyPr>
        <a:lstStyle/>
        <a:p>
          <a:pPr marL="0" lvl="0" indent="0" algn="l" defTabSz="577850">
            <a:lnSpc>
              <a:spcPct val="90000"/>
            </a:lnSpc>
            <a:spcBef>
              <a:spcPct val="0"/>
            </a:spcBef>
            <a:spcAft>
              <a:spcPct val="35000"/>
            </a:spcAft>
            <a:buNone/>
          </a:pPr>
          <a:r>
            <a:rPr lang="en-US" sz="1300" kern="1200"/>
            <a:t>Start from the first position of Text and check whether Pattern appears in Text starting at its first position. </a:t>
          </a:r>
        </a:p>
        <a:p>
          <a:pPr marL="57150" lvl="1" indent="-57150" algn="l" defTabSz="444500">
            <a:lnSpc>
              <a:spcPct val="90000"/>
            </a:lnSpc>
            <a:spcBef>
              <a:spcPct val="0"/>
            </a:spcBef>
            <a:spcAft>
              <a:spcPct val="15000"/>
            </a:spcAft>
            <a:buChar char="•"/>
          </a:pPr>
          <a:r>
            <a:rPr lang="en-US" sz="1000" kern="1200" dirty="0"/>
            <a:t>If yes, draw a dot on a piece of paper. </a:t>
          </a:r>
        </a:p>
      </dsp:txBody>
      <dsp:txXfrm>
        <a:off x="977040" y="2715"/>
        <a:ext cx="3908162" cy="1406697"/>
      </dsp:txXfrm>
    </dsp:sp>
    <dsp:sp modelId="{82E51543-A936-1B4C-A5E6-2F9C807F67D6}">
      <dsp:nvSpPr>
        <dsp:cNvPr id="0" name=""/>
        <dsp:cNvSpPr/>
      </dsp:nvSpPr>
      <dsp:spPr>
        <a:xfrm>
          <a:off x="0" y="2715"/>
          <a:ext cx="977040" cy="140669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38950" rIns="51702" bIns="138950" numCol="1" spcCol="1270" anchor="ctr" anchorCtr="0">
          <a:noAutofit/>
        </a:bodyPr>
        <a:lstStyle/>
        <a:p>
          <a:pPr marL="0" lvl="0" indent="0" algn="ctr" defTabSz="711200">
            <a:lnSpc>
              <a:spcPct val="90000"/>
            </a:lnSpc>
            <a:spcBef>
              <a:spcPct val="0"/>
            </a:spcBef>
            <a:spcAft>
              <a:spcPct val="35000"/>
            </a:spcAft>
            <a:buNone/>
          </a:pPr>
          <a:r>
            <a:rPr lang="en-US" sz="1600" kern="1200"/>
            <a:t>Start</a:t>
          </a:r>
        </a:p>
      </dsp:txBody>
      <dsp:txXfrm>
        <a:off x="0" y="2715"/>
        <a:ext cx="977040" cy="1406697"/>
      </dsp:txXfrm>
    </dsp:sp>
    <dsp:sp modelId="{845FDB14-FBA1-B54F-8E7E-1579BA26D7BC}">
      <dsp:nvSpPr>
        <dsp:cNvPr id="0" name=""/>
        <dsp:cNvSpPr/>
      </dsp:nvSpPr>
      <dsp:spPr>
        <a:xfrm>
          <a:off x="977040" y="1493814"/>
          <a:ext cx="3908162" cy="1406697"/>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829" tIns="357301" rIns="75829" bIns="357301" numCol="1" spcCol="1270" anchor="t" anchorCtr="0">
          <a:noAutofit/>
        </a:bodyPr>
        <a:lstStyle/>
        <a:p>
          <a:pPr marL="0" lvl="0" indent="0" algn="l" defTabSz="577850">
            <a:lnSpc>
              <a:spcPct val="90000"/>
            </a:lnSpc>
            <a:spcBef>
              <a:spcPct val="0"/>
            </a:spcBef>
            <a:spcAft>
              <a:spcPct val="35000"/>
            </a:spcAft>
            <a:buNone/>
          </a:pPr>
          <a:r>
            <a:rPr lang="en-US" sz="1300" kern="1200"/>
            <a:t>Move to the second position of Text and check whether Pattern appears in Text starting at its second position. </a:t>
          </a:r>
        </a:p>
        <a:p>
          <a:pPr marL="57150" lvl="1" indent="-57150" algn="l" defTabSz="444500">
            <a:lnSpc>
              <a:spcPct val="90000"/>
            </a:lnSpc>
            <a:spcBef>
              <a:spcPct val="0"/>
            </a:spcBef>
            <a:spcAft>
              <a:spcPct val="15000"/>
            </a:spcAft>
            <a:buChar char="•"/>
          </a:pPr>
          <a:r>
            <a:rPr lang="en-US" sz="1000" kern="1200"/>
            <a:t>If yes, draw another dot on the same piece of paper. </a:t>
          </a:r>
        </a:p>
      </dsp:txBody>
      <dsp:txXfrm>
        <a:off x="977040" y="1493814"/>
        <a:ext cx="3908162" cy="1406697"/>
      </dsp:txXfrm>
    </dsp:sp>
    <dsp:sp modelId="{03B0C7E4-155F-A248-9447-387BF925265F}">
      <dsp:nvSpPr>
        <dsp:cNvPr id="0" name=""/>
        <dsp:cNvSpPr/>
      </dsp:nvSpPr>
      <dsp:spPr>
        <a:xfrm>
          <a:off x="0" y="1493814"/>
          <a:ext cx="977040" cy="1406697"/>
        </a:xfrm>
        <a:prstGeom prst="rect">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38950" rIns="51702" bIns="138950" numCol="1" spcCol="1270" anchor="ctr" anchorCtr="0">
          <a:noAutofit/>
        </a:bodyPr>
        <a:lstStyle/>
        <a:p>
          <a:pPr marL="0" lvl="0" indent="0" algn="ctr" defTabSz="711200">
            <a:lnSpc>
              <a:spcPct val="90000"/>
            </a:lnSpc>
            <a:spcBef>
              <a:spcPct val="0"/>
            </a:spcBef>
            <a:spcAft>
              <a:spcPct val="35000"/>
            </a:spcAft>
            <a:buNone/>
          </a:pPr>
          <a:r>
            <a:rPr lang="en-US" sz="1600" kern="1200"/>
            <a:t>Move</a:t>
          </a:r>
        </a:p>
      </dsp:txBody>
      <dsp:txXfrm>
        <a:off x="0" y="1493814"/>
        <a:ext cx="977040" cy="1406697"/>
      </dsp:txXfrm>
    </dsp:sp>
    <dsp:sp modelId="{3D445C92-BD7F-C342-9FC2-45D5EAB279AA}">
      <dsp:nvSpPr>
        <dsp:cNvPr id="0" name=""/>
        <dsp:cNvSpPr/>
      </dsp:nvSpPr>
      <dsp:spPr>
        <a:xfrm>
          <a:off x="977040" y="2984913"/>
          <a:ext cx="3908162" cy="1406697"/>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829" tIns="357301" rIns="75829" bIns="357301" numCol="1" spcCol="1270" anchor="ctr" anchorCtr="0">
          <a:noAutofit/>
        </a:bodyPr>
        <a:lstStyle/>
        <a:p>
          <a:pPr marL="0" lvl="0" indent="0" algn="l" defTabSz="577850">
            <a:lnSpc>
              <a:spcPct val="90000"/>
            </a:lnSpc>
            <a:spcBef>
              <a:spcPct val="0"/>
            </a:spcBef>
            <a:spcAft>
              <a:spcPct val="35000"/>
            </a:spcAft>
            <a:buNone/>
          </a:pPr>
          <a:r>
            <a:rPr lang="en-US" sz="1300" kern="1200"/>
            <a:t>Continue until you reach the end of Text. </a:t>
          </a:r>
        </a:p>
      </dsp:txBody>
      <dsp:txXfrm>
        <a:off x="977040" y="2984913"/>
        <a:ext cx="3908162" cy="1406697"/>
      </dsp:txXfrm>
    </dsp:sp>
    <dsp:sp modelId="{CE8084C7-6C5E-D84D-8F98-E7F438165966}">
      <dsp:nvSpPr>
        <dsp:cNvPr id="0" name=""/>
        <dsp:cNvSpPr/>
      </dsp:nvSpPr>
      <dsp:spPr>
        <a:xfrm>
          <a:off x="0" y="2984913"/>
          <a:ext cx="977040" cy="1406697"/>
        </a:xfrm>
        <a:prstGeom prst="rect">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38950" rIns="51702" bIns="138950" numCol="1" spcCol="1270" anchor="ctr" anchorCtr="0">
          <a:noAutofit/>
        </a:bodyPr>
        <a:lstStyle/>
        <a:p>
          <a:pPr marL="0" lvl="0" indent="0" algn="ctr" defTabSz="711200">
            <a:lnSpc>
              <a:spcPct val="90000"/>
            </a:lnSpc>
            <a:spcBef>
              <a:spcPct val="0"/>
            </a:spcBef>
            <a:spcAft>
              <a:spcPct val="35000"/>
            </a:spcAft>
            <a:buNone/>
          </a:pPr>
          <a:r>
            <a:rPr lang="en-US" sz="1600" kern="1200"/>
            <a:t>Continue</a:t>
          </a:r>
        </a:p>
      </dsp:txBody>
      <dsp:txXfrm>
        <a:off x="0" y="2984913"/>
        <a:ext cx="977040" cy="1406697"/>
      </dsp:txXfrm>
    </dsp:sp>
    <dsp:sp modelId="{E6DA10DC-F06F-8740-981F-EEB25BEC182F}">
      <dsp:nvSpPr>
        <dsp:cNvPr id="0" name=""/>
        <dsp:cNvSpPr/>
      </dsp:nvSpPr>
      <dsp:spPr>
        <a:xfrm>
          <a:off x="977040" y="4476013"/>
          <a:ext cx="3908162" cy="140669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829" tIns="357301" rIns="75829" bIns="357301" numCol="1" spcCol="1270" anchor="ctr" anchorCtr="0">
          <a:noAutofit/>
        </a:bodyPr>
        <a:lstStyle/>
        <a:p>
          <a:pPr marL="0" lvl="0" indent="0" algn="l" defTabSz="577850">
            <a:lnSpc>
              <a:spcPct val="90000"/>
            </a:lnSpc>
            <a:spcBef>
              <a:spcPct val="0"/>
            </a:spcBef>
            <a:spcAft>
              <a:spcPct val="35000"/>
            </a:spcAft>
            <a:buNone/>
          </a:pPr>
          <a:r>
            <a:rPr lang="en-US" sz="1300" kern="1200"/>
            <a:t>Count the number of dots on the paper. </a:t>
          </a:r>
        </a:p>
      </dsp:txBody>
      <dsp:txXfrm>
        <a:off x="977040" y="4476013"/>
        <a:ext cx="3908162" cy="1406697"/>
      </dsp:txXfrm>
    </dsp:sp>
    <dsp:sp modelId="{F081E73A-2FAD-9D41-88F8-20EE5B35C37E}">
      <dsp:nvSpPr>
        <dsp:cNvPr id="0" name=""/>
        <dsp:cNvSpPr/>
      </dsp:nvSpPr>
      <dsp:spPr>
        <a:xfrm>
          <a:off x="0" y="4476013"/>
          <a:ext cx="977040" cy="1406697"/>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02" tIns="138950" rIns="51702" bIns="138950" numCol="1" spcCol="1270" anchor="ctr" anchorCtr="0">
          <a:noAutofit/>
        </a:bodyPr>
        <a:lstStyle/>
        <a:p>
          <a:pPr marL="0" lvl="0" indent="0" algn="ctr" defTabSz="711200">
            <a:lnSpc>
              <a:spcPct val="90000"/>
            </a:lnSpc>
            <a:spcBef>
              <a:spcPct val="0"/>
            </a:spcBef>
            <a:spcAft>
              <a:spcPct val="35000"/>
            </a:spcAft>
            <a:buNone/>
          </a:pPr>
          <a:r>
            <a:rPr lang="en-US" sz="1600" kern="1200"/>
            <a:t>Count</a:t>
          </a:r>
        </a:p>
      </dsp:txBody>
      <dsp:txXfrm>
        <a:off x="0" y="4476013"/>
        <a:ext cx="977040" cy="1406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279E9-368B-4DDB-8F9B-A3FD7EF356C6}">
      <dsp:nvSpPr>
        <dsp:cNvPr id="0" name=""/>
        <dsp:cNvSpPr/>
      </dsp:nvSpPr>
      <dsp:spPr>
        <a:xfrm>
          <a:off x="0" y="459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3FC6D-E2E4-404C-8604-07609627F507}">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F2CB9C-A16B-4DF5-8547-0CA65CC420EB}">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Algorithm expressed as sequential </a:t>
          </a:r>
          <a:r>
            <a:rPr lang="en-US" sz="1900" b="1" kern="1200" dirty="0"/>
            <a:t>steps</a:t>
          </a:r>
        </a:p>
      </dsp:txBody>
      <dsp:txXfrm>
        <a:off x="1131174" y="4597"/>
        <a:ext cx="3754028" cy="979371"/>
      </dsp:txXfrm>
    </dsp:sp>
    <dsp:sp modelId="{DFC54F84-D511-42ED-961E-AD0FE2E4296C}">
      <dsp:nvSpPr>
        <dsp:cNvPr id="0" name=""/>
        <dsp:cNvSpPr/>
      </dsp:nvSpPr>
      <dsp:spPr>
        <a:xfrm>
          <a:off x="0" y="1228812"/>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AF30B-3A7F-46B2-ADA6-FFD33674E60C}">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05AE75-BDA5-4847-9AF0-72ACD7D5AA68}">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You think about where and how the data </a:t>
          </a:r>
          <a:r>
            <a:rPr lang="en-US" sz="1900" b="1" kern="1200" dirty="0"/>
            <a:t>enters</a:t>
          </a:r>
          <a:r>
            <a:rPr lang="en-US" sz="1900" kern="1200" dirty="0"/>
            <a:t> (input)</a:t>
          </a:r>
        </a:p>
      </dsp:txBody>
      <dsp:txXfrm>
        <a:off x="1131174" y="1228812"/>
        <a:ext cx="3754028" cy="979371"/>
      </dsp:txXfrm>
    </dsp:sp>
    <dsp:sp modelId="{E4749634-B06F-413D-B5D5-8CE3B22D762F}">
      <dsp:nvSpPr>
        <dsp:cNvPr id="0" name=""/>
        <dsp:cNvSpPr/>
      </dsp:nvSpPr>
      <dsp:spPr>
        <a:xfrm>
          <a:off x="0" y="245302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907BE-EDD7-4F4D-AE2A-2CEC8FA40CA7}">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A1F2E6-076F-48A8-B6FB-82C98C1F67F4}">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You think about </a:t>
          </a:r>
          <a:r>
            <a:rPr lang="en-US" sz="1900" b="1" kern="1200" dirty="0"/>
            <a:t>decision points</a:t>
          </a:r>
        </a:p>
      </dsp:txBody>
      <dsp:txXfrm>
        <a:off x="1131174" y="2453027"/>
        <a:ext cx="3754028" cy="979371"/>
      </dsp:txXfrm>
    </dsp:sp>
    <dsp:sp modelId="{B96D2AC1-2379-4F45-B1A5-32AB023B4BC0}">
      <dsp:nvSpPr>
        <dsp:cNvPr id="0" name=""/>
        <dsp:cNvSpPr/>
      </dsp:nvSpPr>
      <dsp:spPr>
        <a:xfrm>
          <a:off x="0" y="3677241"/>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87AD81-7FA7-4F6B-B67A-89FD8A8DECF8}">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688165-BB5B-411F-9EC6-22077C46267D}">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You think about data transformation and </a:t>
          </a:r>
          <a:r>
            <a:rPr lang="en-US" sz="1900" b="1" kern="1200" dirty="0"/>
            <a:t>processing</a:t>
          </a:r>
        </a:p>
      </dsp:txBody>
      <dsp:txXfrm>
        <a:off x="1131174" y="3677241"/>
        <a:ext cx="3754028" cy="979371"/>
      </dsp:txXfrm>
    </dsp:sp>
    <dsp:sp modelId="{16E75322-C02B-4063-8958-EE2C97A90614}">
      <dsp:nvSpPr>
        <dsp:cNvPr id="0" name=""/>
        <dsp:cNvSpPr/>
      </dsp:nvSpPr>
      <dsp:spPr>
        <a:xfrm>
          <a:off x="0" y="4901456"/>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A078C-4CFD-4348-ACB6-BE243168F785}">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8722F8-08B0-4257-820A-7AC79F7FBF1C}">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You think about when and where to </a:t>
          </a:r>
          <a:r>
            <a:rPr lang="en-US" sz="1900" b="1" kern="1200" dirty="0"/>
            <a:t>output</a:t>
          </a:r>
          <a:r>
            <a:rPr lang="en-US" sz="1900" kern="1200" dirty="0"/>
            <a:t> the information</a:t>
          </a:r>
        </a:p>
      </dsp:txBody>
      <dsp:txXfrm>
        <a:off x="1131174" y="4901456"/>
        <a:ext cx="3754028" cy="979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E33B6-9C60-4CF3-88F0-AB624D744AE0}">
      <dsp:nvSpPr>
        <dsp:cNvPr id="0" name=""/>
        <dsp:cNvSpPr/>
      </dsp:nvSpPr>
      <dsp:spPr>
        <a:xfrm>
          <a:off x="0" y="2442"/>
          <a:ext cx="48852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F162C-49A3-4416-A06A-5B52747B78D5}">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AD95F7-BFD7-4D42-8118-E4485292B047}">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Algorithm expressed as an English “essay”</a:t>
          </a:r>
        </a:p>
      </dsp:txBody>
      <dsp:txXfrm>
        <a:off x="1429899" y="2442"/>
        <a:ext cx="3455303" cy="1238008"/>
      </dsp:txXfrm>
    </dsp:sp>
    <dsp:sp modelId="{8EB85FB0-8F3F-43A6-AF3C-EE1E72A63BE8}">
      <dsp:nvSpPr>
        <dsp:cNvPr id="0" name=""/>
        <dsp:cNvSpPr/>
      </dsp:nvSpPr>
      <dsp:spPr>
        <a:xfrm>
          <a:off x="0" y="1549953"/>
          <a:ext cx="48852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63CC1B-5753-496D-BB7D-B25EB77E86FF}">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AA1697-A5EE-4DE7-AF2C-FF75D9F80180}">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Less structured compared to flowcharts</a:t>
          </a:r>
        </a:p>
      </dsp:txBody>
      <dsp:txXfrm>
        <a:off x="1429899" y="1549953"/>
        <a:ext cx="3455303" cy="1238008"/>
      </dsp:txXfrm>
    </dsp:sp>
    <dsp:sp modelId="{636EBCDD-2568-4873-A7C2-12528E952FDF}">
      <dsp:nvSpPr>
        <dsp:cNvPr id="0" name=""/>
        <dsp:cNvSpPr/>
      </dsp:nvSpPr>
      <dsp:spPr>
        <a:xfrm>
          <a:off x="0" y="3097464"/>
          <a:ext cx="48852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8B8F0-F671-495E-97B1-48A2C4228829}">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2E732D-0D66-4651-9457-FD191FAE9779}">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But provides greater room for creativity!</a:t>
          </a:r>
        </a:p>
      </dsp:txBody>
      <dsp:txXfrm>
        <a:off x="1429899" y="3097464"/>
        <a:ext cx="3455303" cy="1238008"/>
      </dsp:txXfrm>
    </dsp:sp>
    <dsp:sp modelId="{F32FAD75-153B-4E8D-8C18-73B4867FC26F}">
      <dsp:nvSpPr>
        <dsp:cNvPr id="0" name=""/>
        <dsp:cNvSpPr/>
      </dsp:nvSpPr>
      <dsp:spPr>
        <a:xfrm>
          <a:off x="0" y="4644974"/>
          <a:ext cx="48852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9027B-7747-4771-A6A6-961AEB0B3ABA}">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ECD8EA-AED5-4044-9DEE-DC0B78533B62}">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Preferred mode of algorithm sharing because it is all about the idea, while leaving room for interpretation</a:t>
          </a:r>
        </a:p>
      </dsp:txBody>
      <dsp:txXfrm>
        <a:off x="1429899" y="4644974"/>
        <a:ext cx="3455303"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BAB79-9500-4EDE-9633-5932B611B6A3}">
      <dsp:nvSpPr>
        <dsp:cNvPr id="0" name=""/>
        <dsp:cNvSpPr/>
      </dsp:nvSpPr>
      <dsp:spPr>
        <a:xfrm>
          <a:off x="0" y="4597"/>
          <a:ext cx="48852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7B9B6-5051-41A2-9A88-88425AEBCED0}">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3BC522-0F9F-420D-AA0C-5D8714459041}">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Decision points are based on Boolean logic</a:t>
          </a:r>
        </a:p>
      </dsp:txBody>
      <dsp:txXfrm>
        <a:off x="1131174" y="4597"/>
        <a:ext cx="3754028" cy="979371"/>
      </dsp:txXfrm>
    </dsp:sp>
    <dsp:sp modelId="{B705DA70-E7A9-48A8-9599-9AB51A6DE9DB}">
      <dsp:nvSpPr>
        <dsp:cNvPr id="0" name=""/>
        <dsp:cNvSpPr/>
      </dsp:nvSpPr>
      <dsp:spPr>
        <a:xfrm>
          <a:off x="0" y="1228812"/>
          <a:ext cx="48852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03297-55B8-42D3-B6F9-08AB8E99B37F}">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D67EB7-BCCC-42B3-8EE6-2C525E5C1A83}">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Boolean logic has only one of 2 outcomes: TRUE or FALSE</a:t>
          </a:r>
        </a:p>
      </dsp:txBody>
      <dsp:txXfrm>
        <a:off x="1131174" y="1228812"/>
        <a:ext cx="3754028" cy="979371"/>
      </dsp:txXfrm>
    </dsp:sp>
    <dsp:sp modelId="{1E3B0D42-1DBA-4A47-A215-ED9C89C8CB57}">
      <dsp:nvSpPr>
        <dsp:cNvPr id="0" name=""/>
        <dsp:cNvSpPr/>
      </dsp:nvSpPr>
      <dsp:spPr>
        <a:xfrm>
          <a:off x="0" y="2453027"/>
          <a:ext cx="48852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18B90-53A7-49B1-8F7F-DF1AD6F7A86E}">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4C24F-4742-4896-9022-BC6046DB8C0F}">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Test: It will rain today</a:t>
          </a:r>
        </a:p>
      </dsp:txBody>
      <dsp:txXfrm>
        <a:off x="1131174" y="2453027"/>
        <a:ext cx="3754028" cy="979371"/>
      </dsp:txXfrm>
    </dsp:sp>
    <dsp:sp modelId="{C945BBE0-0639-4A0D-91E2-9606A1294006}">
      <dsp:nvSpPr>
        <dsp:cNvPr id="0" name=""/>
        <dsp:cNvSpPr/>
      </dsp:nvSpPr>
      <dsp:spPr>
        <a:xfrm>
          <a:off x="0" y="3677241"/>
          <a:ext cx="48852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9D06A-D677-436D-A5A4-AB499F8F9AE4}">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89D05F-2C6E-41F5-A4FC-71765715EA90}">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Outcome: TRUE (will rain)</a:t>
          </a:r>
        </a:p>
      </dsp:txBody>
      <dsp:txXfrm>
        <a:off x="1131174" y="3677241"/>
        <a:ext cx="3754028" cy="979371"/>
      </dsp:txXfrm>
    </dsp:sp>
    <dsp:sp modelId="{236E7898-A682-4FCE-A4CC-6B05E22A7B49}">
      <dsp:nvSpPr>
        <dsp:cNvPr id="0" name=""/>
        <dsp:cNvSpPr/>
      </dsp:nvSpPr>
      <dsp:spPr>
        <a:xfrm>
          <a:off x="0" y="4901456"/>
          <a:ext cx="48852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B0B9D-C1A8-43D3-A98C-B7568DEC5BA0}">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C4CC08-F51D-4AA3-A776-4E7352B43105}">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Outcome: FALSE (actually did not rain)</a:t>
          </a:r>
        </a:p>
      </dsp:txBody>
      <dsp:txXfrm>
        <a:off x="1131174" y="4901456"/>
        <a:ext cx="3754028" cy="979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2FF18-DFCD-4975-85F3-3861F8AE47FE}">
      <dsp:nvSpPr>
        <dsp:cNvPr id="0" name=""/>
        <dsp:cNvSpPr/>
      </dsp:nvSpPr>
      <dsp:spPr>
        <a:xfrm>
          <a:off x="0" y="459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AD0C5-16ED-491C-AF69-D72339AA9F21}">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7A846C-E1B3-42CB-AAAB-D1CBA9824B2E}">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Processes that you can perform on your data</a:t>
          </a:r>
        </a:p>
      </dsp:txBody>
      <dsp:txXfrm>
        <a:off x="1131174" y="4597"/>
        <a:ext cx="3754028" cy="979371"/>
      </dsp:txXfrm>
    </dsp:sp>
    <dsp:sp modelId="{A87C18AB-010F-4703-9115-1745E0087656}">
      <dsp:nvSpPr>
        <dsp:cNvPr id="0" name=""/>
        <dsp:cNvSpPr/>
      </dsp:nvSpPr>
      <dsp:spPr>
        <a:xfrm>
          <a:off x="0" y="1228812"/>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A0646-10A1-44B4-8FED-30ECA9E94793}">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096CE-1026-4A5A-A3D0-3F8BD3756426}">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Addition (+)</a:t>
          </a:r>
        </a:p>
      </dsp:txBody>
      <dsp:txXfrm>
        <a:off x="1131174" y="1228812"/>
        <a:ext cx="3754028" cy="979371"/>
      </dsp:txXfrm>
    </dsp:sp>
    <dsp:sp modelId="{DBCC8BAB-514F-4BFE-9AE2-2FCF74DF097B}">
      <dsp:nvSpPr>
        <dsp:cNvPr id="0" name=""/>
        <dsp:cNvSpPr/>
      </dsp:nvSpPr>
      <dsp:spPr>
        <a:xfrm>
          <a:off x="0" y="245302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17126-5F63-411C-BE9C-E16FABB0D285}">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4C5397-25D8-4C45-8CA7-98E8DDB00DDD}">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Subtraction (-)</a:t>
          </a:r>
        </a:p>
      </dsp:txBody>
      <dsp:txXfrm>
        <a:off x="1131174" y="2453027"/>
        <a:ext cx="3754028" cy="979371"/>
      </dsp:txXfrm>
    </dsp:sp>
    <dsp:sp modelId="{AF02E6C3-D557-4EB4-9269-F15841758604}">
      <dsp:nvSpPr>
        <dsp:cNvPr id="0" name=""/>
        <dsp:cNvSpPr/>
      </dsp:nvSpPr>
      <dsp:spPr>
        <a:xfrm>
          <a:off x="0" y="3677241"/>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997E55-2566-4497-A278-60F72027156F}">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91CE8E-4A67-4FC0-968E-1AAB71F16B6D}">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Multiplication (*)</a:t>
          </a:r>
        </a:p>
      </dsp:txBody>
      <dsp:txXfrm>
        <a:off x="1131174" y="3677241"/>
        <a:ext cx="3754028" cy="979371"/>
      </dsp:txXfrm>
    </dsp:sp>
    <dsp:sp modelId="{765E0F8A-16E0-4B62-BDE2-BABAF51E9E42}">
      <dsp:nvSpPr>
        <dsp:cNvPr id="0" name=""/>
        <dsp:cNvSpPr/>
      </dsp:nvSpPr>
      <dsp:spPr>
        <a:xfrm>
          <a:off x="0" y="4901456"/>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9756D-B0BB-4262-84B8-6C4EDF4011CA}">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266BDA-9F0E-4D34-B0AF-45B9580715F0}">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Division (/)</a:t>
          </a:r>
        </a:p>
      </dsp:txBody>
      <dsp:txXfrm>
        <a:off x="1131174" y="4901456"/>
        <a:ext cx="3754028" cy="979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DE0DD-EC28-FE44-9BD3-C5A1279F63F4}">
      <dsp:nvSpPr>
        <dsp:cNvPr id="0" name=""/>
        <dsp:cNvSpPr/>
      </dsp:nvSpPr>
      <dsp:spPr>
        <a:xfrm>
          <a:off x="0" y="6913"/>
          <a:ext cx="4885203" cy="13922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To give a value to something</a:t>
          </a:r>
        </a:p>
      </dsp:txBody>
      <dsp:txXfrm>
        <a:off x="67966" y="74879"/>
        <a:ext cx="4749271" cy="1256367"/>
      </dsp:txXfrm>
    </dsp:sp>
    <dsp:sp modelId="{4FE78359-F589-E842-A509-8EECB097E3F3}">
      <dsp:nvSpPr>
        <dsp:cNvPr id="0" name=""/>
        <dsp:cNvSpPr/>
      </dsp:nvSpPr>
      <dsp:spPr>
        <a:xfrm>
          <a:off x="0" y="1500013"/>
          <a:ext cx="4885203" cy="1392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Denoted by the “=” sign in Python</a:t>
          </a:r>
        </a:p>
      </dsp:txBody>
      <dsp:txXfrm>
        <a:off x="67966" y="1567979"/>
        <a:ext cx="4749271" cy="1256367"/>
      </dsp:txXfrm>
    </dsp:sp>
    <dsp:sp modelId="{055FEABF-A020-1E4A-BD8B-1A3C4FE8B459}">
      <dsp:nvSpPr>
        <dsp:cNvPr id="0" name=""/>
        <dsp:cNvSpPr/>
      </dsp:nvSpPr>
      <dsp:spPr>
        <a:xfrm>
          <a:off x="0" y="2993113"/>
          <a:ext cx="4885203" cy="13922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 = 10 is not A “equals” 10!</a:t>
          </a:r>
        </a:p>
      </dsp:txBody>
      <dsp:txXfrm>
        <a:off x="67966" y="3061079"/>
        <a:ext cx="4749271" cy="1256367"/>
      </dsp:txXfrm>
    </dsp:sp>
    <dsp:sp modelId="{F596B4CA-40FA-204B-9180-5EF1886507A2}">
      <dsp:nvSpPr>
        <dsp:cNvPr id="0" name=""/>
        <dsp:cNvSpPr/>
      </dsp:nvSpPr>
      <dsp:spPr>
        <a:xfrm>
          <a:off x="0" y="4486213"/>
          <a:ext cx="4885203" cy="13922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 = 10 means to assign the value of 10 to A</a:t>
          </a:r>
        </a:p>
      </dsp:txBody>
      <dsp:txXfrm>
        <a:off x="67966" y="4554179"/>
        <a:ext cx="4749271" cy="1256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6EF4E-B8D2-284B-A856-C54A0497C9FB}">
      <dsp:nvSpPr>
        <dsp:cNvPr id="0" name=""/>
        <dsp:cNvSpPr/>
      </dsp:nvSpPr>
      <dsp:spPr>
        <a:xfrm>
          <a:off x="0" y="258552"/>
          <a:ext cx="4885203" cy="1272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Cannot start with a number</a:t>
          </a:r>
        </a:p>
      </dsp:txBody>
      <dsp:txXfrm>
        <a:off x="62141" y="320693"/>
        <a:ext cx="4760921" cy="1148678"/>
      </dsp:txXfrm>
    </dsp:sp>
    <dsp:sp modelId="{478B2F0C-C83B-7F44-AE8D-CE31C74B4533}">
      <dsp:nvSpPr>
        <dsp:cNvPr id="0" name=""/>
        <dsp:cNvSpPr/>
      </dsp:nvSpPr>
      <dsp:spPr>
        <a:xfrm>
          <a:off x="0" y="1623673"/>
          <a:ext cx="4885203" cy="1272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Cannot use a reserved/key word (e.g. if, else, )</a:t>
          </a:r>
        </a:p>
      </dsp:txBody>
      <dsp:txXfrm>
        <a:off x="62141" y="1685814"/>
        <a:ext cx="4760921" cy="1148678"/>
      </dsp:txXfrm>
    </dsp:sp>
    <dsp:sp modelId="{5868F81F-C7A1-414B-80E7-878FB1F59E49}">
      <dsp:nvSpPr>
        <dsp:cNvPr id="0" name=""/>
        <dsp:cNvSpPr/>
      </dsp:nvSpPr>
      <dsp:spPr>
        <a:xfrm>
          <a:off x="0" y="2988793"/>
          <a:ext cx="4885203" cy="1272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Cannot use ?/+/- (only use alphanumeric)</a:t>
          </a:r>
        </a:p>
      </dsp:txBody>
      <dsp:txXfrm>
        <a:off x="62141" y="3050934"/>
        <a:ext cx="4760921" cy="1148678"/>
      </dsp:txXfrm>
    </dsp:sp>
    <dsp:sp modelId="{B0D3423A-7406-3D46-ABE8-7BACA52F9FDA}">
      <dsp:nvSpPr>
        <dsp:cNvPr id="0" name=""/>
        <dsp:cNvSpPr/>
      </dsp:nvSpPr>
      <dsp:spPr>
        <a:xfrm>
          <a:off x="0" y="4353913"/>
          <a:ext cx="4885203" cy="1272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Use an intuitive name for the variables</a:t>
          </a:r>
        </a:p>
      </dsp:txBody>
      <dsp:txXfrm>
        <a:off x="62141" y="4416054"/>
        <a:ext cx="4760921" cy="11486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985C7-0C0D-474D-B068-67665C1FBB1F}">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D8B135-1FC3-4123-96CE-22C672ED432B}">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F524E5-6B18-4F97-89BF-8E08E0E8DC4E}">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The shapes have specific meaning</a:t>
          </a:r>
        </a:p>
      </dsp:txBody>
      <dsp:txXfrm>
        <a:off x="1429899" y="2442"/>
        <a:ext cx="3455303" cy="1238008"/>
      </dsp:txXfrm>
    </dsp:sp>
    <dsp:sp modelId="{A98CA029-3BB8-4485-AE18-C3C6C5B05762}">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83292C1-197E-42B9-B7DF-DC58F3B4357E}">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141F06-0206-4866-964D-C769F2C98D72}">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The flow of the logic is indicated by arrows</a:t>
          </a:r>
        </a:p>
      </dsp:txBody>
      <dsp:txXfrm>
        <a:off x="1429899" y="1549953"/>
        <a:ext cx="3455303" cy="1238008"/>
      </dsp:txXfrm>
    </dsp:sp>
    <dsp:sp modelId="{EBE6E466-04CE-4D5D-B238-DCEE93EF2487}">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A572620-134C-4CB2-8A56-CF1A91358254}">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DB4A12-39D5-40C1-9A58-2038464A6FC7}">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Must have a start and end point</a:t>
          </a:r>
        </a:p>
      </dsp:txBody>
      <dsp:txXfrm>
        <a:off x="1429899" y="3097464"/>
        <a:ext cx="3455303" cy="1238008"/>
      </dsp:txXfrm>
    </dsp:sp>
    <dsp:sp modelId="{4ABCF0DF-5D0D-401D-8AFD-F83E44434262}">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4C12C1-D737-4227-90B3-85C74A48D20A}">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20FCBF-B76E-41FA-850E-8D74F78C7AAE}">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Decision points are used to model different paths</a:t>
          </a:r>
        </a:p>
      </dsp:txBody>
      <dsp:txXfrm>
        <a:off x="1429899" y="4644974"/>
        <a:ext cx="3455303" cy="12380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1F23E-3C0A-4FAD-A9B9-B15001A40F3C}" type="datetimeFigureOut">
              <a:rPr lang="en-SG" smtClean="0"/>
              <a:t>3/2/20</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E6020-B3D7-42E8-8FAF-C7B8602C401C}" type="slidenum">
              <a:rPr lang="en-SG" smtClean="0"/>
              <a:t>‹#›</a:t>
            </a:fld>
            <a:endParaRPr lang="en-SG"/>
          </a:p>
        </p:txBody>
      </p:sp>
    </p:spTree>
    <p:extLst>
      <p:ext uri="{BB962C8B-B14F-4D97-AF65-F5344CB8AC3E}">
        <p14:creationId xmlns:p14="http://schemas.microsoft.com/office/powerpoint/2010/main" val="163123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Pseudocode</a:t>
            </a:r>
          </a:p>
          <a:p>
            <a:r>
              <a:rPr lang="en-US" dirty="0"/>
              <a:t>Flowcharts</a:t>
            </a:r>
          </a:p>
          <a:p>
            <a:r>
              <a:rPr lang="en-US" dirty="0"/>
              <a:t>The concept of an algorithm</a:t>
            </a:r>
          </a:p>
        </p:txBody>
      </p:sp>
      <p:sp>
        <p:nvSpPr>
          <p:cNvPr id="4" name="Slide Number Placeholder 3"/>
          <p:cNvSpPr>
            <a:spLocks noGrp="1"/>
          </p:cNvSpPr>
          <p:nvPr>
            <p:ph type="sldNum" sz="quarter" idx="5"/>
          </p:nvPr>
        </p:nvSpPr>
        <p:spPr/>
        <p:txBody>
          <a:bodyPr/>
          <a:lstStyle/>
          <a:p>
            <a:fld id="{DCAE6020-B3D7-42E8-8FAF-C7B8602C401C}" type="slidenum">
              <a:rPr lang="en-SG" smtClean="0"/>
              <a:t>3</a:t>
            </a:fld>
            <a:endParaRPr lang="en-SG"/>
          </a:p>
        </p:txBody>
      </p:sp>
    </p:spTree>
    <p:extLst>
      <p:ext uri="{BB962C8B-B14F-4D97-AF65-F5344CB8AC3E}">
        <p14:creationId xmlns:p14="http://schemas.microsoft.com/office/powerpoint/2010/main" val="150926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E6020-B3D7-42E8-8FAF-C7B8602C401C}" type="slidenum">
              <a:rPr lang="en-SG" smtClean="0"/>
              <a:t>70</a:t>
            </a:fld>
            <a:endParaRPr lang="en-SG"/>
          </a:p>
        </p:txBody>
      </p:sp>
    </p:spTree>
    <p:extLst>
      <p:ext uri="{BB962C8B-B14F-4D97-AF65-F5344CB8AC3E}">
        <p14:creationId xmlns:p14="http://schemas.microsoft.com/office/powerpoint/2010/main" val="44139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closer to the idea represented by the flowchart?</a:t>
            </a:r>
          </a:p>
        </p:txBody>
      </p:sp>
      <p:sp>
        <p:nvSpPr>
          <p:cNvPr id="4" name="Slide Number Placeholder 3"/>
          <p:cNvSpPr>
            <a:spLocks noGrp="1"/>
          </p:cNvSpPr>
          <p:nvPr>
            <p:ph type="sldNum" sz="quarter" idx="5"/>
          </p:nvPr>
        </p:nvSpPr>
        <p:spPr/>
        <p:txBody>
          <a:bodyPr/>
          <a:lstStyle/>
          <a:p>
            <a:fld id="{DCAE6020-B3D7-42E8-8FAF-C7B8602C401C}" type="slidenum">
              <a:rPr lang="en-SG" smtClean="0"/>
              <a:t>20</a:t>
            </a:fld>
            <a:endParaRPr lang="en-SG"/>
          </a:p>
        </p:txBody>
      </p:sp>
    </p:spTree>
    <p:extLst>
      <p:ext uri="{BB962C8B-B14F-4D97-AF65-F5344CB8AC3E}">
        <p14:creationId xmlns:p14="http://schemas.microsoft.com/office/powerpoint/2010/main" val="367017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a counter. Ask the class what initialize means</a:t>
            </a:r>
          </a:p>
        </p:txBody>
      </p:sp>
      <p:sp>
        <p:nvSpPr>
          <p:cNvPr id="4" name="Slide Number Placeholder 3"/>
          <p:cNvSpPr>
            <a:spLocks noGrp="1"/>
          </p:cNvSpPr>
          <p:nvPr>
            <p:ph type="sldNum" sz="quarter" idx="5"/>
          </p:nvPr>
        </p:nvSpPr>
        <p:spPr/>
        <p:txBody>
          <a:bodyPr/>
          <a:lstStyle/>
          <a:p>
            <a:fld id="{DCAE6020-B3D7-42E8-8FAF-C7B8602C401C}" type="slidenum">
              <a:rPr lang="en-SG" smtClean="0"/>
              <a:t>31</a:t>
            </a:fld>
            <a:endParaRPr lang="en-SG"/>
          </a:p>
        </p:txBody>
      </p:sp>
    </p:spTree>
    <p:extLst>
      <p:ext uri="{BB962C8B-B14F-4D97-AF65-F5344CB8AC3E}">
        <p14:creationId xmlns:p14="http://schemas.microsoft.com/office/powerpoint/2010/main" val="248831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getting yours to work now if you hadn’t gotten it.</a:t>
            </a:r>
          </a:p>
        </p:txBody>
      </p:sp>
      <p:sp>
        <p:nvSpPr>
          <p:cNvPr id="4" name="Slide Number Placeholder 3"/>
          <p:cNvSpPr>
            <a:spLocks noGrp="1"/>
          </p:cNvSpPr>
          <p:nvPr>
            <p:ph type="sldNum" sz="quarter" idx="5"/>
          </p:nvPr>
        </p:nvSpPr>
        <p:spPr/>
        <p:txBody>
          <a:bodyPr/>
          <a:lstStyle/>
          <a:p>
            <a:fld id="{DCAE6020-B3D7-42E8-8FAF-C7B8602C401C}" type="slidenum">
              <a:rPr lang="en-SG" smtClean="0"/>
              <a:t>34</a:t>
            </a:fld>
            <a:endParaRPr lang="en-SG"/>
          </a:p>
        </p:txBody>
      </p:sp>
    </p:spTree>
    <p:extLst>
      <p:ext uri="{BB962C8B-B14F-4D97-AF65-F5344CB8AC3E}">
        <p14:creationId xmlns:p14="http://schemas.microsoft.com/office/powerpoint/2010/main" val="8917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the user inputs X = 35 and Y = 10, the algorithm returns S = 3 and X = 5.</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algorithm is simply computing the division of X by Y (the first output value is the division value, and the second output value is the reminder of the division).</a:t>
            </a:r>
            <a:r>
              <a:rPr lang="en-SG" dirty="0">
                <a:effectLst/>
              </a:rPr>
              <a:t> </a:t>
            </a:r>
            <a:endParaRPr lang="en-US" dirty="0"/>
          </a:p>
        </p:txBody>
      </p:sp>
      <p:sp>
        <p:nvSpPr>
          <p:cNvPr id="4" name="Slide Number Placeholder 3"/>
          <p:cNvSpPr>
            <a:spLocks noGrp="1"/>
          </p:cNvSpPr>
          <p:nvPr>
            <p:ph type="sldNum" sz="quarter" idx="5"/>
          </p:nvPr>
        </p:nvSpPr>
        <p:spPr/>
        <p:txBody>
          <a:bodyPr/>
          <a:lstStyle/>
          <a:p>
            <a:fld id="{DCAE6020-B3D7-42E8-8FAF-C7B8602C401C}" type="slidenum">
              <a:rPr lang="en-SG" smtClean="0"/>
              <a:t>36</a:t>
            </a:fld>
            <a:endParaRPr lang="en-SG"/>
          </a:p>
        </p:txBody>
      </p:sp>
    </p:spTree>
    <p:extLst>
      <p:ext uri="{BB962C8B-B14F-4D97-AF65-F5344CB8AC3E}">
        <p14:creationId xmlns:p14="http://schemas.microsoft.com/office/powerpoint/2010/main" val="108017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the user inputs X = 3 and Y = 8, the algorithm outputs S = 512.</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algorithm is computing Y</a:t>
            </a:r>
            <a:r>
              <a:rPr lang="en-GB" sz="1200" kern="1200" baseline="30000" dirty="0">
                <a:solidFill>
                  <a:schemeClr val="tx1"/>
                </a:solidFill>
                <a:effectLst/>
                <a:latin typeface="+mn-lt"/>
                <a:ea typeface="+mn-ea"/>
                <a:cs typeface="+mn-cs"/>
              </a:rPr>
              <a:t> X</a:t>
            </a:r>
            <a:r>
              <a:rPr lang="en-GB" sz="1200" kern="1200" dirty="0">
                <a:solidFill>
                  <a:schemeClr val="tx1"/>
                </a:solidFill>
                <a:effectLst/>
                <a:latin typeface="+mn-lt"/>
                <a:ea typeface="+mn-ea"/>
                <a:cs typeface="+mn-cs"/>
              </a:rPr>
              <a:t>.</a:t>
            </a:r>
            <a:r>
              <a:rPr lang="en-SG" dirty="0">
                <a:effectLst/>
              </a:rPr>
              <a:t> </a:t>
            </a:r>
            <a:endParaRPr lang="en-US" dirty="0"/>
          </a:p>
        </p:txBody>
      </p:sp>
      <p:sp>
        <p:nvSpPr>
          <p:cNvPr id="4" name="Slide Number Placeholder 3"/>
          <p:cNvSpPr>
            <a:spLocks noGrp="1"/>
          </p:cNvSpPr>
          <p:nvPr>
            <p:ph type="sldNum" sz="quarter" idx="5"/>
          </p:nvPr>
        </p:nvSpPr>
        <p:spPr/>
        <p:txBody>
          <a:bodyPr/>
          <a:lstStyle/>
          <a:p>
            <a:fld id="{DCAE6020-B3D7-42E8-8FAF-C7B8602C401C}" type="slidenum">
              <a:rPr lang="en-SG" smtClean="0"/>
              <a:t>38</a:t>
            </a:fld>
            <a:endParaRPr lang="en-SG"/>
          </a:p>
        </p:txBody>
      </p:sp>
    </p:spTree>
    <p:extLst>
      <p:ext uri="{BB962C8B-B14F-4D97-AF65-F5344CB8AC3E}">
        <p14:creationId xmlns:p14="http://schemas.microsoft.com/office/powerpoint/2010/main" val="416596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E6020-B3D7-42E8-8FAF-C7B8602C401C}" type="slidenum">
              <a:rPr lang="en-SG" smtClean="0"/>
              <a:t>43</a:t>
            </a:fld>
            <a:endParaRPr lang="en-SG"/>
          </a:p>
        </p:txBody>
      </p:sp>
    </p:spTree>
    <p:extLst>
      <p:ext uri="{BB962C8B-B14F-4D97-AF65-F5344CB8AC3E}">
        <p14:creationId xmlns:p14="http://schemas.microsoft.com/office/powerpoint/2010/main" val="347793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help(</a:t>
            </a:r>
            <a:r>
              <a:rPr lang="en-US" sz="1200" kern="1200" dirty="0" err="1">
                <a:solidFill>
                  <a:schemeClr val="tx1"/>
                </a:solidFill>
                <a:effectLst/>
                <a:latin typeface="+mn-lt"/>
                <a:ea typeface="+mn-ea"/>
                <a:cs typeface="+mn-cs"/>
              </a:rPr>
              <a:t>str.split</a:t>
            </a:r>
            <a:r>
              <a:rPr lang="en-US" sz="1200" kern="1200" dirty="0">
                <a:solidFill>
                  <a:schemeClr val="tx1"/>
                </a:solidFill>
                <a:effectLst/>
                <a:latin typeface="+mn-lt"/>
                <a:ea typeface="+mn-ea"/>
                <a:cs typeface="+mn-cs"/>
              </a:rPr>
              <a:t>)</a:t>
            </a:r>
            <a:r>
              <a:rPr lang="en-SG" dirty="0">
                <a:effectLst/>
              </a:rPr>
              <a:t> </a:t>
            </a:r>
            <a:endParaRPr lang="en-US" dirty="0"/>
          </a:p>
        </p:txBody>
      </p:sp>
      <p:sp>
        <p:nvSpPr>
          <p:cNvPr id="4" name="Slide Number Placeholder 3"/>
          <p:cNvSpPr>
            <a:spLocks noGrp="1"/>
          </p:cNvSpPr>
          <p:nvPr>
            <p:ph type="sldNum" sz="quarter" idx="5"/>
          </p:nvPr>
        </p:nvSpPr>
        <p:spPr/>
        <p:txBody>
          <a:bodyPr/>
          <a:lstStyle/>
          <a:p>
            <a:fld id="{DCAE6020-B3D7-42E8-8FAF-C7B8602C401C}" type="slidenum">
              <a:rPr lang="en-SG" smtClean="0"/>
              <a:t>56</a:t>
            </a:fld>
            <a:endParaRPr lang="en-SG"/>
          </a:p>
        </p:txBody>
      </p:sp>
    </p:spTree>
    <p:extLst>
      <p:ext uri="{BB962C8B-B14F-4D97-AF65-F5344CB8AC3E}">
        <p14:creationId xmlns:p14="http://schemas.microsoft.com/office/powerpoint/2010/main" val="375851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an algorithm could comprise of 4 simple steps.</a:t>
            </a:r>
          </a:p>
          <a:p>
            <a:endParaRPr lang="en-US" dirty="0"/>
          </a:p>
          <a:p>
            <a:r>
              <a:rPr lang="en-US" dirty="0"/>
              <a:t>First, we initiate a counter from the first position of the text. This is similar to the start condition of the bubble sort algorithm.</a:t>
            </a:r>
          </a:p>
          <a:p>
            <a:endParaRPr lang="en-US" dirty="0"/>
          </a:p>
          <a:p>
            <a:r>
              <a:rPr lang="en-US" dirty="0"/>
              <a:t>At this position, you run a check for a pattern. If the pattern is identified, add 1 to a counter. If not, do nothing.</a:t>
            </a:r>
          </a:p>
          <a:p>
            <a:endParaRPr lang="en-US" dirty="0"/>
          </a:p>
          <a:p>
            <a:r>
              <a:rPr lang="en-US" dirty="0"/>
              <a:t>Then you move to the next position.</a:t>
            </a:r>
          </a:p>
          <a:p>
            <a:endParaRPr lang="en-US" dirty="0"/>
          </a:p>
          <a:p>
            <a:r>
              <a:rPr lang="en-US" dirty="0"/>
              <a:t>This will continue onwards until you reach the end of the text.</a:t>
            </a:r>
          </a:p>
          <a:p>
            <a:endParaRPr lang="en-US" dirty="0"/>
          </a:p>
          <a:p>
            <a:r>
              <a:rPr lang="en-US" dirty="0"/>
              <a:t>At which point, you return the final output, which is the count of the string patterns found along a piece of text.</a:t>
            </a:r>
          </a:p>
          <a:p>
            <a:endParaRPr lang="en-US" dirty="0"/>
          </a:p>
          <a:p>
            <a:r>
              <a:rPr lang="en-US" dirty="0"/>
              <a:t>Such an algorithm could be useful in biology. Suppose the pattern is ACTG, and we are looking for the numbers of this pattern along the length of a DNA sequence...</a:t>
            </a:r>
          </a:p>
        </p:txBody>
      </p:sp>
      <p:sp>
        <p:nvSpPr>
          <p:cNvPr id="4" name="Slide Number Placeholder 3"/>
          <p:cNvSpPr>
            <a:spLocks noGrp="1"/>
          </p:cNvSpPr>
          <p:nvPr>
            <p:ph type="sldNum" sz="quarter" idx="5"/>
          </p:nvPr>
        </p:nvSpPr>
        <p:spPr/>
        <p:txBody>
          <a:bodyPr/>
          <a:lstStyle/>
          <a:p>
            <a:fld id="{82CC98EA-D9A0-564A-83B5-21F360EC12EE}" type="slidenum">
              <a:rPr lang="en-US" smtClean="0"/>
              <a:t>68</a:t>
            </a:fld>
            <a:endParaRPr lang="en-US"/>
          </a:p>
        </p:txBody>
      </p:sp>
    </p:spTree>
    <p:extLst>
      <p:ext uri="{BB962C8B-B14F-4D97-AF65-F5344CB8AC3E}">
        <p14:creationId xmlns:p14="http://schemas.microsoft.com/office/powerpoint/2010/main" val="3290494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5.tiff"/><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8.tiff"/><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88.tif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2" Type="http://schemas.openxmlformats.org/officeDocument/2006/relationships/image" Target="../media/image88.tiff"/><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88.tiff"/><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2" Type="http://schemas.openxmlformats.org/officeDocument/2006/relationships/image" Target="../media/image88.tiff"/><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10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image" Target="../media/image103.tif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0BE4B1-77A6-FC42-8B95-9F5BDCBD888F}"/>
              </a:ext>
            </a:extLst>
          </p:cNvPr>
          <p:cNvSpPr>
            <a:spLocks noGrp="1"/>
          </p:cNvSpPr>
          <p:nvPr>
            <p:ph type="ctrTitle"/>
          </p:nvPr>
        </p:nvSpPr>
        <p:spPr/>
        <p:txBody>
          <a:bodyPr/>
          <a:lstStyle/>
          <a:p>
            <a:r>
              <a:rPr lang="en-US" dirty="0"/>
              <a:t>No Pies required today… </a:t>
            </a:r>
            <a:r>
              <a:rPr lang="en-US" dirty="0">
                <a:sym typeface="Wingdings" pitchFamily="2" charset="2"/>
              </a:rPr>
              <a:t></a:t>
            </a:r>
            <a:endParaRPr lang="en-US" dirty="0"/>
          </a:p>
        </p:txBody>
      </p:sp>
      <p:sp>
        <p:nvSpPr>
          <p:cNvPr id="5" name="Subtitle 4">
            <a:extLst>
              <a:ext uri="{FF2B5EF4-FFF2-40B4-BE49-F238E27FC236}">
                <a16:creationId xmlns:a16="http://schemas.microsoft.com/office/drawing/2014/main" id="{ECEE53F2-28D1-4D46-8891-8F2A821BB2E2}"/>
              </a:ext>
            </a:extLst>
          </p:cNvPr>
          <p:cNvSpPr>
            <a:spLocks noGrp="1"/>
          </p:cNvSpPr>
          <p:nvPr>
            <p:ph type="subTitle" idx="1"/>
          </p:nvPr>
        </p:nvSpPr>
        <p:spPr/>
        <p:txBody>
          <a:bodyPr/>
          <a:lstStyle/>
          <a:p>
            <a:r>
              <a:rPr lang="en-US" dirty="0"/>
              <a:t>Please sit in your project groups. Or form one now if you hadn’t. You can register your teams later online</a:t>
            </a:r>
          </a:p>
        </p:txBody>
      </p:sp>
      <p:sp>
        <p:nvSpPr>
          <p:cNvPr id="2" name="TextBox 1">
            <a:extLst>
              <a:ext uri="{FF2B5EF4-FFF2-40B4-BE49-F238E27FC236}">
                <a16:creationId xmlns:a16="http://schemas.microsoft.com/office/drawing/2014/main" id="{F83741E4-8A9C-9C48-ACD7-5419F94729B9}"/>
              </a:ext>
            </a:extLst>
          </p:cNvPr>
          <p:cNvSpPr txBox="1"/>
          <p:nvPr/>
        </p:nvSpPr>
        <p:spPr>
          <a:xfrm>
            <a:off x="838200" y="5669020"/>
            <a:ext cx="7719677" cy="923330"/>
          </a:xfrm>
          <a:prstGeom prst="rect">
            <a:avLst/>
          </a:prstGeom>
          <a:noFill/>
        </p:spPr>
        <p:txBody>
          <a:bodyPr wrap="none" rtlCol="0">
            <a:spAutoFit/>
          </a:bodyPr>
          <a:lstStyle/>
          <a:p>
            <a:r>
              <a:rPr lang="en-US" dirty="0"/>
              <a:t>Please note that you are required to make a Travel Declaration online  </a:t>
            </a:r>
          </a:p>
          <a:p>
            <a:r>
              <a:rPr lang="en-US" dirty="0"/>
              <a:t>Should your plans change later on, you need to </a:t>
            </a:r>
            <a:r>
              <a:rPr lang="en-US" u="sng" dirty="0"/>
              <a:t>resubmit</a:t>
            </a:r>
            <a:r>
              <a:rPr lang="en-US" dirty="0"/>
              <a:t> your travel declaration.</a:t>
            </a:r>
          </a:p>
          <a:p>
            <a:endParaRPr lang="en-US" dirty="0"/>
          </a:p>
        </p:txBody>
      </p:sp>
    </p:spTree>
    <p:extLst>
      <p:ext uri="{BB962C8B-B14F-4D97-AF65-F5344CB8AC3E}">
        <p14:creationId xmlns:p14="http://schemas.microsoft.com/office/powerpoint/2010/main" val="368967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7E937B-02EC-6E46-8357-D2353F0B96B2}"/>
              </a:ext>
            </a:extLst>
          </p:cNvPr>
          <p:cNvSpPr>
            <a:spLocks noGrp="1"/>
          </p:cNvSpPr>
          <p:nvPr>
            <p:ph type="title"/>
          </p:nvPr>
        </p:nvSpPr>
        <p:spPr>
          <a:xfrm>
            <a:off x="647271" y="1012004"/>
            <a:ext cx="2562119" cy="4795408"/>
          </a:xfrm>
        </p:spPr>
        <p:txBody>
          <a:bodyPr>
            <a:normAutofit/>
          </a:bodyPr>
          <a:lstStyle/>
          <a:p>
            <a:r>
              <a:rPr lang="en-US" sz="3700">
                <a:solidFill>
                  <a:srgbClr val="FFFFFF"/>
                </a:solidFill>
              </a:rPr>
              <a:t>Variable naming conventions</a:t>
            </a:r>
          </a:p>
        </p:txBody>
      </p:sp>
      <p:graphicFrame>
        <p:nvGraphicFramePr>
          <p:cNvPr id="7" name="Content Placeholder 4">
            <a:extLst>
              <a:ext uri="{FF2B5EF4-FFF2-40B4-BE49-F238E27FC236}">
                <a16:creationId xmlns:a16="http://schemas.microsoft.com/office/drawing/2014/main" id="{06849C27-E12D-4A86-91F0-3130539EDEFB}"/>
              </a:ext>
            </a:extLst>
          </p:cNvPr>
          <p:cNvGraphicFramePr>
            <a:graphicFrameLocks noGrp="1"/>
          </p:cNvGraphicFramePr>
          <p:nvPr>
            <p:ph idx="1"/>
            <p:extLst>
              <p:ext uri="{D42A27DB-BD31-4B8C-83A1-F6EECF244321}">
                <p14:modId xmlns:p14="http://schemas.microsoft.com/office/powerpoint/2010/main" val="258496986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543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4" name="Title 3">
            <a:extLst>
              <a:ext uri="{FF2B5EF4-FFF2-40B4-BE49-F238E27FC236}">
                <a16:creationId xmlns:a16="http://schemas.microsoft.com/office/drawing/2014/main" id="{D7BC652F-6F66-4746-BC9A-892A57CF0B69}"/>
              </a:ext>
            </a:extLst>
          </p:cNvPr>
          <p:cNvSpPr>
            <a:spLocks noGrp="1"/>
          </p:cNvSpPr>
          <p:nvPr>
            <p:ph type="title"/>
          </p:nvPr>
        </p:nvSpPr>
        <p:spPr>
          <a:xfrm>
            <a:off x="628650" y="4555055"/>
            <a:ext cx="5174047" cy="1723125"/>
          </a:xfrm>
        </p:spPr>
        <p:txBody>
          <a:bodyPr vert="horz" lIns="91440" tIns="45720" rIns="91440" bIns="45720" rtlCol="0" anchor="ctr">
            <a:normAutofit/>
          </a:bodyPr>
          <a:lstStyle/>
          <a:p>
            <a:pPr algn="r">
              <a:lnSpc>
                <a:spcPct val="90000"/>
              </a:lnSpc>
            </a:pPr>
            <a:r>
              <a:rPr lang="en-US" sz="6000" kern="1200" dirty="0">
                <a:solidFill>
                  <a:schemeClr val="tx1"/>
                </a:solidFill>
                <a:latin typeface="+mj-lt"/>
                <a:ea typeface="+mj-ea"/>
                <a:cs typeface="+mj-cs"/>
              </a:rPr>
              <a:t>Ready?</a:t>
            </a:r>
          </a:p>
        </p:txBody>
      </p:sp>
      <p:sp>
        <p:nvSpPr>
          <p:cNvPr id="5" name="Text Placeholder 4">
            <a:extLst>
              <a:ext uri="{FF2B5EF4-FFF2-40B4-BE49-F238E27FC236}">
                <a16:creationId xmlns:a16="http://schemas.microsoft.com/office/drawing/2014/main" id="{7FA27B33-BD13-5047-92EC-1DE7443609F5}"/>
              </a:ext>
            </a:extLst>
          </p:cNvPr>
          <p:cNvSpPr>
            <a:spLocks noGrp="1"/>
          </p:cNvSpPr>
          <p:nvPr>
            <p:ph type="body" idx="1"/>
          </p:nvPr>
        </p:nvSpPr>
        <p:spPr>
          <a:xfrm>
            <a:off x="6156968" y="4555055"/>
            <a:ext cx="2537450" cy="1723125"/>
          </a:xfrm>
        </p:spPr>
        <p:txBody>
          <a:bodyPr vert="horz" lIns="91440" tIns="45720" rIns="91440" bIns="45720" rtlCol="0" anchor="ctr">
            <a:normAutofit/>
          </a:bodyPr>
          <a:lstStyle/>
          <a:p>
            <a:pPr>
              <a:lnSpc>
                <a:spcPct val="90000"/>
              </a:lnSpc>
              <a:spcBef>
                <a:spcPts val="1000"/>
              </a:spcBef>
            </a:pPr>
            <a:r>
              <a:rPr lang="en-US" sz="2400" kern="1200">
                <a:solidFill>
                  <a:schemeClr val="tx1"/>
                </a:solidFill>
                <a:latin typeface="+mn-lt"/>
                <a:ea typeface="+mn-ea"/>
                <a:cs typeface="+mn-cs"/>
              </a:rPr>
              <a:t>Now let’s start the tutorial proper</a:t>
            </a: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56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9">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D152AB0-7952-4F42-8E00-B222A0DB3DD5}"/>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lnSpc>
                <a:spcPct val="90000"/>
              </a:lnSpc>
            </a:pPr>
            <a:r>
              <a:rPr lang="en-US" sz="3000" b="1" kern="1200" dirty="0">
                <a:solidFill>
                  <a:schemeClr val="tx1">
                    <a:lumMod val="85000"/>
                    <a:lumOff val="15000"/>
                  </a:schemeClr>
                </a:solidFill>
                <a:latin typeface="+mj-lt"/>
                <a:ea typeface="+mj-ea"/>
                <a:cs typeface="+mj-cs"/>
              </a:rPr>
              <a:t>1. </a:t>
            </a:r>
            <a:r>
              <a:rPr lang="en-GB" sz="3000" b="1" dirty="0"/>
              <a:t>A program allows a student to enter her numeric grade (an integer), and returns the letter grade, according to the following table. </a:t>
            </a:r>
            <a:r>
              <a:rPr lang="en-GB" sz="3000" dirty="0"/>
              <a:t>In case the grade is out of bounds, it returns "IMPOSSIBLE". Draw the flowchart and write the pseudocode for this program.</a:t>
            </a:r>
            <a:r>
              <a:rPr lang="en-SG" sz="3000" dirty="0"/>
              <a:t> </a:t>
            </a:r>
            <a:endParaRPr lang="en-US" sz="3000" kern="1200" dirty="0">
              <a:solidFill>
                <a:schemeClr val="tx1">
                  <a:lumMod val="85000"/>
                  <a:lumOff val="15000"/>
                </a:schemeClr>
              </a:solidFill>
              <a:latin typeface="+mj-lt"/>
              <a:ea typeface="+mj-ea"/>
              <a:cs typeface="+mj-cs"/>
            </a:endParaRPr>
          </a:p>
        </p:txBody>
      </p:sp>
      <p:cxnSp>
        <p:nvCxnSpPr>
          <p:cNvPr id="30" name="Straight Connector 11">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56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E7DB01-9893-E349-B996-638A311F8399}"/>
              </a:ext>
            </a:extLst>
          </p:cNvPr>
          <p:cNvSpPr>
            <a:spLocks noGrp="1"/>
          </p:cNvSpPr>
          <p:nvPr>
            <p:ph type="title"/>
          </p:nvPr>
        </p:nvSpPr>
        <p:spPr>
          <a:xfrm>
            <a:off x="628650" y="811161"/>
            <a:ext cx="2501695" cy="5403370"/>
          </a:xfrm>
        </p:spPr>
        <p:txBody>
          <a:bodyPr>
            <a:normAutofit/>
          </a:bodyPr>
          <a:lstStyle/>
          <a:p>
            <a:r>
              <a:rPr lang="en-US" dirty="0">
                <a:solidFill>
                  <a:srgbClr val="FFFFFF"/>
                </a:solidFill>
              </a:rPr>
              <a:t>The desired input and output</a:t>
            </a:r>
          </a:p>
        </p:txBody>
      </p:sp>
      <p:sp>
        <p:nvSpPr>
          <p:cNvPr id="11" name="Rectangle 10">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B80F30FE-32D2-704C-A6A7-43EC42723528}"/>
              </a:ext>
            </a:extLst>
          </p:cNvPr>
          <p:cNvGraphicFramePr>
            <a:graphicFrameLocks noGrp="1"/>
          </p:cNvGraphicFramePr>
          <p:nvPr>
            <p:ph idx="1"/>
            <p:extLst>
              <p:ext uri="{D42A27DB-BD31-4B8C-83A1-F6EECF244321}">
                <p14:modId xmlns:p14="http://schemas.microsoft.com/office/powerpoint/2010/main" val="1881699297"/>
              </p:ext>
            </p:extLst>
          </p:nvPr>
        </p:nvGraphicFramePr>
        <p:xfrm>
          <a:off x="4094559" y="1260528"/>
          <a:ext cx="4567239" cy="4336950"/>
        </p:xfrm>
        <a:graphic>
          <a:graphicData uri="http://schemas.openxmlformats.org/drawingml/2006/table">
            <a:tbl>
              <a:tblPr>
                <a:tableStyleId>{E929F9F4-4A8F-4326-A1B4-22849713DDAB}</a:tableStyleId>
              </a:tblPr>
              <a:tblGrid>
                <a:gridCol w="2109740">
                  <a:extLst>
                    <a:ext uri="{9D8B030D-6E8A-4147-A177-3AD203B41FA5}">
                      <a16:colId xmlns:a16="http://schemas.microsoft.com/office/drawing/2014/main" val="3561619554"/>
                    </a:ext>
                  </a:extLst>
                </a:gridCol>
                <a:gridCol w="2457499">
                  <a:extLst>
                    <a:ext uri="{9D8B030D-6E8A-4147-A177-3AD203B41FA5}">
                      <a16:colId xmlns:a16="http://schemas.microsoft.com/office/drawing/2014/main" val="2280605183"/>
                    </a:ext>
                  </a:extLst>
                </a:gridCol>
              </a:tblGrid>
              <a:tr h="722825">
                <a:tc>
                  <a:txBody>
                    <a:bodyPr/>
                    <a:lstStyle/>
                    <a:p>
                      <a:pPr algn="l" fontAlgn="t">
                        <a:lnSpc>
                          <a:spcPct val="115000"/>
                        </a:lnSpc>
                        <a:spcBef>
                          <a:spcPts val="0"/>
                        </a:spcBef>
                        <a:spcAft>
                          <a:spcPts val="0"/>
                        </a:spcAft>
                      </a:pPr>
                      <a:r>
                        <a:rPr lang="en-GB" sz="2200" u="none" strike="noStrike">
                          <a:effectLst/>
                        </a:rPr>
                        <a:t>Letter grade</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15000"/>
                        </a:lnSpc>
                        <a:spcBef>
                          <a:spcPts val="0"/>
                        </a:spcBef>
                        <a:spcAft>
                          <a:spcPts val="0"/>
                        </a:spcAft>
                      </a:pPr>
                      <a:r>
                        <a:rPr lang="en-GB" sz="2200" u="none" strike="noStrike">
                          <a:effectLst/>
                        </a:rPr>
                        <a:t>Numeric grade</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203142"/>
                  </a:ext>
                </a:extLst>
              </a:tr>
              <a:tr h="722825">
                <a:tc>
                  <a:txBody>
                    <a:bodyPr/>
                    <a:lstStyle/>
                    <a:p>
                      <a:pPr algn="l" fontAlgn="t">
                        <a:lnSpc>
                          <a:spcPct val="115000"/>
                        </a:lnSpc>
                        <a:spcBef>
                          <a:spcPts val="0"/>
                        </a:spcBef>
                        <a:spcAft>
                          <a:spcPts val="0"/>
                        </a:spcAft>
                      </a:pPr>
                      <a:r>
                        <a:rPr lang="en-GB" sz="2200" u="none" strike="noStrike" dirty="0">
                          <a:effectLst/>
                        </a:rPr>
                        <a:t>A</a:t>
                      </a:r>
                      <a:endParaRPr lang="en-GB" sz="3700" b="0" i="0" u="none" strike="noStrike" dirty="0">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15000"/>
                        </a:lnSpc>
                        <a:spcBef>
                          <a:spcPts val="0"/>
                        </a:spcBef>
                        <a:spcAft>
                          <a:spcPts val="0"/>
                        </a:spcAft>
                      </a:pPr>
                      <a:r>
                        <a:rPr lang="en-GB" sz="2200" u="none" strike="noStrike">
                          <a:effectLst/>
                        </a:rPr>
                        <a:t>10, 9</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529288"/>
                  </a:ext>
                </a:extLst>
              </a:tr>
              <a:tr h="722825">
                <a:tc>
                  <a:txBody>
                    <a:bodyPr/>
                    <a:lstStyle/>
                    <a:p>
                      <a:pPr algn="l" fontAlgn="t">
                        <a:lnSpc>
                          <a:spcPct val="115000"/>
                        </a:lnSpc>
                        <a:spcBef>
                          <a:spcPts val="0"/>
                        </a:spcBef>
                        <a:spcAft>
                          <a:spcPts val="0"/>
                        </a:spcAft>
                      </a:pPr>
                      <a:r>
                        <a:rPr lang="en-GB" sz="2200" u="none" strike="noStrike" dirty="0">
                          <a:effectLst/>
                        </a:rPr>
                        <a:t>B</a:t>
                      </a:r>
                      <a:endParaRPr lang="en-GB" sz="3700" b="0" i="0" u="none" strike="noStrike" dirty="0">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15000"/>
                        </a:lnSpc>
                        <a:spcBef>
                          <a:spcPts val="0"/>
                        </a:spcBef>
                        <a:spcAft>
                          <a:spcPts val="0"/>
                        </a:spcAft>
                      </a:pPr>
                      <a:r>
                        <a:rPr lang="en-GB" sz="2200" u="none" strike="noStrike">
                          <a:effectLst/>
                        </a:rPr>
                        <a:t>8</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529785"/>
                  </a:ext>
                </a:extLst>
              </a:tr>
              <a:tr h="722825">
                <a:tc>
                  <a:txBody>
                    <a:bodyPr/>
                    <a:lstStyle/>
                    <a:p>
                      <a:pPr algn="l" fontAlgn="t">
                        <a:lnSpc>
                          <a:spcPct val="115000"/>
                        </a:lnSpc>
                        <a:spcBef>
                          <a:spcPts val="0"/>
                        </a:spcBef>
                        <a:spcAft>
                          <a:spcPts val="0"/>
                        </a:spcAft>
                      </a:pPr>
                      <a:r>
                        <a:rPr lang="en-GB" sz="2200" u="none" strike="noStrike">
                          <a:effectLst/>
                        </a:rPr>
                        <a:t>C</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15000"/>
                        </a:lnSpc>
                        <a:spcBef>
                          <a:spcPts val="0"/>
                        </a:spcBef>
                        <a:spcAft>
                          <a:spcPts val="0"/>
                        </a:spcAft>
                      </a:pPr>
                      <a:r>
                        <a:rPr lang="en-GB" sz="2200" u="none" strike="noStrike">
                          <a:effectLst/>
                        </a:rPr>
                        <a:t>7</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713437"/>
                  </a:ext>
                </a:extLst>
              </a:tr>
              <a:tr h="722825">
                <a:tc>
                  <a:txBody>
                    <a:bodyPr/>
                    <a:lstStyle/>
                    <a:p>
                      <a:pPr algn="l" fontAlgn="t">
                        <a:lnSpc>
                          <a:spcPct val="115000"/>
                        </a:lnSpc>
                        <a:spcBef>
                          <a:spcPts val="0"/>
                        </a:spcBef>
                        <a:spcAft>
                          <a:spcPts val="0"/>
                        </a:spcAft>
                      </a:pPr>
                      <a:r>
                        <a:rPr lang="en-GB" sz="2200" u="none" strike="noStrike" dirty="0">
                          <a:effectLst/>
                        </a:rPr>
                        <a:t>D</a:t>
                      </a:r>
                      <a:endParaRPr lang="en-GB" sz="3700" b="0" i="0" u="none" strike="noStrike" dirty="0">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15000"/>
                        </a:lnSpc>
                        <a:spcBef>
                          <a:spcPts val="0"/>
                        </a:spcBef>
                        <a:spcAft>
                          <a:spcPts val="0"/>
                        </a:spcAft>
                      </a:pPr>
                      <a:r>
                        <a:rPr lang="en-GB" sz="2200" u="none" strike="noStrike">
                          <a:effectLst/>
                        </a:rPr>
                        <a:t>6</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338110"/>
                  </a:ext>
                </a:extLst>
              </a:tr>
              <a:tr h="722825">
                <a:tc>
                  <a:txBody>
                    <a:bodyPr/>
                    <a:lstStyle/>
                    <a:p>
                      <a:pPr algn="l" fontAlgn="t">
                        <a:lnSpc>
                          <a:spcPct val="115000"/>
                        </a:lnSpc>
                        <a:spcBef>
                          <a:spcPts val="0"/>
                        </a:spcBef>
                        <a:spcAft>
                          <a:spcPts val="0"/>
                        </a:spcAft>
                      </a:pPr>
                      <a:r>
                        <a:rPr lang="en-GB" sz="2200" u="none" strike="noStrike">
                          <a:effectLst/>
                        </a:rPr>
                        <a:t>F</a:t>
                      </a:r>
                      <a:endParaRPr lang="en-GB" sz="3700" b="0" i="0" u="none" strike="noStrike">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15000"/>
                        </a:lnSpc>
                        <a:spcBef>
                          <a:spcPts val="0"/>
                        </a:spcBef>
                        <a:spcAft>
                          <a:spcPts val="0"/>
                        </a:spcAft>
                      </a:pPr>
                      <a:r>
                        <a:rPr lang="en-GB" sz="2200" u="none" strike="noStrike" dirty="0">
                          <a:effectLst/>
                        </a:rPr>
                        <a:t>5,4,3,2,1,0</a:t>
                      </a:r>
                      <a:endParaRPr lang="en-GB" sz="3700" b="0" i="0" u="none" strike="noStrike" dirty="0">
                        <a:effectLst/>
                        <a:latin typeface="Arial" panose="020B0604020202020204" pitchFamily="34" charset="0"/>
                      </a:endParaRPr>
                    </a:p>
                  </a:txBody>
                  <a:tcPr marL="128800" marR="128800" marT="128800" marB="128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5857674"/>
                  </a:ext>
                </a:extLst>
              </a:tr>
            </a:tbl>
          </a:graphicData>
        </a:graphic>
      </p:graphicFrame>
    </p:spTree>
    <p:extLst>
      <p:ext uri="{BB962C8B-B14F-4D97-AF65-F5344CB8AC3E}">
        <p14:creationId xmlns:p14="http://schemas.microsoft.com/office/powerpoint/2010/main" val="153374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B70743-D882-C449-A6F4-0627A4B2CDF4}"/>
              </a:ext>
            </a:extLst>
          </p:cNvPr>
          <p:cNvSpPr>
            <a:spLocks noGrp="1"/>
          </p:cNvSpPr>
          <p:nvPr>
            <p:ph type="title"/>
          </p:nvPr>
        </p:nvSpPr>
        <p:spPr>
          <a:xfrm>
            <a:off x="647271" y="1012004"/>
            <a:ext cx="2562119" cy="4795408"/>
          </a:xfrm>
        </p:spPr>
        <p:txBody>
          <a:bodyPr>
            <a:normAutofit/>
          </a:bodyPr>
          <a:lstStyle/>
          <a:p>
            <a:r>
              <a:rPr lang="en-US" sz="3700">
                <a:solidFill>
                  <a:srgbClr val="FFFFFF"/>
                </a:solidFill>
              </a:rPr>
              <a:t>What do we know about flowcharts?</a:t>
            </a:r>
          </a:p>
        </p:txBody>
      </p:sp>
      <p:graphicFrame>
        <p:nvGraphicFramePr>
          <p:cNvPr id="5" name="Content Placeholder 2">
            <a:extLst>
              <a:ext uri="{FF2B5EF4-FFF2-40B4-BE49-F238E27FC236}">
                <a16:creationId xmlns:a16="http://schemas.microsoft.com/office/drawing/2014/main" id="{FBD0BD54-4663-4BAB-A3EB-8582F97578CD}"/>
              </a:ext>
            </a:extLst>
          </p:cNvPr>
          <p:cNvGraphicFramePr>
            <a:graphicFrameLocks noGrp="1"/>
          </p:cNvGraphicFramePr>
          <p:nvPr>
            <p:ph idx="1"/>
            <p:extLst>
              <p:ext uri="{D42A27DB-BD31-4B8C-83A1-F6EECF244321}">
                <p14:modId xmlns:p14="http://schemas.microsoft.com/office/powerpoint/2010/main" val="309601177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26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B70743-D882-C449-A6F4-0627A4B2CDF4}"/>
              </a:ext>
            </a:extLst>
          </p:cNvPr>
          <p:cNvSpPr>
            <a:spLocks noGrp="1"/>
          </p:cNvSpPr>
          <p:nvPr>
            <p:ph type="title"/>
          </p:nvPr>
        </p:nvSpPr>
        <p:spPr>
          <a:xfrm>
            <a:off x="647271" y="1012004"/>
            <a:ext cx="2562119" cy="4795408"/>
          </a:xfrm>
        </p:spPr>
        <p:txBody>
          <a:bodyPr>
            <a:normAutofit/>
          </a:bodyPr>
          <a:lstStyle/>
          <a:p>
            <a:r>
              <a:rPr lang="en-US" sz="3700">
                <a:solidFill>
                  <a:srgbClr val="FFFFFF"/>
                </a:solidFill>
              </a:rPr>
              <a:t>What do we know about flowcharts?</a:t>
            </a:r>
          </a:p>
        </p:txBody>
      </p:sp>
      <p:graphicFrame>
        <p:nvGraphicFramePr>
          <p:cNvPr id="5" name="Content Placeholder 2">
            <a:extLst>
              <a:ext uri="{FF2B5EF4-FFF2-40B4-BE49-F238E27FC236}">
                <a16:creationId xmlns:a16="http://schemas.microsoft.com/office/drawing/2014/main" id="{FBD0BD54-4663-4BAB-A3EB-8582F97578CD}"/>
              </a:ext>
            </a:extLst>
          </p:cNvPr>
          <p:cNvGraphicFramePr>
            <a:graphicFrameLocks noGrp="1"/>
          </p:cNvGraphicFramePr>
          <p:nvPr>
            <p:ph idx="1"/>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42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a cell phone&#13;&#10;&#13;&#10;Description automatically generated">
            <a:extLst>
              <a:ext uri="{FF2B5EF4-FFF2-40B4-BE49-F238E27FC236}">
                <a16:creationId xmlns:a16="http://schemas.microsoft.com/office/drawing/2014/main" id="{D8DF0C1A-7BA1-C042-9720-8A6F36027AE9}"/>
              </a:ext>
            </a:extLst>
          </p:cNvPr>
          <p:cNvPicPr>
            <a:picLocks noGrp="1" noChangeAspect="1"/>
          </p:cNvPicPr>
          <p:nvPr>
            <p:ph idx="1"/>
          </p:nvPr>
        </p:nvPicPr>
        <p:blipFill>
          <a:blip r:embed="rId2"/>
          <a:stretch>
            <a:fillRect/>
          </a:stretch>
        </p:blipFill>
        <p:spPr>
          <a:xfrm>
            <a:off x="1342395" y="643466"/>
            <a:ext cx="6459208" cy="5571067"/>
          </a:xfrm>
          <a:prstGeom prst="rect">
            <a:avLst/>
          </a:prstGeom>
        </p:spPr>
      </p:pic>
    </p:spTree>
    <p:extLst>
      <p:ext uri="{BB962C8B-B14F-4D97-AF65-F5344CB8AC3E}">
        <p14:creationId xmlns:p14="http://schemas.microsoft.com/office/powerpoint/2010/main" val="1597749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9.png">
            <a:extLst>
              <a:ext uri="{FF2B5EF4-FFF2-40B4-BE49-F238E27FC236}">
                <a16:creationId xmlns:a16="http://schemas.microsoft.com/office/drawing/2014/main" id="{908CA71D-726C-F744-9D6E-95B7A151DE29}"/>
              </a:ext>
            </a:extLst>
          </p:cNvPr>
          <p:cNvPicPr>
            <a:picLocks noGrp="1"/>
          </p:cNvPicPr>
          <p:nvPr>
            <p:ph idx="1"/>
          </p:nvPr>
        </p:nvPicPr>
        <p:blipFill>
          <a:blip r:embed="rId2"/>
          <a:srcRect/>
          <a:stretch>
            <a:fillRect/>
          </a:stretch>
        </p:blipFill>
        <p:spPr>
          <a:xfrm>
            <a:off x="1534171" y="321246"/>
            <a:ext cx="6075658" cy="6215508"/>
          </a:xfrm>
          <a:prstGeom prst="rect">
            <a:avLst/>
          </a:prstGeom>
        </p:spPr>
      </p:pic>
    </p:spTree>
    <p:extLst>
      <p:ext uri="{BB962C8B-B14F-4D97-AF65-F5344CB8AC3E}">
        <p14:creationId xmlns:p14="http://schemas.microsoft.com/office/powerpoint/2010/main" val="1991005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393E56-4CFF-2D44-A991-BD30C19DF42C}"/>
              </a:ext>
            </a:extLst>
          </p:cNvPr>
          <p:cNvSpPr>
            <a:spLocks noGrp="1"/>
          </p:cNvSpPr>
          <p:nvPr>
            <p:ph type="title"/>
          </p:nvPr>
        </p:nvSpPr>
        <p:spPr>
          <a:xfrm>
            <a:off x="647271" y="1012004"/>
            <a:ext cx="2562119" cy="4795408"/>
          </a:xfrm>
        </p:spPr>
        <p:txBody>
          <a:bodyPr>
            <a:normAutofit/>
          </a:bodyPr>
          <a:lstStyle/>
          <a:p>
            <a:r>
              <a:rPr lang="en-US" sz="3400">
                <a:solidFill>
                  <a:srgbClr val="FFFFFF"/>
                </a:solidFill>
              </a:rPr>
              <a:t>What do we know about pseudocode?</a:t>
            </a:r>
          </a:p>
        </p:txBody>
      </p:sp>
      <p:graphicFrame>
        <p:nvGraphicFramePr>
          <p:cNvPr id="5" name="Content Placeholder 2">
            <a:extLst>
              <a:ext uri="{FF2B5EF4-FFF2-40B4-BE49-F238E27FC236}">
                <a16:creationId xmlns:a16="http://schemas.microsoft.com/office/drawing/2014/main" id="{929F3173-8DDA-498F-8760-2B5F935E411A}"/>
              </a:ext>
            </a:extLst>
          </p:cNvPr>
          <p:cNvGraphicFramePr>
            <a:graphicFrameLocks noGrp="1"/>
          </p:cNvGraphicFramePr>
          <p:nvPr>
            <p:ph idx="1"/>
            <p:extLst>
              <p:ext uri="{D42A27DB-BD31-4B8C-83A1-F6EECF244321}">
                <p14:modId xmlns:p14="http://schemas.microsoft.com/office/powerpoint/2010/main" val="35299176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758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ECBC279-B64F-024E-AB74-714200D6CD8C}"/>
              </a:ext>
            </a:extLst>
          </p:cNvPr>
          <p:cNvSpPr>
            <a:spLocks noGrp="1"/>
          </p:cNvSpPr>
          <p:nvPr>
            <p:ph type="title"/>
          </p:nvPr>
        </p:nvSpPr>
        <p:spPr>
          <a:xfrm>
            <a:off x="480059" y="2053641"/>
            <a:ext cx="2751871" cy="2760098"/>
          </a:xfrm>
        </p:spPr>
        <p:txBody>
          <a:bodyPr>
            <a:normAutofit/>
          </a:bodyPr>
          <a:lstStyle/>
          <a:p>
            <a:r>
              <a:rPr lang="en-US" sz="4100">
                <a:solidFill>
                  <a:srgbClr val="FFFFFF"/>
                </a:solidFill>
              </a:rPr>
              <a:t>Pseudocode Example 1</a:t>
            </a:r>
          </a:p>
        </p:txBody>
      </p:sp>
      <p:pic>
        <p:nvPicPr>
          <p:cNvPr id="5" name="Content Placeholder 4" descr="A screenshot of a cell phone&#13;&#10;&#13;&#10;Description automatically generated">
            <a:extLst>
              <a:ext uri="{FF2B5EF4-FFF2-40B4-BE49-F238E27FC236}">
                <a16:creationId xmlns:a16="http://schemas.microsoft.com/office/drawing/2014/main" id="{C434FB52-D8E3-EF47-B3E8-4B3C88ECEE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7238" y="1207650"/>
            <a:ext cx="3979862" cy="4418887"/>
          </a:xfrm>
        </p:spPr>
      </p:pic>
    </p:spTree>
    <p:extLst>
      <p:ext uri="{BB962C8B-B14F-4D97-AF65-F5344CB8AC3E}">
        <p14:creationId xmlns:p14="http://schemas.microsoft.com/office/powerpoint/2010/main" val="316145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A9E6A-04F4-1048-B9CC-8BC32ED46BA1}"/>
              </a:ext>
            </a:extLst>
          </p:cNvPr>
          <p:cNvSpPr>
            <a:spLocks noGrp="1"/>
          </p:cNvSpPr>
          <p:nvPr>
            <p:ph type="title"/>
          </p:nvPr>
        </p:nvSpPr>
        <p:spPr>
          <a:xfrm>
            <a:off x="5059971" y="1783959"/>
            <a:ext cx="3483937" cy="2889114"/>
          </a:xfrm>
        </p:spPr>
        <p:txBody>
          <a:bodyPr vert="horz" lIns="91440" tIns="45720" rIns="91440" bIns="45720" rtlCol="0" anchor="b">
            <a:normAutofit/>
          </a:bodyPr>
          <a:lstStyle/>
          <a:p>
            <a:pPr>
              <a:lnSpc>
                <a:spcPct val="90000"/>
              </a:lnSpc>
            </a:pPr>
            <a:r>
              <a:rPr lang="en-US" sz="4700" dirty="0"/>
              <a:t>Open session with the class</a:t>
            </a:r>
          </a:p>
        </p:txBody>
      </p:sp>
      <p:sp>
        <p:nvSpPr>
          <p:cNvPr id="8" name="Text Placeholder 7">
            <a:extLst>
              <a:ext uri="{FF2B5EF4-FFF2-40B4-BE49-F238E27FC236}">
                <a16:creationId xmlns:a16="http://schemas.microsoft.com/office/drawing/2014/main" id="{26795B60-D0A0-7949-9092-4499648F2622}"/>
              </a:ext>
            </a:extLst>
          </p:cNvPr>
          <p:cNvSpPr>
            <a:spLocks noGrp="1"/>
          </p:cNvSpPr>
          <p:nvPr>
            <p:ph type="body" idx="1"/>
          </p:nvPr>
        </p:nvSpPr>
        <p:spPr>
          <a:xfrm>
            <a:off x="5059970" y="4750893"/>
            <a:ext cx="3483937" cy="1147863"/>
          </a:xfrm>
        </p:spPr>
        <p:txBody>
          <a:bodyPr vert="horz" lIns="91440" tIns="45720" rIns="91440" bIns="45720" rtlCol="0" anchor="t">
            <a:normAutofit/>
          </a:bodyPr>
          <a:lstStyle/>
          <a:p>
            <a:pPr>
              <a:lnSpc>
                <a:spcPct val="90000"/>
              </a:lnSpc>
              <a:spcBef>
                <a:spcPts val="1000"/>
              </a:spcBef>
            </a:pPr>
            <a:r>
              <a:rPr lang="en-US" sz="1700" dirty="0">
                <a:solidFill>
                  <a:schemeClr val="tx1"/>
                </a:solidFill>
              </a:rPr>
              <a:t>Questions for discussion</a:t>
            </a:r>
          </a:p>
        </p:txBody>
      </p:sp>
      <p:sp>
        <p:nvSpPr>
          <p:cNvPr id="23" name="Freeform: Shape 2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6">
            <a:extLst>
              <a:ext uri="{FF2B5EF4-FFF2-40B4-BE49-F238E27FC236}">
                <a16:creationId xmlns:a16="http://schemas.microsoft.com/office/drawing/2014/main" id="{07D8F4E9-70F4-314B-8326-58DE832AE358}"/>
              </a:ext>
            </a:extLst>
          </p:cNvPr>
          <p:cNvPicPr>
            <a:picLocks noGrp="1" noChangeAspect="1"/>
          </p:cNvPicPr>
          <p:nvPr>
            <p:ph type="pic" idx="4294967295"/>
          </p:nvPr>
        </p:nvPicPr>
        <p:blipFill rotWithShape="1">
          <a:blip r:embed="rId2"/>
          <a:srcRect l="19757" r="1436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7497822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24C1CCB-CA1F-C94F-85DC-BF5D00EBEA7E}"/>
              </a:ext>
            </a:extLst>
          </p:cNvPr>
          <p:cNvSpPr>
            <a:spLocks noGrp="1"/>
          </p:cNvSpPr>
          <p:nvPr>
            <p:ph type="title"/>
          </p:nvPr>
        </p:nvSpPr>
        <p:spPr>
          <a:xfrm>
            <a:off x="480059" y="2053641"/>
            <a:ext cx="2751871" cy="2760098"/>
          </a:xfrm>
        </p:spPr>
        <p:txBody>
          <a:bodyPr>
            <a:normAutofit/>
          </a:bodyPr>
          <a:lstStyle/>
          <a:p>
            <a:r>
              <a:rPr lang="en-US" sz="4100">
                <a:solidFill>
                  <a:srgbClr val="FFFFFF"/>
                </a:solidFill>
              </a:rPr>
              <a:t>Pseudocode Example 2</a:t>
            </a:r>
          </a:p>
        </p:txBody>
      </p:sp>
      <p:pic>
        <p:nvPicPr>
          <p:cNvPr id="5" name="Content Placeholder 4" descr="A screenshot of a cell phone&#13;&#10;&#13;&#10;Description automatically generated">
            <a:extLst>
              <a:ext uri="{FF2B5EF4-FFF2-40B4-BE49-F238E27FC236}">
                <a16:creationId xmlns:a16="http://schemas.microsoft.com/office/drawing/2014/main" id="{F86FCA76-41F6-394E-9EEF-36B01ABBC6D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67238" y="1037617"/>
            <a:ext cx="3979862" cy="4758954"/>
          </a:xfrm>
        </p:spPr>
      </p:pic>
    </p:spTree>
    <p:extLst>
      <p:ext uri="{BB962C8B-B14F-4D97-AF65-F5344CB8AC3E}">
        <p14:creationId xmlns:p14="http://schemas.microsoft.com/office/powerpoint/2010/main" val="80521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4425452" cy="1509931"/>
          </a:xfrm>
        </p:spPr>
        <p:txBody>
          <a:bodyPr vert="horz" lIns="91440" tIns="45720" rIns="91440" bIns="45720" rtlCol="0" anchor="ctr">
            <a:normAutofit/>
          </a:bodyPr>
          <a:lstStyle/>
          <a:p>
            <a:pPr>
              <a:lnSpc>
                <a:spcPct val="90000"/>
              </a:lnSpc>
            </a:pPr>
            <a:r>
              <a:rPr lang="en-US" sz="3500" dirty="0">
                <a:solidFill>
                  <a:srgbClr val="000000"/>
                </a:solidFill>
              </a:rPr>
              <a:t>5 minutes to discuss with your team mates</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45444" y="4876800"/>
            <a:ext cx="3694808" cy="1509935"/>
          </a:xfrm>
        </p:spPr>
        <p:txBody>
          <a:bodyPr vert="horz" lIns="91440" tIns="45720" rIns="91440" bIns="45720" rtlCol="0" anchor="ctr">
            <a:normAutofit lnSpcReduction="10000"/>
          </a:bodyPr>
          <a:lstStyle/>
          <a:p>
            <a:pPr indent="-228600">
              <a:lnSpc>
                <a:spcPct val="90000"/>
              </a:lnSpc>
              <a:buFont typeface="Arial" panose="020B0604020202020204" pitchFamily="34" charset="0"/>
              <a:buChar char="•"/>
            </a:pPr>
            <a:r>
              <a:rPr lang="en-US" sz="1600" dirty="0">
                <a:solidFill>
                  <a:srgbClr val="000000"/>
                </a:solidFill>
              </a:rPr>
              <a:t>How different was your own solution?</a:t>
            </a:r>
          </a:p>
          <a:p>
            <a:pPr indent="-228600">
              <a:lnSpc>
                <a:spcPct val="90000"/>
              </a:lnSpc>
              <a:buFont typeface="Arial" panose="020B0604020202020204" pitchFamily="34" charset="0"/>
              <a:buChar char="•"/>
            </a:pPr>
            <a:r>
              <a:rPr lang="en-US" sz="1600" dirty="0">
                <a:solidFill>
                  <a:srgbClr val="000000"/>
                </a:solidFill>
              </a:rPr>
              <a:t>How did your groupmates solve theirs?</a:t>
            </a:r>
          </a:p>
          <a:p>
            <a:pPr indent="-228600">
              <a:lnSpc>
                <a:spcPct val="90000"/>
              </a:lnSpc>
              <a:buFont typeface="Arial" panose="020B0604020202020204" pitchFamily="34" charset="0"/>
              <a:buChar char="•"/>
            </a:pPr>
            <a:r>
              <a:rPr lang="en-US" sz="1600" dirty="0">
                <a:solidFill>
                  <a:srgbClr val="000000"/>
                </a:solidFill>
              </a:rPr>
              <a:t>Whose is more efficient?</a:t>
            </a:r>
          </a:p>
          <a:p>
            <a:pPr indent="-228600">
              <a:lnSpc>
                <a:spcPct val="90000"/>
              </a:lnSpc>
              <a:buFont typeface="Arial" panose="020B0604020202020204" pitchFamily="34" charset="0"/>
              <a:buChar char="•"/>
            </a:pPr>
            <a:r>
              <a:rPr lang="en-US" sz="1600" dirty="0">
                <a:solidFill>
                  <a:srgbClr val="000000"/>
                </a:solidFill>
              </a:rPr>
              <a:t>Between the 2 pseudocodes, which one is closer to the idea represented by the flowchart?</a:t>
            </a:r>
          </a:p>
          <a:p>
            <a:pPr indent="-228600">
              <a:lnSpc>
                <a:spcPct val="90000"/>
              </a:lnSpc>
              <a:buFont typeface="Arial" panose="020B0604020202020204" pitchFamily="34" charset="0"/>
              <a:buChar char="•"/>
            </a:pPr>
            <a:endParaRPr lang="en-US" sz="1600" dirty="0">
              <a:solidFill>
                <a:srgbClr val="000000"/>
              </a:solidFill>
            </a:endParaRPr>
          </a:p>
        </p:txBody>
      </p:sp>
      <p:pic>
        <p:nvPicPr>
          <p:cNvPr id="13" name="Picture Placeholder 8" descr="A cat sitting on the ground&#10;&#10;Description automatically generated">
            <a:extLst>
              <a:ext uri="{FF2B5EF4-FFF2-40B4-BE49-F238E27FC236}">
                <a16:creationId xmlns:a16="http://schemas.microsoft.com/office/drawing/2014/main" id="{D980D191-F4F2-DA4A-A6E9-93A7063E0410}"/>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013715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16A4E-498F-7649-ABCB-EE6A2E33BAE8}"/>
              </a:ext>
            </a:extLst>
          </p:cNvPr>
          <p:cNvSpPr>
            <a:spLocks noGrp="1"/>
          </p:cNvSpPr>
          <p:nvPr>
            <p:ph type="title"/>
          </p:nvPr>
        </p:nvSpPr>
        <p:spPr>
          <a:xfrm>
            <a:off x="3285441" y="965199"/>
            <a:ext cx="5074558" cy="4927601"/>
          </a:xfrm>
        </p:spPr>
        <p:txBody>
          <a:bodyPr vert="horz" lIns="91440" tIns="45720" rIns="91440" bIns="45720" rtlCol="0" anchor="ctr">
            <a:normAutofit fontScale="90000"/>
          </a:bodyPr>
          <a:lstStyle/>
          <a:p>
            <a:pPr algn="l">
              <a:lnSpc>
                <a:spcPct val="90000"/>
              </a:lnSpc>
            </a:pPr>
            <a:r>
              <a:rPr lang="en-US" sz="4700" b="1" kern="1200" dirty="0">
                <a:solidFill>
                  <a:schemeClr val="tx1">
                    <a:lumMod val="85000"/>
                    <a:lumOff val="15000"/>
                  </a:schemeClr>
                </a:solidFill>
                <a:latin typeface="+mj-lt"/>
                <a:ea typeface="+mj-ea"/>
                <a:cs typeface="+mj-cs"/>
              </a:rPr>
              <a:t>2. </a:t>
            </a:r>
            <a:r>
              <a:rPr lang="en-GB" b="1" dirty="0"/>
              <a:t>Draw the flowchart and write the pseudocode of a program that asks the user to enter three values a, b and c, and that outputs the roots of the quadratic equation.</a:t>
            </a:r>
            <a:r>
              <a:rPr lang="en-SG" sz="4800" dirty="0"/>
              <a:t> </a:t>
            </a:r>
            <a:br>
              <a:rPr lang="en-US" sz="4700" b="1" kern="1200" dirty="0">
                <a:solidFill>
                  <a:schemeClr val="tx1">
                    <a:lumMod val="85000"/>
                    <a:lumOff val="15000"/>
                  </a:schemeClr>
                </a:solidFill>
                <a:latin typeface="+mj-lt"/>
                <a:ea typeface="+mj-ea"/>
                <a:cs typeface="+mj-cs"/>
              </a:rPr>
            </a:br>
            <a:endParaRPr lang="en-US" sz="4700" kern="1200" dirty="0">
              <a:solidFill>
                <a:schemeClr val="tx1">
                  <a:lumMod val="85000"/>
                  <a:lumOff val="15000"/>
                </a:schemeClr>
              </a:solidFill>
              <a:latin typeface="+mj-lt"/>
              <a:ea typeface="+mj-ea"/>
              <a:cs typeface="+mj-cs"/>
            </a:endParaRPr>
          </a:p>
        </p:txBody>
      </p:sp>
      <p:sp>
        <p:nvSpPr>
          <p:cNvPr id="3" name="Content Placeholder 2">
            <a:extLst>
              <a:ext uri="{FF2B5EF4-FFF2-40B4-BE49-F238E27FC236}">
                <a16:creationId xmlns:a16="http://schemas.microsoft.com/office/drawing/2014/main" id="{B4C3AE43-F743-3C4E-AF9B-65B4AB2BFCB4}"/>
              </a:ext>
            </a:extLst>
          </p:cNvPr>
          <p:cNvSpPr>
            <a:spLocks noGrp="1"/>
          </p:cNvSpPr>
          <p:nvPr>
            <p:ph idx="1"/>
          </p:nvPr>
        </p:nvSpPr>
        <p:spPr>
          <a:xfrm>
            <a:off x="767442" y="965198"/>
            <a:ext cx="2030953" cy="4927602"/>
          </a:xfrm>
        </p:spPr>
        <p:txBody>
          <a:bodyPr vert="horz" lIns="91440" tIns="45720" rIns="91440" bIns="45720" rtlCol="0" anchor="ctr">
            <a:normAutofit/>
          </a:bodyPr>
          <a:lstStyle/>
          <a:p>
            <a:pPr marL="0" indent="0" algn="r">
              <a:lnSpc>
                <a:spcPct val="90000"/>
              </a:lnSpc>
              <a:spcBef>
                <a:spcPts val="1000"/>
              </a:spcBef>
              <a:buNone/>
            </a:pPr>
            <a:br>
              <a:rPr lang="en-US" sz="1700" b="1" kern="1200" dirty="0">
                <a:solidFill>
                  <a:schemeClr val="accent1"/>
                </a:solidFill>
                <a:latin typeface="+mn-lt"/>
                <a:ea typeface="+mn-ea"/>
                <a:cs typeface="+mn-cs"/>
              </a:rPr>
            </a:br>
            <a:endParaRPr lang="en-US" sz="1700" kern="1200" dirty="0">
              <a:solidFill>
                <a:schemeClr val="accent1"/>
              </a:solidFill>
              <a:latin typeface="+mn-lt"/>
              <a:ea typeface="+mn-ea"/>
              <a:cs typeface="+mn-cs"/>
            </a:endParaRPr>
          </a:p>
        </p:txBody>
      </p:sp>
      <p:cxnSp>
        <p:nvCxnSpPr>
          <p:cNvPr id="25" name="Straight Connector 24">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F640B8-484B-F242-811C-32EAFF21FD82}"/>
              </a:ext>
            </a:extLst>
          </p:cNvPr>
          <p:cNvSpPr/>
          <p:nvPr/>
        </p:nvSpPr>
        <p:spPr>
          <a:xfrm>
            <a:off x="4343400" y="5815846"/>
            <a:ext cx="2345514" cy="399533"/>
          </a:xfrm>
          <a:prstGeom prst="rect">
            <a:avLst/>
          </a:prstGeom>
        </p:spPr>
        <p:txBody>
          <a:bodyPr wrap="none">
            <a:spAutoFit/>
          </a:bodyPr>
          <a:lstStyle/>
          <a:p>
            <a:pPr algn="ctr">
              <a:lnSpc>
                <a:spcPct val="115000"/>
              </a:lnSpc>
              <a:spcAft>
                <a:spcPts val="0"/>
              </a:spcAft>
            </a:pPr>
            <a:r>
              <a:rPr lang="en-GB" b="1" i="1" dirty="0">
                <a:latin typeface="Courier New" panose="02070309020205020404" pitchFamily="49" charset="0"/>
                <a:ea typeface="Courier New" panose="02070309020205020404" pitchFamily="49" charset="0"/>
              </a:rPr>
              <a:t>ax</a:t>
            </a:r>
            <a:r>
              <a:rPr lang="en-GB" b="1" i="1" baseline="30000" dirty="0">
                <a:latin typeface="Courier New" panose="02070309020205020404" pitchFamily="49" charset="0"/>
                <a:ea typeface="Courier New" panose="02070309020205020404" pitchFamily="49" charset="0"/>
              </a:rPr>
              <a:t>2</a:t>
            </a:r>
            <a:r>
              <a:rPr lang="en-GB" b="1" i="1" dirty="0">
                <a:latin typeface="Courier New" panose="02070309020205020404" pitchFamily="49" charset="0"/>
                <a:ea typeface="Courier New" panose="02070309020205020404" pitchFamily="49" charset="0"/>
              </a:rPr>
              <a:t> + </a:t>
            </a:r>
            <a:r>
              <a:rPr lang="en-GB" b="1" i="1" dirty="0" err="1">
                <a:latin typeface="Courier New" panose="02070309020205020404" pitchFamily="49" charset="0"/>
                <a:ea typeface="Courier New" panose="02070309020205020404" pitchFamily="49" charset="0"/>
              </a:rPr>
              <a:t>bx</a:t>
            </a:r>
            <a:r>
              <a:rPr lang="en-GB" b="1" i="1" dirty="0">
                <a:latin typeface="Courier New" panose="02070309020205020404" pitchFamily="49" charset="0"/>
                <a:ea typeface="Courier New" panose="02070309020205020404" pitchFamily="49" charset="0"/>
              </a:rPr>
              <a:t> + c = 0</a:t>
            </a:r>
            <a:endParaRPr lang="en-SG"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1546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6D3D-26EA-624C-9C9D-19DC10DA74E2}"/>
              </a:ext>
            </a:extLst>
          </p:cNvPr>
          <p:cNvSpPr>
            <a:spLocks noGrp="1"/>
          </p:cNvSpPr>
          <p:nvPr>
            <p:ph type="title"/>
          </p:nvPr>
        </p:nvSpPr>
        <p:spPr>
          <a:xfrm>
            <a:off x="628650" y="365125"/>
            <a:ext cx="7886700" cy="1325563"/>
          </a:xfrm>
        </p:spPr>
        <p:txBody>
          <a:bodyPr>
            <a:normAutofit/>
          </a:bodyPr>
          <a:lstStyle/>
          <a:p>
            <a:r>
              <a:rPr lang="en-US"/>
              <a:t>What do we know?</a:t>
            </a:r>
            <a:endParaRPr lang="en-US" dirty="0"/>
          </a:p>
        </p:txBody>
      </p:sp>
      <p:graphicFrame>
        <p:nvGraphicFramePr>
          <p:cNvPr id="12" name="Content Placeholder 2">
            <a:extLst>
              <a:ext uri="{FF2B5EF4-FFF2-40B4-BE49-F238E27FC236}">
                <a16:creationId xmlns:a16="http://schemas.microsoft.com/office/drawing/2014/main" id="{D54E809A-FB0D-409E-A8AA-C564161B4597}"/>
              </a:ext>
            </a:extLst>
          </p:cNvPr>
          <p:cNvGraphicFramePr>
            <a:graphicFrameLocks noGrp="1"/>
          </p:cNvGraphicFramePr>
          <p:nvPr>
            <p:ph idx="1"/>
            <p:extLst>
              <p:ext uri="{D42A27DB-BD31-4B8C-83A1-F6EECF244321}">
                <p14:modId xmlns:p14="http://schemas.microsoft.com/office/powerpoint/2010/main" val="359263553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75961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ED02B1-1BC5-458F-9994-627281CFE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23691"/>
            <a:ext cx="9144000" cy="19343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8A269-5C67-C84C-A4F6-5E27FD45ED59}"/>
              </a:ext>
            </a:extLst>
          </p:cNvPr>
          <p:cNvSpPr>
            <a:spLocks noGrp="1"/>
          </p:cNvSpPr>
          <p:nvPr>
            <p:ph type="title"/>
          </p:nvPr>
        </p:nvSpPr>
        <p:spPr>
          <a:xfrm>
            <a:off x="1673352" y="4388020"/>
            <a:ext cx="5797296" cy="1188720"/>
          </a:xfrm>
          <a:solidFill>
            <a:schemeClr val="bg1"/>
          </a:solidFill>
          <a:ln w="31750">
            <a:solidFill>
              <a:schemeClr val="tx1">
                <a:lumMod val="75000"/>
                <a:lumOff val="25000"/>
              </a:schemeClr>
            </a:solidFill>
          </a:ln>
        </p:spPr>
        <p:txBody>
          <a:bodyPr vert="horz" lIns="91440" tIns="45720" rIns="91440" bIns="45720" rtlCol="0" anchor="ctr">
            <a:normAutofit/>
          </a:bodyPr>
          <a:lstStyle/>
          <a:p>
            <a:pPr>
              <a:lnSpc>
                <a:spcPct val="90000"/>
              </a:lnSpc>
            </a:pPr>
            <a:r>
              <a:rPr lang="en-US" sz="2800" kern="1200">
                <a:solidFill>
                  <a:schemeClr val="tx1"/>
                </a:solidFill>
                <a:latin typeface="+mj-lt"/>
                <a:ea typeface="+mj-ea"/>
                <a:cs typeface="+mj-cs"/>
              </a:rPr>
              <a:t>What do we know?</a:t>
            </a:r>
          </a:p>
        </p:txBody>
      </p:sp>
      <p:pic>
        <p:nvPicPr>
          <p:cNvPr id="5" name="Content Placeholder 4" descr="A screenshot of a cell phone&#10;&#10;Description automatically generated">
            <a:extLst>
              <a:ext uri="{FF2B5EF4-FFF2-40B4-BE49-F238E27FC236}">
                <a16:creationId xmlns:a16="http://schemas.microsoft.com/office/drawing/2014/main" id="{301B3157-9191-B746-B562-879A20BB5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352" y="1382878"/>
            <a:ext cx="5797296" cy="2265609"/>
          </a:xfrm>
          <a:prstGeom prst="rect">
            <a:avLst/>
          </a:prstGeom>
        </p:spPr>
      </p:pic>
      <p:sp>
        <p:nvSpPr>
          <p:cNvPr id="8" name="Rectangle 7">
            <a:extLst>
              <a:ext uri="{FF2B5EF4-FFF2-40B4-BE49-F238E27FC236}">
                <a16:creationId xmlns:a16="http://schemas.microsoft.com/office/drawing/2014/main" id="{5285732F-232C-8940-9AEB-45E09DF66907}"/>
              </a:ext>
            </a:extLst>
          </p:cNvPr>
          <p:cNvSpPr/>
          <p:nvPr/>
        </p:nvSpPr>
        <p:spPr>
          <a:xfrm>
            <a:off x="1673352" y="375944"/>
            <a:ext cx="7620000" cy="369332"/>
          </a:xfrm>
          <a:prstGeom prst="rect">
            <a:avLst/>
          </a:prstGeom>
        </p:spPr>
        <p:txBody>
          <a:bodyPr wrap="square">
            <a:spAutoFit/>
          </a:bodyPr>
          <a:lstStyle/>
          <a:p>
            <a:r>
              <a:rPr lang="en-US" dirty="0"/>
              <a:t>We can also solve for the roots x using the expression</a:t>
            </a:r>
          </a:p>
        </p:txBody>
      </p:sp>
    </p:spTree>
    <p:extLst>
      <p:ext uri="{BB962C8B-B14F-4D97-AF65-F5344CB8AC3E}">
        <p14:creationId xmlns:p14="http://schemas.microsoft.com/office/powerpoint/2010/main" val="271742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4.png">
            <a:extLst>
              <a:ext uri="{FF2B5EF4-FFF2-40B4-BE49-F238E27FC236}">
                <a16:creationId xmlns:a16="http://schemas.microsoft.com/office/drawing/2014/main" id="{EFCAE978-EEDB-6D46-B28A-E6B3C22F24A7}"/>
              </a:ext>
            </a:extLst>
          </p:cNvPr>
          <p:cNvPicPr>
            <a:picLocks noGrp="1"/>
          </p:cNvPicPr>
          <p:nvPr>
            <p:ph idx="1"/>
          </p:nvPr>
        </p:nvPicPr>
        <p:blipFill>
          <a:blip r:embed="rId2"/>
          <a:srcRect/>
          <a:stretch>
            <a:fillRect/>
          </a:stretch>
        </p:blipFill>
        <p:spPr>
          <a:xfrm>
            <a:off x="1600200" y="22926"/>
            <a:ext cx="5897116" cy="6758874"/>
          </a:xfrm>
          <a:prstGeom prst="rect">
            <a:avLst/>
          </a:prstGeom>
        </p:spPr>
      </p:pic>
    </p:spTree>
    <p:extLst>
      <p:ext uri="{BB962C8B-B14F-4D97-AF65-F5344CB8AC3E}">
        <p14:creationId xmlns:p14="http://schemas.microsoft.com/office/powerpoint/2010/main" val="124643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5BBDA8-0C5D-0F4A-9757-737EA66E4B0B}"/>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4700" kern="1200">
                <a:solidFill>
                  <a:srgbClr val="FFFFFF"/>
                </a:solidFill>
                <a:latin typeface="+mj-lt"/>
                <a:ea typeface="+mj-ea"/>
                <a:cs typeface="+mj-cs"/>
              </a:rPr>
              <a:t>Pseudocode Solution</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ell phone&#13;&#10;&#13;&#10;Description automatically generated">
            <a:extLst>
              <a:ext uri="{FF2B5EF4-FFF2-40B4-BE49-F238E27FC236}">
                <a16:creationId xmlns:a16="http://schemas.microsoft.com/office/drawing/2014/main" id="{DAD44E05-D917-8E4E-9408-726F5C505C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30" y="2536307"/>
            <a:ext cx="8622615" cy="3944845"/>
          </a:xfrm>
          <a:prstGeom prst="rect">
            <a:avLst/>
          </a:prstGeom>
        </p:spPr>
      </p:pic>
    </p:spTree>
    <p:extLst>
      <p:ext uri="{BB962C8B-B14F-4D97-AF65-F5344CB8AC3E}">
        <p14:creationId xmlns:p14="http://schemas.microsoft.com/office/powerpoint/2010/main" val="228849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Placeholder 3">
            <a:extLst>
              <a:ext uri="{FF2B5EF4-FFF2-40B4-BE49-F238E27FC236}">
                <a16:creationId xmlns:a16="http://schemas.microsoft.com/office/drawing/2014/main" id="{0D158044-7CE2-BE49-92FD-F4787F9A17D0}"/>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11"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3766337" cy="1509931"/>
          </a:xfrm>
        </p:spPr>
        <p:txBody>
          <a:bodyPr vert="horz" lIns="91440" tIns="45720" rIns="91440" bIns="45720" rtlCol="0" anchor="ctr">
            <a:normAutofit fontScale="90000"/>
          </a:bodyPr>
          <a:lstStyle/>
          <a:p>
            <a:pPr>
              <a:lnSpc>
                <a:spcPct val="90000"/>
              </a:lnSpc>
            </a:pPr>
            <a:r>
              <a:rPr lang="en-US" sz="3500" dirty="0">
                <a:solidFill>
                  <a:srgbClr val="000000"/>
                </a:solidFill>
              </a:rPr>
              <a:t>5 minutes to discuss with your team mates</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52685" y="4551037"/>
            <a:ext cx="3694808" cy="15099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solidFill>
                  <a:srgbClr val="000000"/>
                </a:solidFill>
              </a:rPr>
              <a:t>How different was your own solution?</a:t>
            </a:r>
          </a:p>
          <a:p>
            <a:pPr indent="-228600">
              <a:lnSpc>
                <a:spcPct val="90000"/>
              </a:lnSpc>
              <a:buFont typeface="Arial" panose="020B0604020202020204" pitchFamily="34" charset="0"/>
              <a:buChar char="•"/>
            </a:pPr>
            <a:r>
              <a:rPr lang="en-US" sz="1600" dirty="0">
                <a:solidFill>
                  <a:srgbClr val="000000"/>
                </a:solidFill>
              </a:rPr>
              <a:t>How did your groupmates solve theirs?</a:t>
            </a:r>
          </a:p>
          <a:p>
            <a:pPr indent="-228600">
              <a:lnSpc>
                <a:spcPct val="90000"/>
              </a:lnSpc>
              <a:buFont typeface="Arial" panose="020B0604020202020204" pitchFamily="34" charset="0"/>
              <a:buChar char="•"/>
            </a:pPr>
            <a:r>
              <a:rPr lang="en-US" sz="1600" dirty="0">
                <a:solidFill>
                  <a:srgbClr val="000000"/>
                </a:solidFill>
              </a:rPr>
              <a:t>Whose is more efficient?</a:t>
            </a:r>
          </a:p>
        </p:txBody>
      </p:sp>
    </p:spTree>
    <p:extLst>
      <p:ext uri="{BB962C8B-B14F-4D97-AF65-F5344CB8AC3E}">
        <p14:creationId xmlns:p14="http://schemas.microsoft.com/office/powerpoint/2010/main" val="192935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4D469-3B65-624D-869B-1F023B0F153F}"/>
              </a:ext>
            </a:extLst>
          </p:cNvPr>
          <p:cNvSpPr>
            <a:spLocks noGrp="1"/>
          </p:cNvSpPr>
          <p:nvPr>
            <p:ph type="ctrTitle"/>
          </p:nvPr>
        </p:nvSpPr>
        <p:spPr>
          <a:xfrm>
            <a:off x="3285441" y="965199"/>
            <a:ext cx="5074558" cy="4927601"/>
          </a:xfrm>
        </p:spPr>
        <p:txBody>
          <a:bodyPr anchor="ctr">
            <a:normAutofit/>
          </a:bodyPr>
          <a:lstStyle/>
          <a:p>
            <a:pPr algn="l"/>
            <a:r>
              <a:rPr lang="en-GB" sz="4700" b="1" dirty="0">
                <a:solidFill>
                  <a:schemeClr val="tx1">
                    <a:lumMod val="85000"/>
                    <a:lumOff val="15000"/>
                  </a:schemeClr>
                </a:solidFill>
              </a:rPr>
              <a:t>3. </a:t>
            </a:r>
            <a:r>
              <a:rPr lang="en-GB" b="1" dirty="0"/>
              <a:t>Imagine a user menu to order pizzas online. </a:t>
            </a:r>
            <a:endParaRPr lang="en-US" sz="4700" dirty="0">
              <a:solidFill>
                <a:schemeClr val="tx1">
                  <a:lumMod val="85000"/>
                  <a:lumOff val="15000"/>
                </a:schemeClr>
              </a:solidFill>
            </a:endParaRPr>
          </a:p>
        </p:txBody>
      </p:sp>
      <p:sp>
        <p:nvSpPr>
          <p:cNvPr id="4" name="Subtitle 3">
            <a:extLst>
              <a:ext uri="{FF2B5EF4-FFF2-40B4-BE49-F238E27FC236}">
                <a16:creationId xmlns:a16="http://schemas.microsoft.com/office/drawing/2014/main" id="{230C1B4B-3ED5-7A40-80DB-054336D55880}"/>
              </a:ext>
            </a:extLst>
          </p:cNvPr>
          <p:cNvSpPr>
            <a:spLocks noGrp="1"/>
          </p:cNvSpPr>
          <p:nvPr>
            <p:ph type="subTitle" idx="1"/>
          </p:nvPr>
        </p:nvSpPr>
        <p:spPr>
          <a:xfrm>
            <a:off x="767442" y="965198"/>
            <a:ext cx="2030953" cy="4927602"/>
          </a:xfrm>
        </p:spPr>
        <p:txBody>
          <a:bodyPr anchor="ctr">
            <a:normAutofit/>
          </a:bodyPr>
          <a:lstStyle/>
          <a:p>
            <a:pPr algn="r"/>
            <a:endParaRPr lang="en-US" sz="1700">
              <a:solidFill>
                <a:schemeClr val="accent1"/>
              </a:solidFill>
            </a:endParaRPr>
          </a:p>
        </p:txBody>
      </p:sp>
      <p:cxnSp>
        <p:nvCxnSpPr>
          <p:cNvPr id="11" name="Straight Connector 10">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87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33F6-D56F-B04C-AD9C-AFF64D9E7FE4}"/>
              </a:ext>
            </a:extLst>
          </p:cNvPr>
          <p:cNvSpPr>
            <a:spLocks noGrp="1"/>
          </p:cNvSpPr>
          <p:nvPr>
            <p:ph type="title"/>
          </p:nvPr>
        </p:nvSpPr>
        <p:spPr>
          <a:xfrm>
            <a:off x="628650" y="365125"/>
            <a:ext cx="7886700" cy="1325563"/>
          </a:xfrm>
        </p:spPr>
        <p:txBody>
          <a:bodyPr>
            <a:normAutofit/>
          </a:bodyPr>
          <a:lstStyle/>
          <a:p>
            <a:r>
              <a:rPr lang="en-US"/>
              <a:t>What do we know?</a:t>
            </a:r>
            <a:endParaRPr lang="en-US" dirty="0"/>
          </a:p>
        </p:txBody>
      </p:sp>
      <p:graphicFrame>
        <p:nvGraphicFramePr>
          <p:cNvPr id="12" name="Content Placeholder 2">
            <a:extLst>
              <a:ext uri="{FF2B5EF4-FFF2-40B4-BE49-F238E27FC236}">
                <a16:creationId xmlns:a16="http://schemas.microsoft.com/office/drawing/2014/main" id="{1322FCE8-8C7F-44C6-92AD-4EFF7A39A226}"/>
              </a:ext>
            </a:extLst>
          </p:cNvPr>
          <p:cNvGraphicFramePr>
            <a:graphicFrameLocks noGrp="1"/>
          </p:cNvGraphicFramePr>
          <p:nvPr>
            <p:ph idx="1"/>
            <p:extLst>
              <p:ext uri="{D42A27DB-BD31-4B8C-83A1-F6EECF244321}">
                <p14:modId xmlns:p14="http://schemas.microsoft.com/office/powerpoint/2010/main" val="419365535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97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A7F8F6F-160F-BE42-95DE-F41541A0BBD9}"/>
              </a:ext>
            </a:extLst>
          </p:cNvPr>
          <p:cNvSpPr>
            <a:spLocks noGrp="1"/>
          </p:cNvSpPr>
          <p:nvPr>
            <p:ph type="title"/>
          </p:nvPr>
        </p:nvSpPr>
        <p:spPr>
          <a:xfrm>
            <a:off x="647271" y="1012004"/>
            <a:ext cx="2562119" cy="4795408"/>
          </a:xfrm>
        </p:spPr>
        <p:txBody>
          <a:bodyPr>
            <a:normAutofit/>
          </a:bodyPr>
          <a:lstStyle/>
          <a:p>
            <a:r>
              <a:rPr lang="en-US">
                <a:solidFill>
                  <a:srgbClr val="FFFFFF"/>
                </a:solidFill>
              </a:rPr>
              <a:t>What are the die-die must know things?</a:t>
            </a:r>
          </a:p>
        </p:txBody>
      </p:sp>
      <p:graphicFrame>
        <p:nvGraphicFramePr>
          <p:cNvPr id="7" name="Content Placeholder 4">
            <a:extLst>
              <a:ext uri="{FF2B5EF4-FFF2-40B4-BE49-F238E27FC236}">
                <a16:creationId xmlns:a16="http://schemas.microsoft.com/office/drawing/2014/main" id="{E7EAE61C-1F55-4823-8101-41D5E4747590}"/>
              </a:ext>
            </a:extLst>
          </p:cNvPr>
          <p:cNvGraphicFramePr>
            <a:graphicFrameLocks noGrp="1"/>
          </p:cNvGraphicFramePr>
          <p:nvPr>
            <p:ph idx="1"/>
            <p:extLst>
              <p:ext uri="{D42A27DB-BD31-4B8C-83A1-F6EECF244321}">
                <p14:modId xmlns:p14="http://schemas.microsoft.com/office/powerpoint/2010/main" val="410231304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556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7.png">
            <a:extLst>
              <a:ext uri="{FF2B5EF4-FFF2-40B4-BE49-F238E27FC236}">
                <a16:creationId xmlns:a16="http://schemas.microsoft.com/office/drawing/2014/main" id="{C40D5318-1454-104C-99C6-AFFACCCD65B3}"/>
              </a:ext>
            </a:extLst>
          </p:cNvPr>
          <p:cNvPicPr>
            <a:picLocks noGrp="1"/>
          </p:cNvPicPr>
          <p:nvPr>
            <p:ph idx="1"/>
          </p:nvPr>
        </p:nvPicPr>
        <p:blipFill>
          <a:blip r:embed="rId2"/>
          <a:srcRect/>
          <a:stretch>
            <a:fillRect/>
          </a:stretch>
        </p:blipFill>
        <p:spPr>
          <a:xfrm>
            <a:off x="2057400" y="89518"/>
            <a:ext cx="4575089" cy="6678964"/>
          </a:xfrm>
          <a:prstGeom prst="rect">
            <a:avLst/>
          </a:prstGeom>
        </p:spPr>
      </p:pic>
    </p:spTree>
    <p:extLst>
      <p:ext uri="{BB962C8B-B14F-4D97-AF65-F5344CB8AC3E}">
        <p14:creationId xmlns:p14="http://schemas.microsoft.com/office/powerpoint/2010/main" val="22247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8224ADCA-F1F3-A54D-BFED-742F8B1241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600" y="832231"/>
            <a:ext cx="8178799" cy="5193537"/>
          </a:xfrm>
          <a:prstGeom prst="rect">
            <a:avLst/>
          </a:prstGeom>
        </p:spPr>
      </p:pic>
    </p:spTree>
    <p:extLst>
      <p:ext uri="{BB962C8B-B14F-4D97-AF65-F5344CB8AC3E}">
        <p14:creationId xmlns:p14="http://schemas.microsoft.com/office/powerpoint/2010/main" val="287169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6">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Placeholder 11">
            <a:extLst>
              <a:ext uri="{FF2B5EF4-FFF2-40B4-BE49-F238E27FC236}">
                <a16:creationId xmlns:a16="http://schemas.microsoft.com/office/drawing/2014/main" id="{A9A2F499-1EA8-574E-A2D0-7306CD82C8C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19" name="Oval 18">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3766337" cy="1509931"/>
          </a:xfrm>
        </p:spPr>
        <p:txBody>
          <a:bodyPr vert="horz" lIns="91440" tIns="45720" rIns="91440" bIns="45720" rtlCol="0" anchor="ctr">
            <a:normAutofit/>
          </a:bodyPr>
          <a:lstStyle/>
          <a:p>
            <a:pPr>
              <a:lnSpc>
                <a:spcPct val="90000"/>
              </a:lnSpc>
            </a:pPr>
            <a:r>
              <a:rPr lang="en-US" sz="3500">
                <a:solidFill>
                  <a:srgbClr val="000000"/>
                </a:solidFill>
              </a:rPr>
              <a:t>5 minutes to try</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52685" y="4551037"/>
            <a:ext cx="3694808" cy="15099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solidFill>
                  <a:srgbClr val="000000"/>
                </a:solidFill>
              </a:rPr>
              <a:t>How different was your own solution?</a:t>
            </a:r>
          </a:p>
          <a:p>
            <a:pPr indent="-228600">
              <a:lnSpc>
                <a:spcPct val="90000"/>
              </a:lnSpc>
              <a:buFont typeface="Arial" panose="020B0604020202020204" pitchFamily="34" charset="0"/>
              <a:buChar char="•"/>
            </a:pPr>
            <a:r>
              <a:rPr lang="en-US" sz="1600" dirty="0">
                <a:solidFill>
                  <a:srgbClr val="000000"/>
                </a:solidFill>
              </a:rPr>
              <a:t>How did your groupmates solve theirs?</a:t>
            </a:r>
          </a:p>
          <a:p>
            <a:pPr indent="-228600">
              <a:lnSpc>
                <a:spcPct val="90000"/>
              </a:lnSpc>
              <a:buFont typeface="Arial" panose="020B0604020202020204" pitchFamily="34" charset="0"/>
              <a:buChar char="•"/>
            </a:pPr>
            <a:r>
              <a:rPr lang="en-US" sz="1600" dirty="0">
                <a:solidFill>
                  <a:srgbClr val="000000"/>
                </a:solidFill>
              </a:rPr>
              <a:t>Whose is more efficient?</a:t>
            </a:r>
          </a:p>
          <a:p>
            <a:pPr indent="-228600">
              <a:lnSpc>
                <a:spcPct val="90000"/>
              </a:lnSpc>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8459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69EFDBE-369E-BE43-9E39-431FAD85E87C}"/>
              </a:ext>
            </a:extLst>
          </p:cNvPr>
          <p:cNvSpPr>
            <a:spLocks noGrp="1"/>
          </p:cNvSpPr>
          <p:nvPr>
            <p:ph type="title"/>
          </p:nvPr>
        </p:nvSpPr>
        <p:spPr>
          <a:xfrm>
            <a:off x="3285441" y="965199"/>
            <a:ext cx="5074558" cy="4927601"/>
          </a:xfrm>
        </p:spPr>
        <p:txBody>
          <a:bodyPr vert="horz" lIns="91440" tIns="45720" rIns="91440" bIns="45720" rtlCol="0" anchor="ctr">
            <a:noAutofit/>
          </a:bodyPr>
          <a:lstStyle/>
          <a:p>
            <a:pPr>
              <a:lnSpc>
                <a:spcPct val="90000"/>
              </a:lnSpc>
            </a:pPr>
            <a:r>
              <a:rPr lang="en-US" sz="3200" kern="1200" dirty="0">
                <a:solidFill>
                  <a:schemeClr val="tx1">
                    <a:lumMod val="85000"/>
                    <a:lumOff val="15000"/>
                  </a:schemeClr>
                </a:solidFill>
                <a:latin typeface="+mj-lt"/>
                <a:ea typeface="+mj-ea"/>
                <a:cs typeface="+mj-cs"/>
              </a:rPr>
              <a:t>4. </a:t>
            </a:r>
            <a:r>
              <a:rPr lang="en-GB" sz="3200" dirty="0"/>
              <a:t>The crime rate is the number of overall crime offences recorded per 100,000 total population. Write a Python program that takes as input 3 crime rate values and that outputs the average crime rate over the 3 values.</a:t>
            </a:r>
            <a:r>
              <a:rPr lang="en-SG" sz="3200" dirty="0"/>
              <a:t> </a:t>
            </a:r>
            <a:br>
              <a:rPr lang="en-US" sz="3200" kern="1200" dirty="0">
                <a:solidFill>
                  <a:schemeClr val="tx1">
                    <a:lumMod val="85000"/>
                    <a:lumOff val="15000"/>
                  </a:schemeClr>
                </a:solidFill>
                <a:latin typeface="+mj-lt"/>
                <a:ea typeface="+mj-ea"/>
                <a:cs typeface="+mj-cs"/>
              </a:rPr>
            </a:br>
            <a:endParaRPr lang="en-US" sz="3200" kern="1200" dirty="0">
              <a:solidFill>
                <a:schemeClr val="tx1">
                  <a:lumMod val="85000"/>
                  <a:lumOff val="15000"/>
                </a:schemeClr>
              </a:solidFill>
              <a:latin typeface="+mj-lt"/>
              <a:ea typeface="+mj-ea"/>
              <a:cs typeface="+mj-cs"/>
            </a:endParaRPr>
          </a:p>
        </p:txBody>
      </p:sp>
      <p:sp>
        <p:nvSpPr>
          <p:cNvPr id="9" name="Text Placeholder 8">
            <a:extLst>
              <a:ext uri="{FF2B5EF4-FFF2-40B4-BE49-F238E27FC236}">
                <a16:creationId xmlns:a16="http://schemas.microsoft.com/office/drawing/2014/main" id="{1DFAC60D-9636-0C4C-9C98-45E959DB722A}"/>
              </a:ext>
            </a:extLst>
          </p:cNvPr>
          <p:cNvSpPr>
            <a:spLocks noGrp="1"/>
          </p:cNvSpPr>
          <p:nvPr>
            <p:ph type="body" idx="1"/>
          </p:nvPr>
        </p:nvSpPr>
        <p:spPr>
          <a:xfrm>
            <a:off x="767442" y="965198"/>
            <a:ext cx="2030953" cy="4927602"/>
          </a:xfrm>
        </p:spPr>
        <p:txBody>
          <a:bodyPr vert="horz" lIns="91440" tIns="45720" rIns="91440" bIns="45720" rtlCol="0" anchor="ctr">
            <a:normAutofit/>
          </a:bodyPr>
          <a:lstStyle/>
          <a:p>
            <a:pPr algn="r">
              <a:lnSpc>
                <a:spcPct val="90000"/>
              </a:lnSpc>
              <a:spcBef>
                <a:spcPts val="1000"/>
              </a:spcBef>
            </a:pPr>
            <a:endParaRPr lang="en-US" sz="1700" kern="1200">
              <a:solidFill>
                <a:schemeClr val="accent1"/>
              </a:solidFill>
              <a:latin typeface="+mn-lt"/>
              <a:ea typeface="+mn-ea"/>
              <a:cs typeface="+mn-cs"/>
            </a:endParaRPr>
          </a:p>
        </p:txBody>
      </p:sp>
      <p:cxnSp>
        <p:nvCxnSpPr>
          <p:cNvPr id="16" name="Straight Connector 15">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052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3">
            <a:extLst>
              <a:ext uri="{FF2B5EF4-FFF2-40B4-BE49-F238E27FC236}">
                <a16:creationId xmlns:a16="http://schemas.microsoft.com/office/drawing/2014/main" id="{950BC0EB-B6A8-C743-B30D-D7FF23A5AF9C}"/>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4000" kern="1200">
                <a:solidFill>
                  <a:srgbClr val="FFFFFF"/>
                </a:solidFill>
                <a:latin typeface="+mj-lt"/>
                <a:ea typeface="+mj-ea"/>
                <a:cs typeface="+mj-cs"/>
              </a:rPr>
              <a:t>One potential solution in Python code</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screenshot of a cell phone&#10;&#10;Description automatically generated">
            <a:extLst>
              <a:ext uri="{FF2B5EF4-FFF2-40B4-BE49-F238E27FC236}">
                <a16:creationId xmlns:a16="http://schemas.microsoft.com/office/drawing/2014/main" id="{6B911900-6B5B-1147-921E-87FE50E2016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30" y="3323120"/>
            <a:ext cx="8622615" cy="2371219"/>
          </a:xfrm>
          <a:prstGeom prst="rect">
            <a:avLst/>
          </a:prstGeom>
        </p:spPr>
      </p:pic>
    </p:spTree>
    <p:extLst>
      <p:ext uri="{BB962C8B-B14F-4D97-AF65-F5344CB8AC3E}">
        <p14:creationId xmlns:p14="http://schemas.microsoft.com/office/powerpoint/2010/main" val="1391406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9EFDBE-369E-BE43-9E39-431FAD85E87C}"/>
              </a:ext>
            </a:extLst>
          </p:cNvPr>
          <p:cNvSpPr>
            <a:spLocks noGrp="1"/>
          </p:cNvSpPr>
          <p:nvPr>
            <p:ph type="title"/>
          </p:nvPr>
        </p:nvSpPr>
        <p:spPr>
          <a:xfrm>
            <a:off x="3285441" y="965199"/>
            <a:ext cx="5074558" cy="4927601"/>
          </a:xfrm>
        </p:spPr>
        <p:txBody>
          <a:bodyPr vert="horz" lIns="91440" tIns="45720" rIns="91440" bIns="45720" rtlCol="0" anchor="ctr">
            <a:noAutofit/>
          </a:bodyPr>
          <a:lstStyle/>
          <a:p>
            <a:pPr>
              <a:lnSpc>
                <a:spcPct val="90000"/>
              </a:lnSpc>
            </a:pPr>
            <a:r>
              <a:rPr lang="en-US" sz="3200" dirty="0">
                <a:solidFill>
                  <a:schemeClr val="tx1">
                    <a:lumMod val="85000"/>
                    <a:lumOff val="15000"/>
                  </a:schemeClr>
                </a:solidFill>
              </a:rPr>
              <a:t>5</a:t>
            </a:r>
            <a:r>
              <a:rPr lang="en-US" sz="3200" kern="1200" dirty="0">
                <a:solidFill>
                  <a:schemeClr val="tx1">
                    <a:lumMod val="85000"/>
                    <a:lumOff val="15000"/>
                  </a:schemeClr>
                </a:solidFill>
                <a:latin typeface="+mj-lt"/>
                <a:ea typeface="+mj-ea"/>
                <a:cs typeface="+mj-cs"/>
              </a:rPr>
              <a:t>. </a:t>
            </a:r>
            <a:r>
              <a:rPr lang="en-GB" sz="3200" dirty="0"/>
              <a:t>What is the output of the following algorithm, if the user inputs X = 35 and Y = 10 (assume that the user always inputs X &gt; 0 and Y &gt; 0)? </a:t>
            </a:r>
            <a:br>
              <a:rPr lang="en-GB" sz="3200" dirty="0"/>
            </a:br>
            <a:r>
              <a:rPr lang="en-GB" sz="3200" dirty="0"/>
              <a:t>What is this algorithm computing?</a:t>
            </a:r>
            <a:r>
              <a:rPr lang="en-SG" sz="3200" dirty="0"/>
              <a:t> </a:t>
            </a:r>
            <a:br>
              <a:rPr lang="en-US" sz="3200" kern="1200" dirty="0">
                <a:solidFill>
                  <a:schemeClr val="tx1">
                    <a:lumMod val="85000"/>
                    <a:lumOff val="15000"/>
                  </a:schemeClr>
                </a:solidFill>
                <a:latin typeface="+mj-lt"/>
                <a:ea typeface="+mj-ea"/>
                <a:cs typeface="+mj-cs"/>
              </a:rPr>
            </a:br>
            <a:endParaRPr lang="en-US" sz="3200" kern="1200" dirty="0">
              <a:solidFill>
                <a:schemeClr val="tx1">
                  <a:lumMod val="85000"/>
                  <a:lumOff val="15000"/>
                </a:schemeClr>
              </a:solidFill>
              <a:latin typeface="+mj-lt"/>
              <a:ea typeface="+mj-ea"/>
              <a:cs typeface="+mj-cs"/>
            </a:endParaRPr>
          </a:p>
        </p:txBody>
      </p:sp>
      <p:sp>
        <p:nvSpPr>
          <p:cNvPr id="9" name="Text Placeholder 8">
            <a:extLst>
              <a:ext uri="{FF2B5EF4-FFF2-40B4-BE49-F238E27FC236}">
                <a16:creationId xmlns:a16="http://schemas.microsoft.com/office/drawing/2014/main" id="{1DFAC60D-9636-0C4C-9C98-45E959DB722A}"/>
              </a:ext>
            </a:extLst>
          </p:cNvPr>
          <p:cNvSpPr>
            <a:spLocks noGrp="1"/>
          </p:cNvSpPr>
          <p:nvPr>
            <p:ph type="body" idx="1"/>
          </p:nvPr>
        </p:nvSpPr>
        <p:spPr>
          <a:xfrm>
            <a:off x="767442" y="965198"/>
            <a:ext cx="2030953" cy="4927602"/>
          </a:xfrm>
        </p:spPr>
        <p:txBody>
          <a:bodyPr vert="horz" lIns="91440" tIns="45720" rIns="91440" bIns="45720" rtlCol="0" anchor="ctr">
            <a:normAutofit/>
          </a:bodyPr>
          <a:lstStyle/>
          <a:p>
            <a:pPr algn="r">
              <a:lnSpc>
                <a:spcPct val="90000"/>
              </a:lnSpc>
              <a:spcBef>
                <a:spcPts val="1000"/>
              </a:spcBef>
            </a:pPr>
            <a:endParaRPr lang="en-US" sz="1700" kern="1200">
              <a:solidFill>
                <a:schemeClr val="accent1"/>
              </a:solidFill>
              <a:latin typeface="+mn-lt"/>
              <a:ea typeface="+mn-ea"/>
              <a:cs typeface="+mn-cs"/>
            </a:endParaRPr>
          </a:p>
        </p:txBody>
      </p:sp>
    </p:spTree>
    <p:extLst>
      <p:ext uri="{BB962C8B-B14F-4D97-AF65-F5344CB8AC3E}">
        <p14:creationId xmlns:p14="http://schemas.microsoft.com/office/powerpoint/2010/main" val="2336876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12.png">
            <a:extLst>
              <a:ext uri="{FF2B5EF4-FFF2-40B4-BE49-F238E27FC236}">
                <a16:creationId xmlns:a16="http://schemas.microsoft.com/office/drawing/2014/main" id="{0624B0ED-C4DC-6A4B-9E6C-13DADA88E56C}"/>
              </a:ext>
            </a:extLst>
          </p:cNvPr>
          <p:cNvPicPr>
            <a:picLocks noGrp="1"/>
          </p:cNvPicPr>
          <p:nvPr>
            <p:ph idx="1"/>
          </p:nvPr>
        </p:nvPicPr>
        <p:blipFill>
          <a:blip r:embed="rId3"/>
          <a:srcRect/>
          <a:stretch>
            <a:fillRect/>
          </a:stretch>
        </p:blipFill>
        <p:spPr>
          <a:xfrm>
            <a:off x="1856105" y="643466"/>
            <a:ext cx="5431788" cy="5571067"/>
          </a:xfrm>
          <a:prstGeom prst="rect">
            <a:avLst/>
          </a:prstGeom>
        </p:spPr>
      </p:pic>
    </p:spTree>
    <p:extLst>
      <p:ext uri="{BB962C8B-B14F-4D97-AF65-F5344CB8AC3E}">
        <p14:creationId xmlns:p14="http://schemas.microsoft.com/office/powerpoint/2010/main" val="2395460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9EFDBE-369E-BE43-9E39-431FAD85E87C}"/>
              </a:ext>
            </a:extLst>
          </p:cNvPr>
          <p:cNvSpPr>
            <a:spLocks noGrp="1"/>
          </p:cNvSpPr>
          <p:nvPr>
            <p:ph type="title"/>
          </p:nvPr>
        </p:nvSpPr>
        <p:spPr>
          <a:xfrm>
            <a:off x="3285441" y="965199"/>
            <a:ext cx="5074558" cy="4927601"/>
          </a:xfrm>
        </p:spPr>
        <p:txBody>
          <a:bodyPr vert="horz" lIns="91440" tIns="45720" rIns="91440" bIns="45720" rtlCol="0" anchor="ctr">
            <a:noAutofit/>
          </a:bodyPr>
          <a:lstStyle/>
          <a:p>
            <a:pPr>
              <a:lnSpc>
                <a:spcPct val="90000"/>
              </a:lnSpc>
            </a:pPr>
            <a:r>
              <a:rPr lang="en-US" sz="3200" dirty="0">
                <a:solidFill>
                  <a:schemeClr val="tx1">
                    <a:lumMod val="85000"/>
                    <a:lumOff val="15000"/>
                  </a:schemeClr>
                </a:solidFill>
              </a:rPr>
              <a:t>6</a:t>
            </a:r>
            <a:r>
              <a:rPr lang="en-US" sz="3200" kern="1200" dirty="0">
                <a:solidFill>
                  <a:schemeClr val="tx1">
                    <a:lumMod val="85000"/>
                    <a:lumOff val="15000"/>
                  </a:schemeClr>
                </a:solidFill>
                <a:latin typeface="+mj-lt"/>
                <a:ea typeface="+mj-ea"/>
                <a:cs typeface="+mj-cs"/>
              </a:rPr>
              <a:t>. </a:t>
            </a:r>
            <a:r>
              <a:rPr lang="en-GB" sz="3200" dirty="0"/>
              <a:t>What is the output of the following algorithm, if the user inputs X = 3 and Y = 8 (assume that the user always inputs X ≥ 0) ? </a:t>
            </a:r>
            <a:r>
              <a:rPr lang="en-GB" sz="3200" b="0" dirty="0"/>
              <a:t>What is this algorithm computing?</a:t>
            </a:r>
            <a:br>
              <a:rPr lang="en-SG" sz="3200" dirty="0"/>
            </a:br>
            <a:br>
              <a:rPr lang="en-US" sz="3200" kern="1200" dirty="0">
                <a:solidFill>
                  <a:schemeClr val="tx1">
                    <a:lumMod val="85000"/>
                    <a:lumOff val="15000"/>
                  </a:schemeClr>
                </a:solidFill>
                <a:latin typeface="+mj-lt"/>
                <a:ea typeface="+mj-ea"/>
                <a:cs typeface="+mj-cs"/>
              </a:rPr>
            </a:br>
            <a:endParaRPr lang="en-US" sz="3200" kern="1200" dirty="0">
              <a:solidFill>
                <a:schemeClr val="tx1">
                  <a:lumMod val="85000"/>
                  <a:lumOff val="15000"/>
                </a:schemeClr>
              </a:solidFill>
              <a:latin typeface="+mj-lt"/>
              <a:ea typeface="+mj-ea"/>
              <a:cs typeface="+mj-cs"/>
            </a:endParaRPr>
          </a:p>
        </p:txBody>
      </p:sp>
      <p:sp>
        <p:nvSpPr>
          <p:cNvPr id="9" name="Text Placeholder 8">
            <a:extLst>
              <a:ext uri="{FF2B5EF4-FFF2-40B4-BE49-F238E27FC236}">
                <a16:creationId xmlns:a16="http://schemas.microsoft.com/office/drawing/2014/main" id="{1DFAC60D-9636-0C4C-9C98-45E959DB722A}"/>
              </a:ext>
            </a:extLst>
          </p:cNvPr>
          <p:cNvSpPr>
            <a:spLocks noGrp="1"/>
          </p:cNvSpPr>
          <p:nvPr>
            <p:ph type="body" idx="1"/>
          </p:nvPr>
        </p:nvSpPr>
        <p:spPr>
          <a:xfrm>
            <a:off x="767442" y="965198"/>
            <a:ext cx="2030953" cy="4927602"/>
          </a:xfrm>
        </p:spPr>
        <p:txBody>
          <a:bodyPr vert="horz" lIns="91440" tIns="45720" rIns="91440" bIns="45720" rtlCol="0" anchor="ctr">
            <a:normAutofit/>
          </a:bodyPr>
          <a:lstStyle/>
          <a:p>
            <a:pPr algn="r">
              <a:lnSpc>
                <a:spcPct val="90000"/>
              </a:lnSpc>
              <a:spcBef>
                <a:spcPts val="1000"/>
              </a:spcBef>
            </a:pPr>
            <a:endParaRPr lang="en-US" sz="1700" kern="1200">
              <a:solidFill>
                <a:schemeClr val="accent1"/>
              </a:solidFill>
              <a:latin typeface="+mn-lt"/>
              <a:ea typeface="+mn-ea"/>
              <a:cs typeface="+mn-cs"/>
            </a:endParaRPr>
          </a:p>
        </p:txBody>
      </p:sp>
    </p:spTree>
    <p:extLst>
      <p:ext uri="{BB962C8B-B14F-4D97-AF65-F5344CB8AC3E}">
        <p14:creationId xmlns:p14="http://schemas.microsoft.com/office/powerpoint/2010/main" val="4135924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9AE705B4-5AA7-2F48-8A11-FEFF649094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600" y="804313"/>
            <a:ext cx="8178799" cy="5249373"/>
          </a:xfrm>
          <a:prstGeom prst="rect">
            <a:avLst/>
          </a:prstGeom>
        </p:spPr>
      </p:pic>
    </p:spTree>
    <p:extLst>
      <p:ext uri="{BB962C8B-B14F-4D97-AF65-F5344CB8AC3E}">
        <p14:creationId xmlns:p14="http://schemas.microsoft.com/office/powerpoint/2010/main" val="334153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0A56-80C0-024C-A076-7AEE6E9E4A0C}"/>
              </a:ext>
            </a:extLst>
          </p:cNvPr>
          <p:cNvSpPr>
            <a:spLocks noGrp="1"/>
          </p:cNvSpPr>
          <p:nvPr>
            <p:ph type="title"/>
          </p:nvPr>
        </p:nvSpPr>
        <p:spPr/>
        <p:txBody>
          <a:bodyPr>
            <a:normAutofit fontScale="90000"/>
          </a:bodyPr>
          <a:lstStyle/>
          <a:p>
            <a:r>
              <a:rPr lang="en-US" dirty="0"/>
              <a:t>The tabulation technique can help provide us some perspective</a:t>
            </a:r>
          </a:p>
        </p:txBody>
      </p:sp>
      <p:graphicFrame>
        <p:nvGraphicFramePr>
          <p:cNvPr id="4" name="Content Placeholder 3">
            <a:extLst>
              <a:ext uri="{FF2B5EF4-FFF2-40B4-BE49-F238E27FC236}">
                <a16:creationId xmlns:a16="http://schemas.microsoft.com/office/drawing/2014/main" id="{7B4BFE91-22B5-AC4E-84B1-1B79EAE4C1BA}"/>
              </a:ext>
            </a:extLst>
          </p:cNvPr>
          <p:cNvGraphicFramePr>
            <a:graphicFrameLocks noGrp="1"/>
          </p:cNvGraphicFramePr>
          <p:nvPr>
            <p:ph idx="1"/>
            <p:extLst>
              <p:ext uri="{D42A27DB-BD31-4B8C-83A1-F6EECF244321}">
                <p14:modId xmlns:p14="http://schemas.microsoft.com/office/powerpoint/2010/main" val="3105357829"/>
              </p:ext>
            </p:extLst>
          </p:nvPr>
        </p:nvGraphicFramePr>
        <p:xfrm>
          <a:off x="762000" y="1620795"/>
          <a:ext cx="8229600" cy="4500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382765549"/>
                    </a:ext>
                  </a:extLst>
                </a:gridCol>
                <a:gridCol w="1645920">
                  <a:extLst>
                    <a:ext uri="{9D8B030D-6E8A-4147-A177-3AD203B41FA5}">
                      <a16:colId xmlns:a16="http://schemas.microsoft.com/office/drawing/2014/main" val="1751482131"/>
                    </a:ext>
                  </a:extLst>
                </a:gridCol>
                <a:gridCol w="1645920">
                  <a:extLst>
                    <a:ext uri="{9D8B030D-6E8A-4147-A177-3AD203B41FA5}">
                      <a16:colId xmlns:a16="http://schemas.microsoft.com/office/drawing/2014/main" val="3537943425"/>
                    </a:ext>
                  </a:extLst>
                </a:gridCol>
                <a:gridCol w="1645920">
                  <a:extLst>
                    <a:ext uri="{9D8B030D-6E8A-4147-A177-3AD203B41FA5}">
                      <a16:colId xmlns:a16="http://schemas.microsoft.com/office/drawing/2014/main" val="4232273504"/>
                    </a:ext>
                  </a:extLst>
                </a:gridCol>
                <a:gridCol w="1645920">
                  <a:extLst>
                    <a:ext uri="{9D8B030D-6E8A-4147-A177-3AD203B41FA5}">
                      <a16:colId xmlns:a16="http://schemas.microsoft.com/office/drawing/2014/main" val="4294182627"/>
                    </a:ext>
                  </a:extLst>
                </a:gridCol>
              </a:tblGrid>
              <a:tr h="370840">
                <a:tc>
                  <a:txBody>
                    <a:bodyPr/>
                    <a:lstStyle/>
                    <a:p>
                      <a:r>
                        <a:rPr lang="en-US" dirty="0"/>
                        <a:t>Round</a:t>
                      </a:r>
                    </a:p>
                  </a:txBody>
                  <a:tcPr/>
                </a:tc>
                <a:tc>
                  <a:txBody>
                    <a:bodyPr/>
                    <a:lstStyle/>
                    <a:p>
                      <a:r>
                        <a:rPr lang="en-US" dirty="0"/>
                        <a:t>X</a:t>
                      </a:r>
                    </a:p>
                  </a:txBody>
                  <a:tcPr/>
                </a:tc>
                <a:tc>
                  <a:txBody>
                    <a:bodyPr/>
                    <a:lstStyle/>
                    <a:p>
                      <a:r>
                        <a:rPr lang="en-US" dirty="0"/>
                        <a:t>Y</a:t>
                      </a:r>
                    </a:p>
                  </a:txBody>
                  <a:tcPr/>
                </a:tc>
                <a:tc>
                  <a:txBody>
                    <a:bodyPr/>
                    <a:lstStyle/>
                    <a:p>
                      <a:r>
                        <a:rPr lang="en-US" dirty="0"/>
                        <a:t>S</a:t>
                      </a:r>
                    </a:p>
                  </a:txBody>
                  <a:tcPr/>
                </a:tc>
                <a:tc>
                  <a:txBody>
                    <a:bodyPr/>
                    <a:lstStyle/>
                    <a:p>
                      <a:r>
                        <a:rPr lang="en-US" dirty="0"/>
                        <a:t>Comments</a:t>
                      </a:r>
                    </a:p>
                  </a:txBody>
                  <a:tcPr/>
                </a:tc>
                <a:extLst>
                  <a:ext uri="{0D108BD9-81ED-4DB2-BD59-A6C34878D82A}">
                    <a16:rowId xmlns:a16="http://schemas.microsoft.com/office/drawing/2014/main" val="3396783533"/>
                  </a:ext>
                </a:extLst>
              </a:tr>
              <a:tr h="370840">
                <a:tc>
                  <a:txBody>
                    <a:bodyPr/>
                    <a:lstStyle/>
                    <a:p>
                      <a:r>
                        <a:rPr lang="en-US" dirty="0"/>
                        <a:t>0</a:t>
                      </a:r>
                    </a:p>
                  </a:txBody>
                  <a:tcPr/>
                </a:tc>
                <a:tc>
                  <a:txBody>
                    <a:bodyPr/>
                    <a:lstStyle/>
                    <a:p>
                      <a:r>
                        <a:rPr lang="en-US" dirty="0"/>
                        <a:t>x</a:t>
                      </a:r>
                    </a:p>
                  </a:txBody>
                  <a:tcPr/>
                </a:tc>
                <a:tc>
                  <a:txBody>
                    <a:bodyPr/>
                    <a:lstStyle/>
                    <a:p>
                      <a:r>
                        <a:rPr lang="en-US" dirty="0"/>
                        <a:t>y</a:t>
                      </a:r>
                    </a:p>
                  </a:txBody>
                  <a:tcPr/>
                </a:tc>
                <a:tc>
                  <a:txBody>
                    <a:bodyPr/>
                    <a:lstStyle/>
                    <a:p>
                      <a:r>
                        <a:rPr lang="en-US" dirty="0"/>
                        <a:t>1</a:t>
                      </a:r>
                    </a:p>
                  </a:txBody>
                  <a:tcPr/>
                </a:tc>
                <a:tc>
                  <a:txBody>
                    <a:bodyPr/>
                    <a:lstStyle/>
                    <a:p>
                      <a:r>
                        <a:rPr lang="en-US" dirty="0"/>
                        <a:t>Initialization state</a:t>
                      </a:r>
                    </a:p>
                  </a:txBody>
                  <a:tcPr/>
                </a:tc>
                <a:extLst>
                  <a:ext uri="{0D108BD9-81ED-4DB2-BD59-A6C34878D82A}">
                    <a16:rowId xmlns:a16="http://schemas.microsoft.com/office/drawing/2014/main" val="1862184047"/>
                  </a:ext>
                </a:extLst>
              </a:tr>
              <a:tr h="370840">
                <a:tc>
                  <a:txBody>
                    <a:bodyPr/>
                    <a:lstStyle/>
                    <a:p>
                      <a:r>
                        <a:rPr lang="en-US" dirty="0"/>
                        <a:t>1</a:t>
                      </a:r>
                    </a:p>
                  </a:txBody>
                  <a:tcPr/>
                </a:tc>
                <a:tc>
                  <a:txBody>
                    <a:bodyPr/>
                    <a:lstStyle/>
                    <a:p>
                      <a:r>
                        <a:rPr lang="en-US" dirty="0"/>
                        <a:t>x - 1</a:t>
                      </a:r>
                    </a:p>
                  </a:txBody>
                  <a:tcPr/>
                </a:tc>
                <a:tc>
                  <a:txBody>
                    <a:bodyPr/>
                    <a:lstStyle/>
                    <a:p>
                      <a:r>
                        <a:rPr lang="en-US" dirty="0"/>
                        <a:t>y</a:t>
                      </a:r>
                    </a:p>
                  </a:txBody>
                  <a:tcPr/>
                </a:tc>
                <a:tc>
                  <a:txBody>
                    <a:bodyPr/>
                    <a:lstStyle/>
                    <a:p>
                      <a:r>
                        <a:rPr lang="en-US" dirty="0"/>
                        <a:t>y</a:t>
                      </a:r>
                    </a:p>
                  </a:txBody>
                  <a:tcPr/>
                </a:tc>
                <a:tc>
                  <a:txBody>
                    <a:bodyPr/>
                    <a:lstStyle/>
                    <a:p>
                      <a:r>
                        <a:rPr lang="en-US" dirty="0"/>
                        <a:t>Round 1</a:t>
                      </a:r>
                    </a:p>
                  </a:txBody>
                  <a:tcPr/>
                </a:tc>
                <a:extLst>
                  <a:ext uri="{0D108BD9-81ED-4DB2-BD59-A6C34878D82A}">
                    <a16:rowId xmlns:a16="http://schemas.microsoft.com/office/drawing/2014/main" val="2532837114"/>
                  </a:ext>
                </a:extLst>
              </a:tr>
              <a:tr h="370840">
                <a:tc>
                  <a:txBody>
                    <a:bodyPr/>
                    <a:lstStyle/>
                    <a:p>
                      <a:r>
                        <a:rPr lang="en-US" dirty="0"/>
                        <a:t>2</a:t>
                      </a:r>
                    </a:p>
                  </a:txBody>
                  <a:tcPr/>
                </a:tc>
                <a:tc>
                  <a:txBody>
                    <a:bodyPr/>
                    <a:lstStyle/>
                    <a:p>
                      <a:r>
                        <a:rPr lang="en-US" dirty="0"/>
                        <a:t>x - 2</a:t>
                      </a:r>
                    </a:p>
                  </a:txBody>
                  <a:tcPr/>
                </a:tc>
                <a:tc>
                  <a:txBody>
                    <a:bodyPr/>
                    <a:lstStyle/>
                    <a:p>
                      <a:endParaRPr lang="en-US" dirty="0"/>
                    </a:p>
                  </a:txBody>
                  <a:tcPr/>
                </a:tc>
                <a:tc>
                  <a:txBody>
                    <a:bodyPr/>
                    <a:lstStyle/>
                    <a:p>
                      <a:r>
                        <a:rPr lang="en-US" dirty="0"/>
                        <a:t>y * y = y</a:t>
                      </a:r>
                      <a:r>
                        <a:rPr lang="en-US" baseline="30000" dirty="0"/>
                        <a:t>2</a:t>
                      </a:r>
                    </a:p>
                  </a:txBody>
                  <a:tcPr/>
                </a:tc>
                <a:tc>
                  <a:txBody>
                    <a:bodyPr/>
                    <a:lstStyle/>
                    <a:p>
                      <a:r>
                        <a:rPr lang="en-US" dirty="0"/>
                        <a:t>Round 2</a:t>
                      </a:r>
                    </a:p>
                    <a:p>
                      <a:r>
                        <a:rPr lang="en-US" dirty="0"/>
                        <a:t>*by now you notice that y is invariant</a:t>
                      </a:r>
                    </a:p>
                  </a:txBody>
                  <a:tcPr/>
                </a:tc>
                <a:extLst>
                  <a:ext uri="{0D108BD9-81ED-4DB2-BD59-A6C34878D82A}">
                    <a16:rowId xmlns:a16="http://schemas.microsoft.com/office/drawing/2014/main" val="2724499001"/>
                  </a:ext>
                </a:extLst>
              </a:tr>
              <a:tr h="370840">
                <a:tc>
                  <a:txBody>
                    <a:bodyPr/>
                    <a:lstStyle/>
                    <a:p>
                      <a:r>
                        <a:rPr lang="en-US" dirty="0"/>
                        <a:t>3</a:t>
                      </a:r>
                    </a:p>
                  </a:txBody>
                  <a:tcPr/>
                </a:tc>
                <a:tc>
                  <a:txBody>
                    <a:bodyPr/>
                    <a:lstStyle/>
                    <a:p>
                      <a:r>
                        <a:rPr lang="en-US" dirty="0"/>
                        <a:t>x - 3</a:t>
                      </a:r>
                    </a:p>
                  </a:txBody>
                  <a:tcPr/>
                </a:tc>
                <a:tc>
                  <a:txBody>
                    <a:bodyPr/>
                    <a:lstStyle/>
                    <a:p>
                      <a:endParaRPr lang="en-US" dirty="0"/>
                    </a:p>
                  </a:txBody>
                  <a:tcPr/>
                </a:tc>
                <a:tc>
                  <a:txBody>
                    <a:bodyPr/>
                    <a:lstStyle/>
                    <a:p>
                      <a:r>
                        <a:rPr lang="en-US" dirty="0"/>
                        <a:t>y * y</a:t>
                      </a:r>
                      <a:r>
                        <a:rPr lang="en-US" baseline="30000" dirty="0"/>
                        <a:t>2 </a:t>
                      </a:r>
                      <a:r>
                        <a:rPr lang="en-US" baseline="0" dirty="0"/>
                        <a:t>= </a:t>
                      </a:r>
                      <a:r>
                        <a:rPr lang="en-US" dirty="0"/>
                        <a:t>y</a:t>
                      </a:r>
                      <a:r>
                        <a:rPr lang="en-US" baseline="30000" dirty="0"/>
                        <a:t>3</a:t>
                      </a:r>
                      <a:endParaRPr lang="en-US" dirty="0"/>
                    </a:p>
                  </a:txBody>
                  <a:tcPr/>
                </a:tc>
                <a:tc>
                  <a:txBody>
                    <a:bodyPr/>
                    <a:lstStyle/>
                    <a:p>
                      <a:r>
                        <a:rPr lang="en-US" dirty="0"/>
                        <a:t>You multiple a new y onto the pre-existing value in y</a:t>
                      </a:r>
                    </a:p>
                  </a:txBody>
                  <a:tcPr/>
                </a:tc>
                <a:extLst>
                  <a:ext uri="{0D108BD9-81ED-4DB2-BD59-A6C34878D82A}">
                    <a16:rowId xmlns:a16="http://schemas.microsoft.com/office/drawing/2014/main" val="3868735148"/>
                  </a:ext>
                </a:extLst>
              </a:tr>
              <a:tr h="370840">
                <a:tc>
                  <a:txBody>
                    <a:bodyPr/>
                    <a:lstStyle/>
                    <a:p>
                      <a:r>
                        <a:rPr lang="en-US" dirty="0"/>
                        <a:t>….</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extLst>
                  <a:ext uri="{0D108BD9-81ED-4DB2-BD59-A6C34878D82A}">
                    <a16:rowId xmlns:a16="http://schemas.microsoft.com/office/drawing/2014/main" val="2784025172"/>
                  </a:ext>
                </a:extLst>
              </a:tr>
              <a:tr h="370840">
                <a:tc>
                  <a:txBody>
                    <a:bodyPr/>
                    <a:lstStyle/>
                    <a:p>
                      <a:r>
                        <a:rPr lang="en-US" dirty="0"/>
                        <a:t>x</a:t>
                      </a:r>
                    </a:p>
                  </a:txBody>
                  <a:tcPr/>
                </a:tc>
                <a:tc>
                  <a:txBody>
                    <a:bodyPr/>
                    <a:lstStyle/>
                    <a:p>
                      <a:r>
                        <a:rPr lang="en-US" dirty="0"/>
                        <a:t>x – x = 0</a:t>
                      </a:r>
                    </a:p>
                  </a:txBody>
                  <a:tcPr/>
                </a:tc>
                <a:tc>
                  <a:txBody>
                    <a:bodyPr/>
                    <a:lstStyle/>
                    <a:p>
                      <a:r>
                        <a:rPr lang="en-US" dirty="0"/>
                        <a: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t>
                      </a:r>
                      <a:r>
                        <a:rPr lang="en-US" baseline="30000" dirty="0"/>
                        <a:t>x</a:t>
                      </a:r>
                      <a:endParaRPr lang="en-US" dirty="0"/>
                    </a:p>
                  </a:txBody>
                  <a:tcPr/>
                </a:tc>
                <a:tc>
                  <a:txBody>
                    <a:bodyPr/>
                    <a:lstStyle/>
                    <a:p>
                      <a:r>
                        <a:rPr lang="en-US" dirty="0"/>
                        <a:t>stop condition</a:t>
                      </a:r>
                    </a:p>
                  </a:txBody>
                  <a:tcPr/>
                </a:tc>
                <a:extLst>
                  <a:ext uri="{0D108BD9-81ED-4DB2-BD59-A6C34878D82A}">
                    <a16:rowId xmlns:a16="http://schemas.microsoft.com/office/drawing/2014/main" val="1747674029"/>
                  </a:ext>
                </a:extLst>
              </a:tr>
            </a:tbl>
          </a:graphicData>
        </a:graphic>
      </p:graphicFrame>
      <p:sp>
        <p:nvSpPr>
          <p:cNvPr id="5" name="TextBox 4">
            <a:extLst>
              <a:ext uri="{FF2B5EF4-FFF2-40B4-BE49-F238E27FC236}">
                <a16:creationId xmlns:a16="http://schemas.microsoft.com/office/drawing/2014/main" id="{2F5CD443-1900-A84B-837A-F7A4E07E3264}"/>
              </a:ext>
            </a:extLst>
          </p:cNvPr>
          <p:cNvSpPr txBox="1"/>
          <p:nvPr/>
        </p:nvSpPr>
        <p:spPr>
          <a:xfrm>
            <a:off x="457200" y="6121675"/>
            <a:ext cx="8229600" cy="646331"/>
          </a:xfrm>
          <a:prstGeom prst="rect">
            <a:avLst/>
          </a:prstGeom>
          <a:noFill/>
        </p:spPr>
        <p:txBody>
          <a:bodyPr wrap="square" rtlCol="0">
            <a:spAutoFit/>
          </a:bodyPr>
          <a:lstStyle/>
          <a:p>
            <a:r>
              <a:rPr lang="en-US" dirty="0"/>
              <a:t>This is just a suggestion in terms of technique: You can interpret pseudocode in the best approach that suits yourselves.</a:t>
            </a:r>
          </a:p>
        </p:txBody>
      </p:sp>
      <p:sp>
        <p:nvSpPr>
          <p:cNvPr id="6" name="Right Arrow 5">
            <a:extLst>
              <a:ext uri="{FF2B5EF4-FFF2-40B4-BE49-F238E27FC236}">
                <a16:creationId xmlns:a16="http://schemas.microsoft.com/office/drawing/2014/main" id="{3C2788F5-7D33-3D4B-BBBB-3A0EBB6C7585}"/>
              </a:ext>
            </a:extLst>
          </p:cNvPr>
          <p:cNvSpPr/>
          <p:nvPr/>
        </p:nvSpPr>
        <p:spPr>
          <a:xfrm>
            <a:off x="88392" y="1981200"/>
            <a:ext cx="5212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685DD923-22EF-3948-A89E-93459B618C87}"/>
              </a:ext>
            </a:extLst>
          </p:cNvPr>
          <p:cNvSpPr/>
          <p:nvPr/>
        </p:nvSpPr>
        <p:spPr>
          <a:xfrm>
            <a:off x="93458" y="2563956"/>
            <a:ext cx="5212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BA663E83-CBB3-3D41-905A-E9E03CD012A7}"/>
              </a:ext>
            </a:extLst>
          </p:cNvPr>
          <p:cNvSpPr/>
          <p:nvPr/>
        </p:nvSpPr>
        <p:spPr>
          <a:xfrm>
            <a:off x="88392" y="3048588"/>
            <a:ext cx="5212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D041B0E4-3AD0-634B-BB6C-3462E3D4521D}"/>
              </a:ext>
            </a:extLst>
          </p:cNvPr>
          <p:cNvSpPr/>
          <p:nvPr/>
        </p:nvSpPr>
        <p:spPr>
          <a:xfrm>
            <a:off x="78569" y="4194906"/>
            <a:ext cx="5212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FB183C9-4484-0D40-8E6E-CC59159DF27C}"/>
              </a:ext>
            </a:extLst>
          </p:cNvPr>
          <p:cNvSpPr/>
          <p:nvPr/>
        </p:nvSpPr>
        <p:spPr>
          <a:xfrm>
            <a:off x="88392" y="5676202"/>
            <a:ext cx="5212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99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49B984-525D-3D44-B6DC-346D3C9BE80E}"/>
              </a:ext>
            </a:extLst>
          </p:cNvPr>
          <p:cNvSpPr>
            <a:spLocks noGrp="1"/>
          </p:cNvSpPr>
          <p:nvPr>
            <p:ph type="title"/>
          </p:nvPr>
        </p:nvSpPr>
        <p:spPr>
          <a:xfrm>
            <a:off x="647271" y="1012004"/>
            <a:ext cx="2562119" cy="4795408"/>
          </a:xfrm>
        </p:spPr>
        <p:txBody>
          <a:bodyPr>
            <a:normAutofit/>
          </a:bodyPr>
          <a:lstStyle/>
          <a:p>
            <a:r>
              <a:rPr lang="en-US">
                <a:solidFill>
                  <a:srgbClr val="FFFFFF"/>
                </a:solidFill>
              </a:rPr>
              <a:t>Python</a:t>
            </a:r>
          </a:p>
        </p:txBody>
      </p:sp>
      <p:graphicFrame>
        <p:nvGraphicFramePr>
          <p:cNvPr id="8" name="Content Placeholder 5">
            <a:extLst>
              <a:ext uri="{FF2B5EF4-FFF2-40B4-BE49-F238E27FC236}">
                <a16:creationId xmlns:a16="http://schemas.microsoft.com/office/drawing/2014/main" id="{6CAFFD70-481F-4FB3-A023-47301394CBE5}"/>
              </a:ext>
            </a:extLst>
          </p:cNvPr>
          <p:cNvGraphicFramePr>
            <a:graphicFrameLocks noGrp="1"/>
          </p:cNvGraphicFramePr>
          <p:nvPr>
            <p:ph idx="1"/>
            <p:extLst>
              <p:ext uri="{D42A27DB-BD31-4B8C-83A1-F6EECF244321}">
                <p14:modId xmlns:p14="http://schemas.microsoft.com/office/powerpoint/2010/main" val="357084699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306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9A2F499-1EA8-574E-A2D0-7306CD82C8C1}"/>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3766337" cy="1509931"/>
          </a:xfrm>
        </p:spPr>
        <p:txBody>
          <a:bodyPr vert="horz" lIns="91440" tIns="45720" rIns="91440" bIns="45720" rtlCol="0" anchor="ctr">
            <a:normAutofit/>
          </a:bodyPr>
          <a:lstStyle/>
          <a:p>
            <a:pPr>
              <a:lnSpc>
                <a:spcPct val="90000"/>
              </a:lnSpc>
            </a:pPr>
            <a:r>
              <a:rPr lang="en-US" sz="3500">
                <a:solidFill>
                  <a:srgbClr val="000000"/>
                </a:solidFill>
              </a:rPr>
              <a:t>5 minutes to try</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52685" y="4551037"/>
            <a:ext cx="3694808" cy="15099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solidFill>
                  <a:srgbClr val="000000"/>
                </a:solidFill>
              </a:rPr>
              <a:t>How different was your own solution?</a:t>
            </a:r>
          </a:p>
          <a:p>
            <a:pPr indent="-228600">
              <a:lnSpc>
                <a:spcPct val="90000"/>
              </a:lnSpc>
              <a:buFont typeface="Arial" panose="020B0604020202020204" pitchFamily="34" charset="0"/>
              <a:buChar char="•"/>
            </a:pPr>
            <a:r>
              <a:rPr lang="en-US" sz="1600" dirty="0">
                <a:solidFill>
                  <a:srgbClr val="000000"/>
                </a:solidFill>
              </a:rPr>
              <a:t>How did your groupmates solve theirs?</a:t>
            </a:r>
          </a:p>
          <a:p>
            <a:pPr indent="-228600">
              <a:lnSpc>
                <a:spcPct val="90000"/>
              </a:lnSpc>
              <a:buFont typeface="Arial" panose="020B0604020202020204" pitchFamily="34" charset="0"/>
              <a:buChar char="•"/>
            </a:pPr>
            <a:r>
              <a:rPr lang="en-US" sz="1600" dirty="0">
                <a:solidFill>
                  <a:srgbClr val="000000"/>
                </a:solidFill>
              </a:rPr>
              <a:t>There is a slight flaw in this pseudocode. Can you spot it?</a:t>
            </a:r>
          </a:p>
          <a:p>
            <a:pPr indent="-228600">
              <a:lnSpc>
                <a:spcPct val="90000"/>
              </a:lnSpc>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70830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A9E6A-04F4-1048-B9CC-8BC32ED46BA1}"/>
              </a:ext>
            </a:extLst>
          </p:cNvPr>
          <p:cNvSpPr>
            <a:spLocks noGrp="1"/>
          </p:cNvSpPr>
          <p:nvPr>
            <p:ph type="title"/>
          </p:nvPr>
        </p:nvSpPr>
        <p:spPr>
          <a:xfrm>
            <a:off x="5059971" y="1783959"/>
            <a:ext cx="3483937" cy="2889114"/>
          </a:xfrm>
        </p:spPr>
        <p:txBody>
          <a:bodyPr vert="horz" lIns="91440" tIns="45720" rIns="91440" bIns="45720" rtlCol="0" anchor="b">
            <a:normAutofit/>
          </a:bodyPr>
          <a:lstStyle/>
          <a:p>
            <a:pPr>
              <a:lnSpc>
                <a:spcPct val="90000"/>
              </a:lnSpc>
            </a:pPr>
            <a:r>
              <a:rPr lang="en-US" sz="4700" dirty="0"/>
              <a:t>Break and practical</a:t>
            </a:r>
          </a:p>
        </p:txBody>
      </p:sp>
      <p:sp>
        <p:nvSpPr>
          <p:cNvPr id="8" name="Text Placeholder 7">
            <a:extLst>
              <a:ext uri="{FF2B5EF4-FFF2-40B4-BE49-F238E27FC236}">
                <a16:creationId xmlns:a16="http://schemas.microsoft.com/office/drawing/2014/main" id="{26795B60-D0A0-7949-9092-4499648F2622}"/>
              </a:ext>
            </a:extLst>
          </p:cNvPr>
          <p:cNvSpPr>
            <a:spLocks noGrp="1"/>
          </p:cNvSpPr>
          <p:nvPr>
            <p:ph type="body" idx="1"/>
          </p:nvPr>
        </p:nvSpPr>
        <p:spPr>
          <a:xfrm>
            <a:off x="5059970" y="4750893"/>
            <a:ext cx="3483937" cy="1147863"/>
          </a:xfrm>
        </p:spPr>
        <p:txBody>
          <a:bodyPr vert="horz" lIns="91440" tIns="45720" rIns="91440" bIns="45720" rtlCol="0" anchor="t">
            <a:normAutofit/>
          </a:bodyPr>
          <a:lstStyle/>
          <a:p>
            <a:pPr>
              <a:lnSpc>
                <a:spcPct val="90000"/>
              </a:lnSpc>
              <a:spcBef>
                <a:spcPts val="1000"/>
              </a:spcBef>
            </a:pPr>
            <a:r>
              <a:rPr lang="en-US" sz="1700" dirty="0">
                <a:solidFill>
                  <a:schemeClr val="tx1"/>
                </a:solidFill>
              </a:rPr>
              <a:t>Today we will go through the practical together</a:t>
            </a:r>
          </a:p>
        </p:txBody>
      </p:sp>
      <p:pic>
        <p:nvPicPr>
          <p:cNvPr id="7" name="Picture Placeholder 6">
            <a:extLst>
              <a:ext uri="{FF2B5EF4-FFF2-40B4-BE49-F238E27FC236}">
                <a16:creationId xmlns:a16="http://schemas.microsoft.com/office/drawing/2014/main" id="{07D8F4E9-70F4-314B-8326-58DE832AE358}"/>
              </a:ext>
            </a:extLst>
          </p:cNvPr>
          <p:cNvPicPr>
            <a:picLocks noGrp="1" noChangeAspect="1"/>
          </p:cNvPicPr>
          <p:nvPr>
            <p:ph type="pic" idx="4294967295"/>
          </p:nvPr>
        </p:nvPicPr>
        <p:blipFill rotWithShape="1">
          <a:blip r:embed="rId2"/>
          <a:srcRect l="19757" r="14362"/>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62674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78E35-8854-AE42-B0BF-3716FE96ACD6}"/>
              </a:ext>
            </a:extLst>
          </p:cNvPr>
          <p:cNvSpPr>
            <a:spLocks noGrp="1"/>
          </p:cNvSpPr>
          <p:nvPr>
            <p:ph type="title"/>
          </p:nvPr>
        </p:nvSpPr>
        <p:spPr/>
        <p:txBody>
          <a:bodyPr/>
          <a:lstStyle/>
          <a:p>
            <a:r>
              <a:rPr lang="en-US" dirty="0"/>
              <a:t>A note</a:t>
            </a:r>
          </a:p>
        </p:txBody>
      </p:sp>
      <p:sp>
        <p:nvSpPr>
          <p:cNvPr id="5" name="Content Placeholder 4">
            <a:extLst>
              <a:ext uri="{FF2B5EF4-FFF2-40B4-BE49-F238E27FC236}">
                <a16:creationId xmlns:a16="http://schemas.microsoft.com/office/drawing/2014/main" id="{85805351-E828-774A-86B0-C8D60C1A1466}"/>
              </a:ext>
            </a:extLst>
          </p:cNvPr>
          <p:cNvSpPr>
            <a:spLocks noGrp="1"/>
          </p:cNvSpPr>
          <p:nvPr>
            <p:ph idx="1"/>
          </p:nvPr>
        </p:nvSpPr>
        <p:spPr/>
        <p:txBody>
          <a:bodyPr/>
          <a:lstStyle/>
          <a:p>
            <a:r>
              <a:rPr lang="en-US" dirty="0"/>
              <a:t>No </a:t>
            </a:r>
            <a:r>
              <a:rPr lang="en-US" dirty="0" err="1"/>
              <a:t>RPis</a:t>
            </a:r>
            <a:r>
              <a:rPr lang="en-US" dirty="0"/>
              <a:t> today.</a:t>
            </a:r>
          </a:p>
          <a:p>
            <a:r>
              <a:rPr lang="en-US" dirty="0"/>
              <a:t>Just use Spyder IDE on your desktops (or laptops)</a:t>
            </a:r>
          </a:p>
        </p:txBody>
      </p:sp>
    </p:spTree>
    <p:extLst>
      <p:ext uri="{BB962C8B-B14F-4D97-AF65-F5344CB8AC3E}">
        <p14:creationId xmlns:p14="http://schemas.microsoft.com/office/powerpoint/2010/main" val="2582006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36A1A0B-EB22-1B45-A4DA-C16BF5EDCFA0}"/>
              </a:ext>
            </a:extLst>
          </p:cNvPr>
          <p:cNvSpPr>
            <a:spLocks noGrp="1"/>
          </p:cNvSpPr>
          <p:nvPr>
            <p:ph type="title"/>
          </p:nvPr>
        </p:nvSpPr>
        <p:spPr>
          <a:xfrm>
            <a:off x="401265" y="685800"/>
            <a:ext cx="2085203" cy="5105400"/>
          </a:xfrm>
        </p:spPr>
        <p:txBody>
          <a:bodyPr>
            <a:normAutofit/>
          </a:bodyPr>
          <a:lstStyle/>
          <a:p>
            <a:r>
              <a:rPr lang="en-US" sz="3500">
                <a:solidFill>
                  <a:srgbClr val="FFFFFF"/>
                </a:solidFill>
              </a:rPr>
              <a:t>1. Create a variable to store the molar mass of guanine (151.13)</a:t>
            </a:r>
          </a:p>
        </p:txBody>
      </p:sp>
      <p:graphicFrame>
        <p:nvGraphicFramePr>
          <p:cNvPr id="12" name="Content Placeholder 2">
            <a:extLst>
              <a:ext uri="{FF2B5EF4-FFF2-40B4-BE49-F238E27FC236}">
                <a16:creationId xmlns:a16="http://schemas.microsoft.com/office/drawing/2014/main" id="{7B7B7379-9312-428C-B12F-D485A3C0CC7E}"/>
              </a:ext>
            </a:extLst>
          </p:cNvPr>
          <p:cNvGraphicFramePr>
            <a:graphicFrameLocks noGrp="1"/>
          </p:cNvGraphicFramePr>
          <p:nvPr>
            <p:ph idx="1"/>
            <p:extLst>
              <p:ext uri="{D42A27DB-BD31-4B8C-83A1-F6EECF244321}">
                <p14:modId xmlns:p14="http://schemas.microsoft.com/office/powerpoint/2010/main" val="3969512416"/>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656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B65748C2-D256-1A4E-94DA-4D791757533A}"/>
              </a:ext>
            </a:extLst>
          </p:cNvPr>
          <p:cNvSpPr>
            <a:spLocks noGrp="1"/>
          </p:cNvSpPr>
          <p:nvPr>
            <p:ph type="title"/>
          </p:nvPr>
        </p:nvSpPr>
        <p:spPr>
          <a:xfrm>
            <a:off x="401265" y="685800"/>
            <a:ext cx="2085203" cy="5105400"/>
          </a:xfrm>
        </p:spPr>
        <p:txBody>
          <a:bodyPr>
            <a:normAutofit/>
          </a:bodyPr>
          <a:lstStyle/>
          <a:p>
            <a:pPr>
              <a:lnSpc>
                <a:spcPct val="90000"/>
              </a:lnSpc>
            </a:pPr>
            <a:r>
              <a:rPr lang="en-US" sz="2200">
                <a:solidFill>
                  <a:srgbClr val="FFFFFF"/>
                </a:solidFill>
              </a:rPr>
              <a:t>Create a variable </a:t>
            </a:r>
            <a:r>
              <a:rPr lang="en-US" sz="2200" i="1">
                <a:solidFill>
                  <a:srgbClr val="FFFFFF"/>
                </a:solidFill>
              </a:rPr>
              <a:t>myage</a:t>
            </a:r>
            <a:r>
              <a:rPr lang="en-US" sz="2200">
                <a:solidFill>
                  <a:srgbClr val="FFFFFF"/>
                </a:solidFill>
              </a:rPr>
              <a:t> and store your age in it. Subtract 5 from the value of the variable. Add 8 to the value of the variable. Print the final value contained in </a:t>
            </a:r>
            <a:r>
              <a:rPr lang="en-US" sz="2200" i="1">
                <a:solidFill>
                  <a:srgbClr val="FFFFFF"/>
                </a:solidFill>
              </a:rPr>
              <a:t>myage</a:t>
            </a:r>
            <a:r>
              <a:rPr lang="en-US" sz="2200">
                <a:solidFill>
                  <a:srgbClr val="FFFFFF"/>
                </a:solidFill>
              </a:rPr>
              <a:t>.</a:t>
            </a:r>
            <a:br>
              <a:rPr lang="en-SG" sz="2200">
                <a:solidFill>
                  <a:srgbClr val="FFFFFF"/>
                </a:solidFill>
              </a:rPr>
            </a:br>
            <a:endParaRPr lang="en-US" sz="2200">
              <a:solidFill>
                <a:srgbClr val="FFFFFF"/>
              </a:solidFill>
            </a:endParaRPr>
          </a:p>
        </p:txBody>
      </p:sp>
      <p:graphicFrame>
        <p:nvGraphicFramePr>
          <p:cNvPr id="5" name="Content Placeholder 2">
            <a:extLst>
              <a:ext uri="{FF2B5EF4-FFF2-40B4-BE49-F238E27FC236}">
                <a16:creationId xmlns:a16="http://schemas.microsoft.com/office/drawing/2014/main" id="{ECE5D438-AEED-47DC-9D2E-EDAD80A2586A}"/>
              </a:ext>
            </a:extLst>
          </p:cNvPr>
          <p:cNvGraphicFramePr>
            <a:graphicFrameLocks noGrp="1"/>
          </p:cNvGraphicFramePr>
          <p:nvPr>
            <p:ph idx="1"/>
            <p:extLst>
              <p:ext uri="{D42A27DB-BD31-4B8C-83A1-F6EECF244321}">
                <p14:modId xmlns:p14="http://schemas.microsoft.com/office/powerpoint/2010/main" val="2744304731"/>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449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934F-258F-2A46-A0CE-7569092F64A1}"/>
              </a:ext>
            </a:extLst>
          </p:cNvPr>
          <p:cNvSpPr>
            <a:spLocks noGrp="1"/>
          </p:cNvSpPr>
          <p:nvPr>
            <p:ph type="title"/>
          </p:nvPr>
        </p:nvSpPr>
        <p:spPr>
          <a:xfrm>
            <a:off x="652653" y="606564"/>
            <a:ext cx="7838694" cy="1325563"/>
          </a:xfrm>
        </p:spPr>
        <p:txBody>
          <a:bodyPr anchor="ctr">
            <a:normAutofit/>
          </a:bodyPr>
          <a:lstStyle/>
          <a:p>
            <a:pPr>
              <a:lnSpc>
                <a:spcPct val="90000"/>
              </a:lnSpc>
            </a:pPr>
            <a:r>
              <a:rPr lang="en-US" sz="2800"/>
              <a:t>For each of the following commands, discuss what will be the outcome if they are executed by a Python interpreter, in this sequence:</a:t>
            </a:r>
          </a:p>
        </p:txBody>
      </p:sp>
      <p:sp>
        <p:nvSpPr>
          <p:cNvPr id="2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ontent Placeholder 2">
            <a:extLst>
              <a:ext uri="{FF2B5EF4-FFF2-40B4-BE49-F238E27FC236}">
                <a16:creationId xmlns:a16="http://schemas.microsoft.com/office/drawing/2014/main" id="{050B7078-ECC6-45EC-999F-5B49E6BC1A58}"/>
              </a:ext>
            </a:extLst>
          </p:cNvPr>
          <p:cNvGraphicFramePr>
            <a:graphicFrameLocks noGrp="1"/>
          </p:cNvGraphicFramePr>
          <p:nvPr>
            <p:ph idx="1"/>
            <p:extLst>
              <p:ext uri="{D42A27DB-BD31-4B8C-83A1-F6EECF244321}">
                <p14:modId xmlns:p14="http://schemas.microsoft.com/office/powerpoint/2010/main" val="2359913770"/>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677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9A2F499-1EA8-574E-A2D0-7306CD82C8C1}"/>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3766337" cy="1509931"/>
          </a:xfrm>
        </p:spPr>
        <p:txBody>
          <a:bodyPr vert="horz" lIns="91440" tIns="45720" rIns="91440" bIns="45720" rtlCol="0" anchor="ctr">
            <a:normAutofit/>
          </a:bodyPr>
          <a:lstStyle/>
          <a:p>
            <a:pPr>
              <a:lnSpc>
                <a:spcPct val="90000"/>
              </a:lnSpc>
            </a:pPr>
            <a:r>
              <a:rPr lang="en-US" sz="3500" dirty="0">
                <a:solidFill>
                  <a:srgbClr val="000000"/>
                </a:solidFill>
              </a:rPr>
              <a:t>10 minutes to try</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52685" y="4551037"/>
            <a:ext cx="3694808" cy="15099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solidFill>
                  <a:srgbClr val="000000"/>
                </a:solidFill>
              </a:rPr>
              <a:t>Try it in your groups</a:t>
            </a:r>
          </a:p>
          <a:p>
            <a:pPr indent="-228600">
              <a:lnSpc>
                <a:spcPct val="90000"/>
              </a:lnSpc>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400174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19B32-27E0-2E45-8365-66CB8F405529}"/>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32099812-991F-DC48-8C4F-3A29EE00ACC4}"/>
              </a:ext>
            </a:extLst>
          </p:cNvPr>
          <p:cNvSpPr>
            <a:spLocks noGrp="1"/>
          </p:cNvSpPr>
          <p:nvPr>
            <p:ph idx="1"/>
          </p:nvPr>
        </p:nvSpPr>
        <p:spPr/>
        <p:txBody>
          <a:bodyPr>
            <a:normAutofit fontScale="92500" lnSpcReduction="20000"/>
          </a:bodyPr>
          <a:lstStyle/>
          <a:p>
            <a:endParaRPr lang="en-US" dirty="0"/>
          </a:p>
          <a:p>
            <a:r>
              <a:rPr lang="en-SG" dirty="0"/>
              <a:t>a = d   invalid, because d hasn’t been created/defined </a:t>
            </a:r>
          </a:p>
          <a:p>
            <a:endParaRPr lang="en-SG" dirty="0"/>
          </a:p>
          <a:p>
            <a:r>
              <a:rPr lang="en-SG" dirty="0"/>
              <a:t>c = 10   valid, Python statement</a:t>
            </a:r>
          </a:p>
          <a:p>
            <a:endParaRPr lang="en-SG" dirty="0"/>
          </a:p>
          <a:p>
            <a:r>
              <a:rPr lang="en-SG" dirty="0"/>
              <a:t>a = c + 1   valid, Python statement</a:t>
            </a:r>
          </a:p>
          <a:p>
            <a:endParaRPr lang="en-SG" dirty="0"/>
          </a:p>
          <a:p>
            <a:r>
              <a:rPr lang="en-SG" dirty="0"/>
              <a:t>a + c = c   invalid, because LHS should be a variable</a:t>
            </a:r>
          </a:p>
          <a:p>
            <a:endParaRPr lang="en-SG" dirty="0"/>
          </a:p>
          <a:p>
            <a:endParaRPr lang="en-US" dirty="0"/>
          </a:p>
        </p:txBody>
      </p:sp>
    </p:spTree>
    <p:extLst>
      <p:ext uri="{BB962C8B-B14F-4D97-AF65-F5344CB8AC3E}">
        <p14:creationId xmlns:p14="http://schemas.microsoft.com/office/powerpoint/2010/main" val="37918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3FD8-C0E4-864C-927E-5B4866FBA898}"/>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8FE3B15B-F81C-DD48-9B81-26F6097BF714}"/>
              </a:ext>
            </a:extLst>
          </p:cNvPr>
          <p:cNvSpPr>
            <a:spLocks noGrp="1"/>
          </p:cNvSpPr>
          <p:nvPr>
            <p:ph idx="1"/>
          </p:nvPr>
        </p:nvSpPr>
        <p:spPr/>
        <p:txBody>
          <a:bodyPr>
            <a:normAutofit fontScale="70000" lnSpcReduction="20000"/>
          </a:bodyPr>
          <a:lstStyle/>
          <a:p>
            <a:r>
              <a:rPr lang="en-SG" dirty="0"/>
              <a:t>3 + a   valid, Python expression</a:t>
            </a:r>
          </a:p>
          <a:p>
            <a:endParaRPr lang="en-SG" dirty="0"/>
          </a:p>
          <a:p>
            <a:r>
              <a:rPr lang="en-SG" dirty="0">
                <a:solidFill>
                  <a:srgbClr val="FF0000"/>
                </a:solidFill>
              </a:rPr>
              <a:t>7up = 10   invalid, Python naming convention:  cannot start a variable name with digits </a:t>
            </a:r>
          </a:p>
          <a:p>
            <a:endParaRPr lang="en-SG" dirty="0"/>
          </a:p>
          <a:p>
            <a:r>
              <a:rPr lang="en-SG" dirty="0">
                <a:solidFill>
                  <a:srgbClr val="FF0000"/>
                </a:solidFill>
              </a:rPr>
              <a:t>import = 1003   invalid, import is a reserved word in Python</a:t>
            </a:r>
          </a:p>
          <a:p>
            <a:endParaRPr lang="en-SG" dirty="0"/>
          </a:p>
          <a:p>
            <a:r>
              <a:rPr lang="en-SG" dirty="0" err="1"/>
              <a:t>int</a:t>
            </a:r>
            <a:r>
              <a:rPr lang="en-SG" dirty="0"/>
              <a:t> = 500   valid, </a:t>
            </a:r>
            <a:r>
              <a:rPr lang="en-SG" dirty="0" err="1"/>
              <a:t>int</a:t>
            </a:r>
            <a:r>
              <a:rPr lang="en-SG" dirty="0"/>
              <a:t> is not a reserved word in python, although it can be used to cast non-integer data type to integer.  Not recommend to be used as name of variable to avoid ambiguity.</a:t>
            </a:r>
          </a:p>
          <a:p>
            <a:endParaRPr lang="en-SG" dirty="0"/>
          </a:p>
          <a:p>
            <a:r>
              <a:rPr lang="en-SG" dirty="0"/>
              <a:t>a ** 3   valid, Python expression</a:t>
            </a:r>
          </a:p>
          <a:p>
            <a:endParaRPr lang="en-SG" dirty="0"/>
          </a:p>
          <a:p>
            <a:endParaRPr lang="en-US" dirty="0"/>
          </a:p>
        </p:txBody>
      </p:sp>
    </p:spTree>
    <p:extLst>
      <p:ext uri="{BB962C8B-B14F-4D97-AF65-F5344CB8AC3E}">
        <p14:creationId xmlns:p14="http://schemas.microsoft.com/office/powerpoint/2010/main" val="25127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2889-198B-9E40-9CA8-6470EE647F5D}"/>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id="{BF78ACD7-23B1-F44F-925F-924D6B383A06}"/>
              </a:ext>
            </a:extLst>
          </p:cNvPr>
          <p:cNvSpPr>
            <a:spLocks noGrp="1"/>
          </p:cNvSpPr>
          <p:nvPr>
            <p:ph idx="1"/>
          </p:nvPr>
        </p:nvSpPr>
        <p:spPr/>
        <p:txBody>
          <a:bodyPr>
            <a:normAutofit fontScale="55000" lnSpcReduction="20000"/>
          </a:bodyPr>
          <a:lstStyle/>
          <a:p>
            <a:r>
              <a:rPr lang="en-SG" dirty="0">
                <a:solidFill>
                  <a:srgbClr val="FF0000"/>
                </a:solidFill>
              </a:rPr>
              <a:t>b = </a:t>
            </a:r>
            <a:r>
              <a:rPr lang="en-SG" dirty="0" err="1">
                <a:solidFill>
                  <a:srgbClr val="FF0000"/>
                </a:solidFill>
              </a:rPr>
              <a:t>math.pi</a:t>
            </a:r>
            <a:r>
              <a:rPr lang="en-SG" dirty="0">
                <a:solidFill>
                  <a:srgbClr val="FF0000"/>
                </a:solidFill>
              </a:rPr>
              <a:t> * c   invalid, we need ‘‘import math’’ for math module </a:t>
            </a:r>
          </a:p>
          <a:p>
            <a:endParaRPr lang="en-SG" dirty="0"/>
          </a:p>
          <a:p>
            <a:r>
              <a:rPr lang="en-SG" dirty="0" err="1"/>
              <a:t>a,b,c</a:t>
            </a:r>
            <a:r>
              <a:rPr lang="en-SG" dirty="0"/>
              <a:t> = c,1,a   valid, Python statement for multiple assignment</a:t>
            </a:r>
          </a:p>
          <a:p>
            <a:endParaRPr lang="en-SG" dirty="0"/>
          </a:p>
          <a:p>
            <a:r>
              <a:rPr lang="en-SG" dirty="0" err="1">
                <a:solidFill>
                  <a:srgbClr val="FF0000"/>
                </a:solidFill>
              </a:rPr>
              <a:t>b,c,a</a:t>
            </a:r>
            <a:r>
              <a:rPr lang="en-SG" dirty="0">
                <a:solidFill>
                  <a:srgbClr val="FF0000"/>
                </a:solidFill>
              </a:rPr>
              <a:t> = </a:t>
            </a:r>
            <a:r>
              <a:rPr lang="en-SG" dirty="0" err="1">
                <a:solidFill>
                  <a:srgbClr val="FF0000"/>
                </a:solidFill>
              </a:rPr>
              <a:t>a,b</a:t>
            </a:r>
            <a:r>
              <a:rPr lang="en-SG" dirty="0">
                <a:solidFill>
                  <a:srgbClr val="FF0000"/>
                </a:solidFill>
              </a:rPr>
              <a:t>   invalid, different number of elements on the two sides:  LHS and RHS</a:t>
            </a:r>
          </a:p>
          <a:p>
            <a:endParaRPr lang="en-SG" dirty="0"/>
          </a:p>
          <a:p>
            <a:r>
              <a:rPr lang="en-SG" dirty="0"/>
              <a:t>c = b = a = 7   valid, Python allows chained assignment even though b is just created in the middle</a:t>
            </a:r>
          </a:p>
          <a:p>
            <a:endParaRPr lang="en-SG" dirty="0"/>
          </a:p>
          <a:p>
            <a:r>
              <a:rPr lang="en-SG" dirty="0">
                <a:solidFill>
                  <a:srgbClr val="FF0000"/>
                </a:solidFill>
              </a:rPr>
              <a:t>print( A )   invalid, A not defined (Python:  case sensitive)</a:t>
            </a:r>
          </a:p>
          <a:p>
            <a:endParaRPr lang="en-SG" dirty="0"/>
          </a:p>
          <a:p>
            <a:r>
              <a:rPr lang="en-SG" dirty="0"/>
              <a:t>print( "b*b + a*a = c*c" )   valid, Python statement</a:t>
            </a:r>
          </a:p>
          <a:p>
            <a:endParaRPr lang="en-SG" dirty="0"/>
          </a:p>
          <a:p>
            <a:r>
              <a:rPr lang="en-SG" dirty="0">
                <a:solidFill>
                  <a:srgbClr val="FF0000"/>
                </a:solidFill>
              </a:rPr>
              <a:t>print( "c" = 1 )   invalid, because we cannot assign 1 to c and then do print in a single Python statement</a:t>
            </a:r>
          </a:p>
          <a:p>
            <a:endParaRPr lang="en-SG" dirty="0"/>
          </a:p>
          <a:p>
            <a:endParaRPr lang="en-US" dirty="0"/>
          </a:p>
        </p:txBody>
      </p:sp>
    </p:spTree>
    <p:extLst>
      <p:ext uri="{BB962C8B-B14F-4D97-AF65-F5344CB8AC3E}">
        <p14:creationId xmlns:p14="http://schemas.microsoft.com/office/powerpoint/2010/main" val="11531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3AFAC5-88E2-AC4A-B730-5B6F4865F6F8}"/>
              </a:ext>
            </a:extLst>
          </p:cNvPr>
          <p:cNvSpPr>
            <a:spLocks noGrp="1"/>
          </p:cNvSpPr>
          <p:nvPr>
            <p:ph type="title"/>
          </p:nvPr>
        </p:nvSpPr>
        <p:spPr>
          <a:xfrm>
            <a:off x="647271" y="1012004"/>
            <a:ext cx="2562119" cy="4795408"/>
          </a:xfrm>
        </p:spPr>
        <p:txBody>
          <a:bodyPr>
            <a:normAutofit/>
          </a:bodyPr>
          <a:lstStyle/>
          <a:p>
            <a:r>
              <a:rPr lang="en-US">
                <a:solidFill>
                  <a:srgbClr val="FFFFFF"/>
                </a:solidFill>
              </a:rPr>
              <a:t>Flowchart</a:t>
            </a:r>
          </a:p>
        </p:txBody>
      </p:sp>
      <p:graphicFrame>
        <p:nvGraphicFramePr>
          <p:cNvPr id="7" name="Content Placeholder 4">
            <a:extLst>
              <a:ext uri="{FF2B5EF4-FFF2-40B4-BE49-F238E27FC236}">
                <a16:creationId xmlns:a16="http://schemas.microsoft.com/office/drawing/2014/main" id="{F45F3C3B-91DC-45E8-9257-5D3F23DAF1CD}"/>
              </a:ext>
            </a:extLst>
          </p:cNvPr>
          <p:cNvGraphicFramePr>
            <a:graphicFrameLocks noGrp="1"/>
          </p:cNvGraphicFramePr>
          <p:nvPr>
            <p:ph idx="1"/>
            <p:extLst>
              <p:ext uri="{D42A27DB-BD31-4B8C-83A1-F6EECF244321}">
                <p14:modId xmlns:p14="http://schemas.microsoft.com/office/powerpoint/2010/main" val="151853185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543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2AD8-DD86-CF45-A8D8-2C06B6C8DAE3}"/>
              </a:ext>
            </a:extLst>
          </p:cNvPr>
          <p:cNvSpPr>
            <a:spLocks noGrp="1"/>
          </p:cNvSpPr>
          <p:nvPr>
            <p:ph type="title"/>
          </p:nvPr>
        </p:nvSpPr>
        <p:spPr/>
        <p:txBody>
          <a:bodyPr/>
          <a:lstStyle/>
          <a:p>
            <a:r>
              <a:rPr lang="en-US" b="1" dirty="0"/>
              <a:t>3. Using the help function</a:t>
            </a:r>
            <a:endParaRPr lang="en-US" dirty="0"/>
          </a:p>
        </p:txBody>
      </p:sp>
      <p:sp>
        <p:nvSpPr>
          <p:cNvPr id="3" name="Content Placeholder 2">
            <a:extLst>
              <a:ext uri="{FF2B5EF4-FFF2-40B4-BE49-F238E27FC236}">
                <a16:creationId xmlns:a16="http://schemas.microsoft.com/office/drawing/2014/main" id="{B80CF5E3-579D-C14A-A9A2-5FE2A52C3786}"/>
              </a:ext>
            </a:extLst>
          </p:cNvPr>
          <p:cNvSpPr>
            <a:spLocks noGrp="1"/>
          </p:cNvSpPr>
          <p:nvPr>
            <p:ph idx="1"/>
          </p:nvPr>
        </p:nvSpPr>
        <p:spPr/>
        <p:txBody>
          <a:bodyPr/>
          <a:lstStyle/>
          <a:p>
            <a:r>
              <a:rPr lang="en-US" dirty="0"/>
              <a:t>The help() function is useful when you want to find information about a function, a Python module, and others. To try it out, import the math module and use the function help to display information about this module. Then, using this help, find and use the function from the math module that computes the hyperbolic sine of an angle in radian.</a:t>
            </a:r>
            <a:endParaRPr lang="en-SG" dirty="0"/>
          </a:p>
          <a:p>
            <a:endParaRPr lang="en-US" dirty="0"/>
          </a:p>
        </p:txBody>
      </p:sp>
    </p:spTree>
    <p:extLst>
      <p:ext uri="{BB962C8B-B14F-4D97-AF65-F5344CB8AC3E}">
        <p14:creationId xmlns:p14="http://schemas.microsoft.com/office/powerpoint/2010/main" val="3652992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461A-7FFF-654B-B860-639AFC237E5F}"/>
              </a:ext>
            </a:extLst>
          </p:cNvPr>
          <p:cNvSpPr>
            <a:spLocks noGrp="1"/>
          </p:cNvSpPr>
          <p:nvPr>
            <p:ph type="title"/>
          </p:nvPr>
        </p:nvSpPr>
        <p:spPr>
          <a:xfrm>
            <a:off x="1657350" y="914737"/>
            <a:ext cx="5829300" cy="1012806"/>
          </a:xfrm>
          <a:solidFill>
            <a:srgbClr val="FFFFFF">
              <a:alpha val="10000"/>
            </a:srgbClr>
          </a:solidFill>
          <a:ln w="25400" cap="sq">
            <a:solidFill>
              <a:schemeClr val="tx1"/>
            </a:solidFill>
            <a:miter lim="800000"/>
          </a:ln>
        </p:spPr>
        <p:txBody>
          <a:bodyPr>
            <a:normAutofit/>
          </a:bodyPr>
          <a:lstStyle/>
          <a:p>
            <a:r>
              <a:rPr lang="en-US" sz="2400" b="1" dirty="0"/>
              <a:t>3. Using the help function</a:t>
            </a:r>
            <a:endParaRPr lang="en-US" sz="2400" dirty="0"/>
          </a:p>
        </p:txBody>
      </p:sp>
      <p:graphicFrame>
        <p:nvGraphicFramePr>
          <p:cNvPr id="12" name="Content Placeholder 2">
            <a:extLst>
              <a:ext uri="{FF2B5EF4-FFF2-40B4-BE49-F238E27FC236}">
                <a16:creationId xmlns:a16="http://schemas.microsoft.com/office/drawing/2014/main" id="{BCF6AB4B-7214-44DA-9D87-A7B24FF94A78}"/>
              </a:ext>
            </a:extLst>
          </p:cNvPr>
          <p:cNvGraphicFramePr>
            <a:graphicFrameLocks noGrp="1"/>
          </p:cNvGraphicFramePr>
          <p:nvPr>
            <p:ph idx="1"/>
            <p:extLst>
              <p:ext uri="{D42A27DB-BD31-4B8C-83A1-F6EECF244321}">
                <p14:modId xmlns:p14="http://schemas.microsoft.com/office/powerpoint/2010/main" val="993713444"/>
              </p:ext>
            </p:extLst>
          </p:nvPr>
        </p:nvGraphicFramePr>
        <p:xfrm>
          <a:off x="1006078" y="2477452"/>
          <a:ext cx="7131844" cy="3328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5024F9E-C735-5142-9EFE-0DEE421301F7}"/>
              </a:ext>
            </a:extLst>
          </p:cNvPr>
          <p:cNvSpPr txBox="1"/>
          <p:nvPr/>
        </p:nvSpPr>
        <p:spPr>
          <a:xfrm>
            <a:off x="292078" y="6171683"/>
            <a:ext cx="8559844" cy="369332"/>
          </a:xfrm>
          <a:prstGeom prst="rect">
            <a:avLst/>
          </a:prstGeom>
          <a:noFill/>
        </p:spPr>
        <p:txBody>
          <a:bodyPr wrap="none" rtlCol="0">
            <a:spAutoFit/>
          </a:bodyPr>
          <a:lstStyle/>
          <a:p>
            <a:r>
              <a:rPr lang="en-US" dirty="0"/>
              <a:t>Look at the various outputs. Take about 5-10 minutes to explore uses of the help function</a:t>
            </a:r>
          </a:p>
        </p:txBody>
      </p:sp>
    </p:spTree>
    <p:extLst>
      <p:ext uri="{BB962C8B-B14F-4D97-AF65-F5344CB8AC3E}">
        <p14:creationId xmlns:p14="http://schemas.microsoft.com/office/powerpoint/2010/main" val="154367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A965-F91B-5E4F-8633-3C410B5EA2B7}"/>
              </a:ext>
            </a:extLst>
          </p:cNvPr>
          <p:cNvSpPr>
            <a:spLocks noGrp="1"/>
          </p:cNvSpPr>
          <p:nvPr>
            <p:ph type="title"/>
          </p:nvPr>
        </p:nvSpPr>
        <p:spPr/>
        <p:txBody>
          <a:bodyPr>
            <a:normAutofit/>
          </a:bodyPr>
          <a:lstStyle/>
          <a:p>
            <a:r>
              <a:rPr lang="en-US" b="1" dirty="0"/>
              <a:t>4. Using methods</a:t>
            </a:r>
            <a:endParaRPr lang="en-US" dirty="0"/>
          </a:p>
        </p:txBody>
      </p:sp>
      <p:sp>
        <p:nvSpPr>
          <p:cNvPr id="3" name="Content Placeholder 2">
            <a:extLst>
              <a:ext uri="{FF2B5EF4-FFF2-40B4-BE49-F238E27FC236}">
                <a16:creationId xmlns:a16="http://schemas.microsoft.com/office/drawing/2014/main" id="{FEE48AFE-7340-E447-9742-69993E6A0C84}"/>
              </a:ext>
            </a:extLst>
          </p:cNvPr>
          <p:cNvSpPr>
            <a:spLocks noGrp="1"/>
          </p:cNvSpPr>
          <p:nvPr>
            <p:ph idx="1"/>
          </p:nvPr>
        </p:nvSpPr>
        <p:spPr/>
        <p:txBody>
          <a:bodyPr>
            <a:normAutofit fontScale="92500" lnSpcReduction="10000"/>
          </a:bodyPr>
          <a:lstStyle/>
          <a:p>
            <a:r>
              <a:rPr lang="en-US" dirty="0"/>
              <a:t>Each type in Python has specific attributes and methods that can be accessed using the dot (.) operator (to simplicity, view attributes and methods as functions). </a:t>
            </a:r>
          </a:p>
          <a:p>
            <a:r>
              <a:rPr lang="en-US" dirty="0"/>
              <a:t>For demonstrate, create a variable </a:t>
            </a:r>
            <a:r>
              <a:rPr lang="en-US" dirty="0" err="1"/>
              <a:t>my_float</a:t>
            </a:r>
            <a:r>
              <a:rPr lang="en-US" dirty="0"/>
              <a:t> with a float value. On Spyder, you can see the list of attributes and methods available for that variable by typing </a:t>
            </a:r>
            <a:r>
              <a:rPr lang="en-US" dirty="0" err="1"/>
              <a:t>my_float</a:t>
            </a:r>
            <a:r>
              <a:rPr lang="en-US" dirty="0"/>
              <a:t> and then pressing the tab key on your keyboard. Alternatively, you can list it by typing the command </a:t>
            </a:r>
            <a:r>
              <a:rPr lang="en-US" dirty="0" err="1"/>
              <a:t>dir</a:t>
            </a:r>
            <a:r>
              <a:rPr lang="en-US" dirty="0"/>
              <a:t>(</a:t>
            </a:r>
            <a:r>
              <a:rPr lang="en-US" dirty="0" err="1"/>
              <a:t>my_float</a:t>
            </a:r>
            <a:r>
              <a:rPr lang="en-US" dirty="0"/>
              <a:t>).</a:t>
            </a:r>
            <a:r>
              <a:rPr lang="en-SG" dirty="0"/>
              <a:t> </a:t>
            </a:r>
            <a:endParaRPr lang="en-US" dirty="0"/>
          </a:p>
        </p:txBody>
      </p:sp>
    </p:spTree>
    <p:extLst>
      <p:ext uri="{BB962C8B-B14F-4D97-AF65-F5344CB8AC3E}">
        <p14:creationId xmlns:p14="http://schemas.microsoft.com/office/powerpoint/2010/main" val="4234453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04F23D-61C2-3348-8483-5341285F3742}"/>
              </a:ext>
            </a:extLst>
          </p:cNvPr>
          <p:cNvSpPr>
            <a:spLocks noGrp="1"/>
          </p:cNvSpPr>
          <p:nvPr>
            <p:ph type="title"/>
          </p:nvPr>
        </p:nvSpPr>
        <p:spPr>
          <a:xfrm>
            <a:off x="647271" y="1012004"/>
            <a:ext cx="2562119" cy="4795408"/>
          </a:xfrm>
        </p:spPr>
        <p:txBody>
          <a:bodyPr>
            <a:normAutofit/>
          </a:bodyPr>
          <a:lstStyle/>
          <a:p>
            <a:r>
              <a:rPr lang="en-US" b="1" dirty="0">
                <a:solidFill>
                  <a:srgbClr val="FFFFFF"/>
                </a:solidFill>
              </a:rPr>
              <a:t>4. Using methods</a:t>
            </a:r>
            <a:br>
              <a:rPr lang="en-US" b="1" dirty="0">
                <a:solidFill>
                  <a:srgbClr val="FFFFFF"/>
                </a:solidFill>
              </a:rPr>
            </a:br>
            <a:r>
              <a:rPr lang="en-US" sz="2200" dirty="0"/>
              <a:t>For example, the float type has a method </a:t>
            </a:r>
            <a:r>
              <a:rPr lang="en-US" sz="2200" dirty="0" err="1"/>
              <a:t>as_integer_ratio</a:t>
            </a:r>
            <a:r>
              <a:rPr lang="en-US" sz="2200" dirty="0"/>
              <a:t>() that decomposes the float as a ratio of two integers: </a:t>
            </a:r>
            <a:br>
              <a:rPr lang="en-US" sz="2200" dirty="0"/>
            </a:br>
            <a:endParaRPr lang="en-US" sz="2200" dirty="0">
              <a:solidFill>
                <a:srgbClr val="FFFFFF"/>
              </a:solidFill>
            </a:endParaRPr>
          </a:p>
        </p:txBody>
      </p:sp>
      <p:graphicFrame>
        <p:nvGraphicFramePr>
          <p:cNvPr id="7" name="Content Placeholder 2">
            <a:extLst>
              <a:ext uri="{FF2B5EF4-FFF2-40B4-BE49-F238E27FC236}">
                <a16:creationId xmlns:a16="http://schemas.microsoft.com/office/drawing/2014/main" id="{9044443A-F214-47C0-BC0A-C5EA6AA271C5}"/>
              </a:ext>
            </a:extLst>
          </p:cNvPr>
          <p:cNvGraphicFramePr>
            <a:graphicFrameLocks noGrp="1"/>
          </p:cNvGraphicFramePr>
          <p:nvPr>
            <p:ph idx="1"/>
            <p:extLst>
              <p:ext uri="{D42A27DB-BD31-4B8C-83A1-F6EECF244321}">
                <p14:modId xmlns:p14="http://schemas.microsoft.com/office/powerpoint/2010/main" val="51982089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633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8AB5-477C-394E-AFF9-F6655283AFB0}"/>
              </a:ext>
            </a:extLst>
          </p:cNvPr>
          <p:cNvSpPr>
            <a:spLocks noGrp="1"/>
          </p:cNvSpPr>
          <p:nvPr>
            <p:ph type="title"/>
          </p:nvPr>
        </p:nvSpPr>
        <p:spPr/>
        <p:txBody>
          <a:bodyPr/>
          <a:lstStyle/>
          <a:p>
            <a:r>
              <a:rPr lang="en-US" dirty="0"/>
              <a:t>Methods: To try</a:t>
            </a:r>
          </a:p>
        </p:txBody>
      </p:sp>
      <p:sp>
        <p:nvSpPr>
          <p:cNvPr id="3" name="Content Placeholder 2">
            <a:extLst>
              <a:ext uri="{FF2B5EF4-FFF2-40B4-BE49-F238E27FC236}">
                <a16:creationId xmlns:a16="http://schemas.microsoft.com/office/drawing/2014/main" id="{9D12A944-08D1-F441-997F-2AAAEE584085}"/>
              </a:ext>
            </a:extLst>
          </p:cNvPr>
          <p:cNvSpPr>
            <a:spLocks noGrp="1"/>
          </p:cNvSpPr>
          <p:nvPr>
            <p:ph idx="1"/>
          </p:nvPr>
        </p:nvSpPr>
        <p:spPr/>
        <p:txBody>
          <a:bodyPr/>
          <a:lstStyle/>
          <a:p>
            <a:r>
              <a:rPr lang="en-US" dirty="0"/>
              <a:t>Explore  the  attributes  and  methods  of  the  string  type  and  then  find  and  use  the  method  that converts your string to uppercase.</a:t>
            </a:r>
          </a:p>
          <a:p>
            <a:r>
              <a:rPr lang="en-US" dirty="0"/>
              <a:t>Use this to get you started:</a:t>
            </a:r>
          </a:p>
          <a:p>
            <a:pPr lvl="1"/>
            <a:r>
              <a:rPr lang="en-US" dirty="0"/>
              <a:t>help(</a:t>
            </a:r>
            <a:r>
              <a:rPr lang="en-US" dirty="0" err="1"/>
              <a:t>str</a:t>
            </a:r>
            <a:r>
              <a:rPr lang="en-US" dirty="0"/>
              <a:t>)</a:t>
            </a:r>
            <a:endParaRPr lang="en-SG" dirty="0"/>
          </a:p>
          <a:p>
            <a:pPr lvl="1"/>
            <a:r>
              <a:rPr lang="en-US" dirty="0"/>
              <a:t>help(</a:t>
            </a:r>
            <a:r>
              <a:rPr lang="en-US" dirty="0" err="1"/>
              <a:t>str.upper</a:t>
            </a:r>
            <a:r>
              <a:rPr lang="en-US" dirty="0"/>
              <a:t>)</a:t>
            </a:r>
            <a:endParaRPr lang="en-SG" dirty="0"/>
          </a:p>
          <a:p>
            <a:endParaRPr lang="en-SG" dirty="0"/>
          </a:p>
          <a:p>
            <a:endParaRPr lang="en-US" dirty="0"/>
          </a:p>
        </p:txBody>
      </p:sp>
    </p:spTree>
    <p:extLst>
      <p:ext uri="{BB962C8B-B14F-4D97-AF65-F5344CB8AC3E}">
        <p14:creationId xmlns:p14="http://schemas.microsoft.com/office/powerpoint/2010/main" val="3717842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6529-5681-F24B-B2DC-0D5472A87D3D}"/>
              </a:ext>
            </a:extLst>
          </p:cNvPr>
          <p:cNvSpPr>
            <a:spLocks noGrp="1"/>
          </p:cNvSpPr>
          <p:nvPr>
            <p:ph type="title"/>
          </p:nvPr>
        </p:nvSpPr>
        <p:spPr/>
        <p:txBody>
          <a:bodyPr/>
          <a:lstStyle/>
          <a:p>
            <a:r>
              <a:rPr lang="en-US" dirty="0"/>
              <a:t>Methods: To try</a:t>
            </a:r>
          </a:p>
        </p:txBody>
      </p:sp>
      <p:sp>
        <p:nvSpPr>
          <p:cNvPr id="3" name="Content Placeholder 2">
            <a:extLst>
              <a:ext uri="{FF2B5EF4-FFF2-40B4-BE49-F238E27FC236}">
                <a16:creationId xmlns:a16="http://schemas.microsoft.com/office/drawing/2014/main" id="{75682D88-6527-C74E-A4FB-1E1CA5743267}"/>
              </a:ext>
            </a:extLst>
          </p:cNvPr>
          <p:cNvSpPr>
            <a:spLocks noGrp="1"/>
          </p:cNvSpPr>
          <p:nvPr>
            <p:ph idx="1"/>
          </p:nvPr>
        </p:nvSpPr>
        <p:spPr/>
        <p:txBody>
          <a:bodyPr/>
          <a:lstStyle/>
          <a:p>
            <a:r>
              <a:rPr lang="en-US" dirty="0"/>
              <a:t>help(</a:t>
            </a:r>
            <a:r>
              <a:rPr lang="en-US" dirty="0" err="1"/>
              <a:t>str</a:t>
            </a:r>
            <a:r>
              <a:rPr lang="en-US" dirty="0"/>
              <a:t>)</a:t>
            </a:r>
            <a:endParaRPr lang="en-SG" dirty="0"/>
          </a:p>
          <a:p>
            <a:r>
              <a:rPr lang="en-US" dirty="0"/>
              <a:t>help(</a:t>
            </a:r>
            <a:r>
              <a:rPr lang="en-US" dirty="0" err="1"/>
              <a:t>str.upper</a:t>
            </a:r>
            <a:r>
              <a:rPr lang="en-US" dirty="0"/>
              <a:t>)</a:t>
            </a:r>
            <a:endParaRPr lang="en-SG" dirty="0"/>
          </a:p>
          <a:p>
            <a:r>
              <a:rPr lang="en-US" dirty="0" err="1"/>
              <a:t>my_string</a:t>
            </a:r>
            <a:r>
              <a:rPr lang="en-US" dirty="0"/>
              <a:t> = "Hello world"</a:t>
            </a:r>
            <a:endParaRPr lang="en-SG" dirty="0"/>
          </a:p>
          <a:p>
            <a:r>
              <a:rPr lang="en-US" dirty="0" err="1"/>
              <a:t>my_string.upper</a:t>
            </a:r>
            <a:r>
              <a:rPr lang="en-US" dirty="0"/>
              <a:t>()</a:t>
            </a:r>
            <a:endParaRPr lang="en-SG" dirty="0"/>
          </a:p>
          <a:p>
            <a:r>
              <a:rPr lang="en-US" dirty="0"/>
              <a:t>’HELLO WORLD’</a:t>
            </a:r>
            <a:endParaRPr lang="en-SG" dirty="0"/>
          </a:p>
          <a:p>
            <a:pPr marL="0" indent="0">
              <a:buNone/>
            </a:pPr>
            <a:endParaRPr lang="en-US" dirty="0"/>
          </a:p>
        </p:txBody>
      </p:sp>
    </p:spTree>
    <p:extLst>
      <p:ext uri="{BB962C8B-B14F-4D97-AF65-F5344CB8AC3E}">
        <p14:creationId xmlns:p14="http://schemas.microsoft.com/office/powerpoint/2010/main" val="2216276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3B2E-3978-4546-905B-9B8B59B22530}"/>
              </a:ext>
            </a:extLst>
          </p:cNvPr>
          <p:cNvSpPr>
            <a:spLocks noGrp="1"/>
          </p:cNvSpPr>
          <p:nvPr>
            <p:ph type="title"/>
          </p:nvPr>
        </p:nvSpPr>
        <p:spPr/>
        <p:txBody>
          <a:bodyPr/>
          <a:lstStyle/>
          <a:p>
            <a:r>
              <a:rPr lang="en-US" dirty="0"/>
              <a:t>Methods: To try</a:t>
            </a:r>
          </a:p>
        </p:txBody>
      </p:sp>
      <p:sp>
        <p:nvSpPr>
          <p:cNvPr id="3" name="Content Placeholder 2">
            <a:extLst>
              <a:ext uri="{FF2B5EF4-FFF2-40B4-BE49-F238E27FC236}">
                <a16:creationId xmlns:a16="http://schemas.microsoft.com/office/drawing/2014/main" id="{5EBD9158-02C2-FA44-958F-CCF18112CCA2}"/>
              </a:ext>
            </a:extLst>
          </p:cNvPr>
          <p:cNvSpPr>
            <a:spLocks noGrp="1"/>
          </p:cNvSpPr>
          <p:nvPr>
            <p:ph idx="1"/>
          </p:nvPr>
        </p:nvSpPr>
        <p:spPr/>
        <p:txBody>
          <a:bodyPr/>
          <a:lstStyle/>
          <a:p>
            <a:r>
              <a:rPr lang="en-US" dirty="0"/>
              <a:t>What does the method split do?</a:t>
            </a:r>
            <a:endParaRPr lang="en-SG" dirty="0"/>
          </a:p>
          <a:p>
            <a:endParaRPr lang="en-US" dirty="0"/>
          </a:p>
        </p:txBody>
      </p:sp>
    </p:spTree>
    <p:extLst>
      <p:ext uri="{BB962C8B-B14F-4D97-AF65-F5344CB8AC3E}">
        <p14:creationId xmlns:p14="http://schemas.microsoft.com/office/powerpoint/2010/main" val="2663055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561A-0A30-E644-B421-F62171BD0CE6}"/>
              </a:ext>
            </a:extLst>
          </p:cNvPr>
          <p:cNvSpPr>
            <a:spLocks noGrp="1"/>
          </p:cNvSpPr>
          <p:nvPr>
            <p:ph type="title"/>
          </p:nvPr>
        </p:nvSpPr>
        <p:spPr/>
        <p:txBody>
          <a:bodyPr/>
          <a:lstStyle/>
          <a:p>
            <a:r>
              <a:rPr lang="en-US" dirty="0"/>
              <a:t>Methods: To try</a:t>
            </a:r>
          </a:p>
        </p:txBody>
      </p:sp>
      <p:sp>
        <p:nvSpPr>
          <p:cNvPr id="3" name="Content Placeholder 2">
            <a:extLst>
              <a:ext uri="{FF2B5EF4-FFF2-40B4-BE49-F238E27FC236}">
                <a16:creationId xmlns:a16="http://schemas.microsoft.com/office/drawing/2014/main" id="{2E8CC1E6-AE1B-6F41-98B7-12159DCA247E}"/>
              </a:ext>
            </a:extLst>
          </p:cNvPr>
          <p:cNvSpPr>
            <a:spLocks noGrp="1"/>
          </p:cNvSpPr>
          <p:nvPr>
            <p:ph idx="1"/>
          </p:nvPr>
        </p:nvSpPr>
        <p:spPr/>
        <p:txBody>
          <a:bodyPr/>
          <a:lstStyle/>
          <a:p>
            <a:r>
              <a:rPr lang="en-US" dirty="0" err="1"/>
              <a:t>S.split</a:t>
            </a:r>
            <a:r>
              <a:rPr lang="en-US" dirty="0"/>
              <a:t>(</a:t>
            </a:r>
            <a:r>
              <a:rPr lang="en-US" dirty="0" err="1"/>
              <a:t>sep</a:t>
            </a:r>
            <a:r>
              <a:rPr lang="en-US" dirty="0"/>
              <a:t>=None, </a:t>
            </a:r>
            <a:r>
              <a:rPr lang="en-US" dirty="0" err="1"/>
              <a:t>maxsplit</a:t>
            </a:r>
            <a:r>
              <a:rPr lang="en-US" dirty="0"/>
              <a:t>=-1) -&gt; list of strings</a:t>
            </a:r>
            <a:endParaRPr lang="en-SG" dirty="0"/>
          </a:p>
          <a:p>
            <a:r>
              <a:rPr lang="en-US" dirty="0"/>
              <a:t>Return a list of the words in S, using </a:t>
            </a:r>
            <a:r>
              <a:rPr lang="en-US" dirty="0" err="1"/>
              <a:t>sep</a:t>
            </a:r>
            <a:r>
              <a:rPr lang="en-US" dirty="0"/>
              <a:t> as the delimiter string. If </a:t>
            </a:r>
            <a:r>
              <a:rPr lang="en-US" dirty="0" err="1"/>
              <a:t>maxsplit</a:t>
            </a:r>
            <a:r>
              <a:rPr lang="en-US" dirty="0"/>
              <a:t> is given, at most </a:t>
            </a:r>
            <a:r>
              <a:rPr lang="en-US" dirty="0" err="1"/>
              <a:t>maxsplit</a:t>
            </a:r>
            <a:r>
              <a:rPr lang="en-US" dirty="0"/>
              <a:t> splits are done.</a:t>
            </a:r>
            <a:r>
              <a:rPr lang="en-SG" dirty="0"/>
              <a:t> </a:t>
            </a:r>
            <a:endParaRPr lang="en-US" dirty="0"/>
          </a:p>
          <a:p>
            <a:r>
              <a:rPr lang="en-US" dirty="0"/>
              <a:t>If </a:t>
            </a:r>
            <a:r>
              <a:rPr lang="en-US" dirty="0" err="1"/>
              <a:t>sep</a:t>
            </a:r>
            <a:r>
              <a:rPr lang="en-US" dirty="0"/>
              <a:t> is not specified or is None, any whitespace string is a separator and empty strings are removed from the result.</a:t>
            </a:r>
            <a:r>
              <a:rPr lang="en-SG" dirty="0"/>
              <a:t> </a:t>
            </a:r>
            <a:endParaRPr lang="en-US" dirty="0"/>
          </a:p>
        </p:txBody>
      </p:sp>
    </p:spTree>
    <p:extLst>
      <p:ext uri="{BB962C8B-B14F-4D97-AF65-F5344CB8AC3E}">
        <p14:creationId xmlns:p14="http://schemas.microsoft.com/office/powerpoint/2010/main" val="26805690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9AE6-9491-2446-8C5F-E40B26180715}"/>
              </a:ext>
            </a:extLst>
          </p:cNvPr>
          <p:cNvSpPr>
            <a:spLocks noGrp="1"/>
          </p:cNvSpPr>
          <p:nvPr>
            <p:ph type="title"/>
          </p:nvPr>
        </p:nvSpPr>
        <p:spPr/>
        <p:txBody>
          <a:bodyPr/>
          <a:lstStyle/>
          <a:p>
            <a:r>
              <a:rPr lang="en-US" dirty="0"/>
              <a:t>Methods: To try</a:t>
            </a:r>
          </a:p>
        </p:txBody>
      </p:sp>
      <p:sp>
        <p:nvSpPr>
          <p:cNvPr id="3" name="Content Placeholder 2">
            <a:extLst>
              <a:ext uri="{FF2B5EF4-FFF2-40B4-BE49-F238E27FC236}">
                <a16:creationId xmlns:a16="http://schemas.microsoft.com/office/drawing/2014/main" id="{A7E2E65D-2F79-FB48-85A8-21B1C6F965F3}"/>
              </a:ext>
            </a:extLst>
          </p:cNvPr>
          <p:cNvSpPr>
            <a:spLocks noGrp="1"/>
          </p:cNvSpPr>
          <p:nvPr>
            <p:ph idx="1"/>
          </p:nvPr>
        </p:nvSpPr>
        <p:spPr/>
        <p:txBody>
          <a:bodyPr/>
          <a:lstStyle/>
          <a:p>
            <a:r>
              <a:rPr lang="en-US" dirty="0" err="1"/>
              <a:t>my_string</a:t>
            </a:r>
            <a:r>
              <a:rPr lang="en-US" dirty="0"/>
              <a:t> = "Hello my name is John"</a:t>
            </a:r>
            <a:endParaRPr lang="en-SG" dirty="0"/>
          </a:p>
          <a:p>
            <a:r>
              <a:rPr lang="en-US" dirty="0" err="1"/>
              <a:t>my_string.split</a:t>
            </a:r>
            <a:r>
              <a:rPr lang="en-US" dirty="0"/>
              <a:t>()</a:t>
            </a:r>
            <a:endParaRPr lang="en-SG" dirty="0"/>
          </a:p>
          <a:p>
            <a:r>
              <a:rPr lang="en-US" dirty="0"/>
              <a:t>[’Hello’, ’my’, ’name’, ’is’, ’John’]</a:t>
            </a:r>
            <a:endParaRPr lang="en-SG" dirty="0"/>
          </a:p>
          <a:p>
            <a:endParaRPr lang="en-US" dirty="0"/>
          </a:p>
        </p:txBody>
      </p:sp>
    </p:spTree>
    <p:extLst>
      <p:ext uri="{BB962C8B-B14F-4D97-AF65-F5344CB8AC3E}">
        <p14:creationId xmlns:p14="http://schemas.microsoft.com/office/powerpoint/2010/main" val="1729050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2946-D4D4-EF49-AB2B-6A6D57AA0C82}"/>
              </a:ext>
            </a:extLst>
          </p:cNvPr>
          <p:cNvSpPr>
            <a:spLocks noGrp="1"/>
          </p:cNvSpPr>
          <p:nvPr>
            <p:ph type="title"/>
          </p:nvPr>
        </p:nvSpPr>
        <p:spPr/>
        <p:txBody>
          <a:bodyPr>
            <a:normAutofit/>
          </a:bodyPr>
          <a:lstStyle/>
          <a:p>
            <a:r>
              <a:rPr lang="en-US" dirty="0"/>
              <a:t>5. </a:t>
            </a:r>
            <a:r>
              <a:rPr lang="en-US" b="1" dirty="0"/>
              <a:t>More arithmetic operations</a:t>
            </a:r>
            <a:r>
              <a:rPr lang="en-US" dirty="0"/>
              <a:t> </a:t>
            </a:r>
          </a:p>
        </p:txBody>
      </p:sp>
      <p:sp>
        <p:nvSpPr>
          <p:cNvPr id="3" name="Content Placeholder 2">
            <a:extLst>
              <a:ext uri="{FF2B5EF4-FFF2-40B4-BE49-F238E27FC236}">
                <a16:creationId xmlns:a16="http://schemas.microsoft.com/office/drawing/2014/main" id="{1BD61FE7-79E7-9E40-944A-8C5C6D756F12}"/>
              </a:ext>
            </a:extLst>
          </p:cNvPr>
          <p:cNvSpPr>
            <a:spLocks noGrp="1"/>
          </p:cNvSpPr>
          <p:nvPr>
            <p:ph idx="1"/>
          </p:nvPr>
        </p:nvSpPr>
        <p:spPr/>
        <p:txBody>
          <a:bodyPr>
            <a:normAutofit fontScale="77500" lnSpcReduction="20000"/>
          </a:bodyPr>
          <a:lstStyle/>
          <a:p>
            <a:r>
              <a:rPr lang="en-US" dirty="0"/>
              <a:t>A farmer sells tomatoes and carrots. Current prices are 3.23 SGD/kg for tomatoes and 1.8 SGD/kg for carrots. The farmer produced 123kg of tomatoes and 247kg of carrots. </a:t>
            </a:r>
            <a:endParaRPr lang="en-SG" sz="2400" dirty="0"/>
          </a:p>
          <a:p>
            <a:r>
              <a:rPr lang="en-US" dirty="0"/>
              <a:t>5.1 Write a script </a:t>
            </a:r>
            <a:r>
              <a:rPr lang="en-US" dirty="0" err="1"/>
              <a:t>farmer.py</a:t>
            </a:r>
            <a:r>
              <a:rPr lang="en-US" dirty="0"/>
              <a:t>, where you assign the prices to variables named </a:t>
            </a:r>
            <a:r>
              <a:rPr lang="en-US" dirty="0" err="1"/>
              <a:t>tomato_price</a:t>
            </a:r>
            <a:r>
              <a:rPr lang="en-US" dirty="0"/>
              <a:t> and    </a:t>
            </a:r>
            <a:r>
              <a:rPr lang="en-US" dirty="0" err="1"/>
              <a:t>carrot_price</a:t>
            </a:r>
            <a:endParaRPr lang="en-SG" sz="2400" dirty="0"/>
          </a:p>
          <a:p>
            <a:pPr lvl="1"/>
            <a:r>
              <a:rPr lang="en-US" dirty="0"/>
              <a:t>Compute the amount of money earned by the farmer if he sells all its tomatoes and carrots, with one line of code</a:t>
            </a:r>
            <a:endParaRPr lang="en-SG" sz="2000" dirty="0"/>
          </a:p>
          <a:p>
            <a:pPr lvl="1"/>
            <a:r>
              <a:rPr lang="en-US" dirty="0"/>
              <a:t>Compute the amount of money earned by the farmer if he sells 87% of its tomatoes and 67% of its carrots, with one line of code</a:t>
            </a:r>
            <a:endParaRPr lang="en-SG" sz="2000" dirty="0"/>
          </a:p>
          <a:p>
            <a:pPr lvl="1"/>
            <a:r>
              <a:rPr lang="en-US" dirty="0"/>
              <a:t>The farmer has to pay 15% tax on his earnings from (5.3). Compute the amount of money received by the farmer after tax, with one line of code</a:t>
            </a:r>
            <a:endParaRPr lang="en-SG" sz="2000" dirty="0"/>
          </a:p>
          <a:p>
            <a:pPr lvl="1"/>
            <a:r>
              <a:rPr lang="en-US" dirty="0"/>
              <a:t>Compute the same as (5.4), and round the total cost to the nearest dollar</a:t>
            </a:r>
            <a:endParaRPr lang="en-SG" sz="2000" dirty="0"/>
          </a:p>
          <a:p>
            <a:endParaRPr lang="en-US" dirty="0"/>
          </a:p>
        </p:txBody>
      </p:sp>
    </p:spTree>
    <p:extLst>
      <p:ext uri="{BB962C8B-B14F-4D97-AF65-F5344CB8AC3E}">
        <p14:creationId xmlns:p14="http://schemas.microsoft.com/office/powerpoint/2010/main" val="421536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9BAA7D-926D-BE42-88CE-509DF10C6C64}"/>
              </a:ext>
            </a:extLst>
          </p:cNvPr>
          <p:cNvSpPr>
            <a:spLocks noGrp="1"/>
          </p:cNvSpPr>
          <p:nvPr>
            <p:ph type="title"/>
          </p:nvPr>
        </p:nvSpPr>
        <p:spPr>
          <a:xfrm>
            <a:off x="647271" y="1012004"/>
            <a:ext cx="2562119" cy="4795408"/>
          </a:xfrm>
        </p:spPr>
        <p:txBody>
          <a:bodyPr>
            <a:normAutofit/>
          </a:bodyPr>
          <a:lstStyle/>
          <a:p>
            <a:r>
              <a:rPr lang="en-US" sz="3700">
                <a:solidFill>
                  <a:srgbClr val="FFFFFF"/>
                </a:solidFill>
              </a:rPr>
              <a:t>Pseudocode</a:t>
            </a:r>
          </a:p>
        </p:txBody>
      </p:sp>
      <p:graphicFrame>
        <p:nvGraphicFramePr>
          <p:cNvPr id="15" name="Content Placeholder 4">
            <a:extLst>
              <a:ext uri="{FF2B5EF4-FFF2-40B4-BE49-F238E27FC236}">
                <a16:creationId xmlns:a16="http://schemas.microsoft.com/office/drawing/2014/main" id="{1CAFF973-DC27-468C-A98F-0CAABD511C40}"/>
              </a:ext>
            </a:extLst>
          </p:cNvPr>
          <p:cNvGraphicFramePr>
            <a:graphicFrameLocks noGrp="1"/>
          </p:cNvGraphicFramePr>
          <p:nvPr>
            <p:ph idx="1"/>
            <p:extLst>
              <p:ext uri="{D42A27DB-BD31-4B8C-83A1-F6EECF244321}">
                <p14:modId xmlns:p14="http://schemas.microsoft.com/office/powerpoint/2010/main" val="161618948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832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9A2F499-1EA8-574E-A2D0-7306CD82C8C1}"/>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3766337" cy="1509931"/>
          </a:xfrm>
        </p:spPr>
        <p:txBody>
          <a:bodyPr vert="horz" lIns="91440" tIns="45720" rIns="91440" bIns="45720" rtlCol="0" anchor="ctr">
            <a:normAutofit/>
          </a:bodyPr>
          <a:lstStyle/>
          <a:p>
            <a:pPr>
              <a:lnSpc>
                <a:spcPct val="90000"/>
              </a:lnSpc>
            </a:pPr>
            <a:r>
              <a:rPr lang="en-US" sz="3500" dirty="0">
                <a:solidFill>
                  <a:srgbClr val="000000"/>
                </a:solidFill>
              </a:rPr>
              <a:t>10 minutes to try</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52685" y="4551037"/>
            <a:ext cx="3694808" cy="15099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solidFill>
                  <a:srgbClr val="000000"/>
                </a:solidFill>
              </a:rPr>
              <a:t>Try it in your groups</a:t>
            </a:r>
          </a:p>
          <a:p>
            <a:pPr indent="-228600">
              <a:lnSpc>
                <a:spcPct val="90000"/>
              </a:lnSpc>
              <a:buFont typeface="Arial" panose="020B0604020202020204" pitchFamily="34" charset="0"/>
              <a:buChar char="•"/>
            </a:pPr>
            <a:r>
              <a:rPr lang="en-US" sz="1600" dirty="0">
                <a:solidFill>
                  <a:srgbClr val="000000"/>
                </a:solidFill>
              </a:rPr>
              <a:t>If you have already done it. Compare and try reading your groupmates’ scripts</a:t>
            </a:r>
          </a:p>
          <a:p>
            <a:pPr indent="-228600">
              <a:lnSpc>
                <a:spcPct val="90000"/>
              </a:lnSpc>
              <a:buFont typeface="Arial" panose="020B0604020202020204" pitchFamily="34" charset="0"/>
              <a:buChar char="•"/>
            </a:pPr>
            <a:r>
              <a:rPr lang="en-US" sz="1600" dirty="0">
                <a:solidFill>
                  <a:srgbClr val="000000"/>
                </a:solidFill>
              </a:rPr>
              <a:t>Did you all do it the same way?</a:t>
            </a:r>
          </a:p>
          <a:p>
            <a:pPr indent="-228600">
              <a:lnSpc>
                <a:spcPct val="90000"/>
              </a:lnSpc>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671574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D233B23-AB90-A845-85EA-EA76612D5861}"/>
              </a:ext>
            </a:extLst>
          </p:cNvPr>
          <p:cNvSpPr>
            <a:spLocks noGrp="1"/>
          </p:cNvSpPr>
          <p:nvPr>
            <p:ph type="title"/>
          </p:nvPr>
        </p:nvSpPr>
        <p:spPr>
          <a:xfrm>
            <a:off x="647271" y="1012004"/>
            <a:ext cx="2562119" cy="4795408"/>
          </a:xfrm>
        </p:spPr>
        <p:txBody>
          <a:bodyPr>
            <a:normAutofit/>
          </a:bodyPr>
          <a:lstStyle/>
          <a:p>
            <a:pPr>
              <a:lnSpc>
                <a:spcPct val="90000"/>
              </a:lnSpc>
            </a:pPr>
            <a:r>
              <a:rPr lang="en-US" sz="3100">
                <a:solidFill>
                  <a:srgbClr val="FFFFFF"/>
                </a:solidFill>
              </a:rPr>
              <a:t>Write a script farmer.py, where you assign the prices to variables named tomato_price and    carrot_price</a:t>
            </a:r>
            <a:br>
              <a:rPr lang="en-SG" sz="3100">
                <a:solidFill>
                  <a:srgbClr val="FFFFFF"/>
                </a:solidFill>
              </a:rPr>
            </a:br>
            <a:endParaRPr lang="en-US" sz="3100">
              <a:solidFill>
                <a:srgbClr val="FFFFFF"/>
              </a:solidFill>
            </a:endParaRPr>
          </a:p>
        </p:txBody>
      </p:sp>
      <p:graphicFrame>
        <p:nvGraphicFramePr>
          <p:cNvPr id="16" name="Content Placeholder 5">
            <a:extLst>
              <a:ext uri="{FF2B5EF4-FFF2-40B4-BE49-F238E27FC236}">
                <a16:creationId xmlns:a16="http://schemas.microsoft.com/office/drawing/2014/main" id="{5DAC1EEA-DF61-47EB-A5B7-D3DBF24ABEBC}"/>
              </a:ext>
            </a:extLst>
          </p:cNvPr>
          <p:cNvGraphicFramePr>
            <a:graphicFrameLocks noGrp="1"/>
          </p:cNvGraphicFramePr>
          <p:nvPr>
            <p:ph idx="1"/>
            <p:extLst>
              <p:ext uri="{D42A27DB-BD31-4B8C-83A1-F6EECF244321}">
                <p14:modId xmlns:p14="http://schemas.microsoft.com/office/powerpoint/2010/main" val="2869865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780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FC795A6-ACD1-064E-8E17-52B9968F7B59}"/>
              </a:ext>
            </a:extLst>
          </p:cNvPr>
          <p:cNvSpPr>
            <a:spLocks noGrp="1"/>
          </p:cNvSpPr>
          <p:nvPr>
            <p:ph type="title"/>
          </p:nvPr>
        </p:nvSpPr>
        <p:spPr>
          <a:xfrm>
            <a:off x="480059" y="2053641"/>
            <a:ext cx="2751871" cy="2760098"/>
          </a:xfrm>
        </p:spPr>
        <p:txBody>
          <a:bodyPr>
            <a:normAutofit/>
          </a:bodyPr>
          <a:lstStyle/>
          <a:p>
            <a:pPr>
              <a:lnSpc>
                <a:spcPct val="90000"/>
              </a:lnSpc>
            </a:pPr>
            <a:r>
              <a:rPr lang="en-US" sz="2400">
                <a:solidFill>
                  <a:srgbClr val="FFFFFF"/>
                </a:solidFill>
              </a:rPr>
              <a:t>Compute the amount of money earned by the farmer if he sells all its tomatoes and carrots, with one line of code</a:t>
            </a:r>
          </a:p>
        </p:txBody>
      </p:sp>
      <p:sp>
        <p:nvSpPr>
          <p:cNvPr id="3" name="Content Placeholder 2">
            <a:extLst>
              <a:ext uri="{FF2B5EF4-FFF2-40B4-BE49-F238E27FC236}">
                <a16:creationId xmlns:a16="http://schemas.microsoft.com/office/drawing/2014/main" id="{E9496D3E-DFF7-3348-86BF-01E421B37F2D}"/>
              </a:ext>
            </a:extLst>
          </p:cNvPr>
          <p:cNvSpPr>
            <a:spLocks noGrp="1"/>
          </p:cNvSpPr>
          <p:nvPr>
            <p:ph idx="1"/>
          </p:nvPr>
        </p:nvSpPr>
        <p:spPr>
          <a:xfrm>
            <a:off x="4567930" y="801866"/>
            <a:ext cx="3979563" cy="5230634"/>
          </a:xfrm>
        </p:spPr>
        <p:txBody>
          <a:bodyPr anchor="ctr">
            <a:normAutofit/>
          </a:bodyPr>
          <a:lstStyle/>
          <a:p>
            <a:r>
              <a:rPr lang="en-US" sz="2100">
                <a:solidFill>
                  <a:srgbClr val="000000"/>
                </a:solidFill>
              </a:rPr>
              <a:t>123*tomato_price + 247*carrot_price</a:t>
            </a:r>
          </a:p>
        </p:txBody>
      </p:sp>
    </p:spTree>
    <p:extLst>
      <p:ext uri="{BB962C8B-B14F-4D97-AF65-F5344CB8AC3E}">
        <p14:creationId xmlns:p14="http://schemas.microsoft.com/office/powerpoint/2010/main" val="1322911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116242C-B40C-1047-8A40-BE57A5613B3C}"/>
              </a:ext>
            </a:extLst>
          </p:cNvPr>
          <p:cNvSpPr>
            <a:spLocks noGrp="1"/>
          </p:cNvSpPr>
          <p:nvPr>
            <p:ph type="title"/>
          </p:nvPr>
        </p:nvSpPr>
        <p:spPr>
          <a:xfrm>
            <a:off x="480059" y="2053641"/>
            <a:ext cx="2751871" cy="2760098"/>
          </a:xfrm>
        </p:spPr>
        <p:txBody>
          <a:bodyPr>
            <a:normAutofit/>
          </a:bodyPr>
          <a:lstStyle/>
          <a:p>
            <a:pPr>
              <a:lnSpc>
                <a:spcPct val="90000"/>
              </a:lnSpc>
            </a:pPr>
            <a:r>
              <a:rPr lang="en-US" sz="2400">
                <a:solidFill>
                  <a:srgbClr val="FFFFFF"/>
                </a:solidFill>
              </a:rPr>
              <a:t>Compute the amount of money earned by the farmer if he sells 87% of its tomatoes and 67% of its carrots, with one line of code</a:t>
            </a:r>
          </a:p>
        </p:txBody>
      </p:sp>
      <p:sp>
        <p:nvSpPr>
          <p:cNvPr id="3" name="Content Placeholder 2">
            <a:extLst>
              <a:ext uri="{FF2B5EF4-FFF2-40B4-BE49-F238E27FC236}">
                <a16:creationId xmlns:a16="http://schemas.microsoft.com/office/drawing/2014/main" id="{FECCB470-F84A-164E-8759-A3728A07F159}"/>
              </a:ext>
            </a:extLst>
          </p:cNvPr>
          <p:cNvSpPr>
            <a:spLocks noGrp="1"/>
          </p:cNvSpPr>
          <p:nvPr>
            <p:ph idx="1"/>
          </p:nvPr>
        </p:nvSpPr>
        <p:spPr>
          <a:xfrm>
            <a:off x="4567930" y="801866"/>
            <a:ext cx="3979563" cy="5230634"/>
          </a:xfrm>
        </p:spPr>
        <p:txBody>
          <a:bodyPr anchor="ctr">
            <a:normAutofit/>
          </a:bodyPr>
          <a:lstStyle/>
          <a:p>
            <a:r>
              <a:rPr lang="en-US" sz="2100">
                <a:solidFill>
                  <a:srgbClr val="000000"/>
                </a:solidFill>
              </a:rPr>
              <a:t>0.87*123*tomato_price + 0.67*247*carrot_price</a:t>
            </a:r>
          </a:p>
        </p:txBody>
      </p:sp>
    </p:spTree>
    <p:extLst>
      <p:ext uri="{BB962C8B-B14F-4D97-AF65-F5344CB8AC3E}">
        <p14:creationId xmlns:p14="http://schemas.microsoft.com/office/powerpoint/2010/main" val="235292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6ED1666-5DCE-2045-A3A1-D8BDF206052C}"/>
              </a:ext>
            </a:extLst>
          </p:cNvPr>
          <p:cNvSpPr>
            <a:spLocks noGrp="1"/>
          </p:cNvSpPr>
          <p:nvPr>
            <p:ph type="title"/>
          </p:nvPr>
        </p:nvSpPr>
        <p:spPr>
          <a:xfrm>
            <a:off x="480059" y="2053641"/>
            <a:ext cx="2751871" cy="2760098"/>
          </a:xfrm>
        </p:spPr>
        <p:txBody>
          <a:bodyPr>
            <a:normAutofit/>
          </a:bodyPr>
          <a:lstStyle/>
          <a:p>
            <a:pPr>
              <a:lnSpc>
                <a:spcPct val="90000"/>
              </a:lnSpc>
            </a:pPr>
            <a:r>
              <a:rPr lang="en-US" sz="2100">
                <a:solidFill>
                  <a:srgbClr val="FFFFFF"/>
                </a:solidFill>
              </a:rPr>
              <a:t>The farmer has to pay 15% tax on his earnings from (5.3). Compute the amount of money received by the farmer after tax, with one line of code</a:t>
            </a:r>
          </a:p>
        </p:txBody>
      </p:sp>
      <p:sp>
        <p:nvSpPr>
          <p:cNvPr id="3" name="Content Placeholder 2">
            <a:extLst>
              <a:ext uri="{FF2B5EF4-FFF2-40B4-BE49-F238E27FC236}">
                <a16:creationId xmlns:a16="http://schemas.microsoft.com/office/drawing/2014/main" id="{0367A465-6516-3844-9705-E70BFCBE4EA2}"/>
              </a:ext>
            </a:extLst>
          </p:cNvPr>
          <p:cNvSpPr>
            <a:spLocks noGrp="1"/>
          </p:cNvSpPr>
          <p:nvPr>
            <p:ph idx="1"/>
          </p:nvPr>
        </p:nvSpPr>
        <p:spPr>
          <a:xfrm>
            <a:off x="4567930" y="801866"/>
            <a:ext cx="3979563" cy="5230634"/>
          </a:xfrm>
        </p:spPr>
        <p:txBody>
          <a:bodyPr anchor="ctr">
            <a:normAutofit/>
          </a:bodyPr>
          <a:lstStyle/>
          <a:p>
            <a:r>
              <a:rPr lang="en-US" sz="2400" dirty="0"/>
              <a:t>(0.87*123*</a:t>
            </a:r>
            <a:r>
              <a:rPr lang="en-US" sz="2400" dirty="0" err="1"/>
              <a:t>tomato_price</a:t>
            </a:r>
            <a:r>
              <a:rPr lang="en-US" sz="2400" dirty="0"/>
              <a:t> + 0.67*247*</a:t>
            </a:r>
            <a:r>
              <a:rPr lang="en-US" sz="2400" dirty="0" err="1"/>
              <a:t>carrot_price</a:t>
            </a:r>
            <a:r>
              <a:rPr lang="en-US" sz="2400" dirty="0"/>
              <a:t>)*(1-0.15)</a:t>
            </a:r>
          </a:p>
          <a:p>
            <a:endParaRPr lang="en-US" sz="2100" dirty="0">
              <a:solidFill>
                <a:srgbClr val="000000"/>
              </a:solidFill>
            </a:endParaRPr>
          </a:p>
        </p:txBody>
      </p:sp>
    </p:spTree>
    <p:extLst>
      <p:ext uri="{BB962C8B-B14F-4D97-AF65-F5344CB8AC3E}">
        <p14:creationId xmlns:p14="http://schemas.microsoft.com/office/powerpoint/2010/main" val="3166900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4EA8900-7893-7248-9D1C-DCFBB41AC3B1}"/>
              </a:ext>
            </a:extLst>
          </p:cNvPr>
          <p:cNvSpPr>
            <a:spLocks noGrp="1"/>
          </p:cNvSpPr>
          <p:nvPr>
            <p:ph type="title"/>
          </p:nvPr>
        </p:nvSpPr>
        <p:spPr>
          <a:xfrm>
            <a:off x="480059" y="2053641"/>
            <a:ext cx="2751871" cy="2760098"/>
          </a:xfrm>
        </p:spPr>
        <p:txBody>
          <a:bodyPr>
            <a:normAutofit/>
          </a:bodyPr>
          <a:lstStyle/>
          <a:p>
            <a:pPr>
              <a:lnSpc>
                <a:spcPct val="90000"/>
              </a:lnSpc>
            </a:pPr>
            <a:r>
              <a:rPr lang="en-US" sz="3100">
                <a:solidFill>
                  <a:srgbClr val="FFFFFF"/>
                </a:solidFill>
              </a:rPr>
              <a:t>Compute the same as (5.4), and round the total cost to the nearest dollar</a:t>
            </a:r>
          </a:p>
        </p:txBody>
      </p:sp>
      <p:sp>
        <p:nvSpPr>
          <p:cNvPr id="3" name="Content Placeholder 2">
            <a:extLst>
              <a:ext uri="{FF2B5EF4-FFF2-40B4-BE49-F238E27FC236}">
                <a16:creationId xmlns:a16="http://schemas.microsoft.com/office/drawing/2014/main" id="{CF932813-F2DE-044F-8CE8-557192683A63}"/>
              </a:ext>
            </a:extLst>
          </p:cNvPr>
          <p:cNvSpPr>
            <a:spLocks noGrp="1"/>
          </p:cNvSpPr>
          <p:nvPr>
            <p:ph idx="1"/>
          </p:nvPr>
        </p:nvSpPr>
        <p:spPr>
          <a:xfrm>
            <a:off x="4567930" y="801866"/>
            <a:ext cx="3979563" cy="5230634"/>
          </a:xfrm>
        </p:spPr>
        <p:txBody>
          <a:bodyPr anchor="ctr">
            <a:normAutofit/>
          </a:bodyPr>
          <a:lstStyle/>
          <a:p>
            <a:r>
              <a:rPr lang="en-US" sz="2100">
                <a:solidFill>
                  <a:srgbClr val="000000"/>
                </a:solidFill>
              </a:rPr>
              <a:t>int((0.87*123*tomato_price + 0.67*247*carrot_price)*(1-0.15))</a:t>
            </a:r>
          </a:p>
        </p:txBody>
      </p:sp>
    </p:spTree>
    <p:extLst>
      <p:ext uri="{BB962C8B-B14F-4D97-AF65-F5344CB8AC3E}">
        <p14:creationId xmlns:p14="http://schemas.microsoft.com/office/powerpoint/2010/main" val="2734799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7C9672-BCED-7342-B9EC-D0C470D11641}"/>
              </a:ext>
            </a:extLst>
          </p:cNvPr>
          <p:cNvSpPr>
            <a:spLocks noGrp="1"/>
          </p:cNvSpPr>
          <p:nvPr>
            <p:ph type="title"/>
          </p:nvPr>
        </p:nvSpPr>
        <p:spPr>
          <a:xfrm>
            <a:off x="647271" y="1012004"/>
            <a:ext cx="2562119" cy="4795408"/>
          </a:xfrm>
        </p:spPr>
        <p:txBody>
          <a:bodyPr>
            <a:normAutofit/>
          </a:bodyPr>
          <a:lstStyle/>
          <a:p>
            <a:r>
              <a:rPr lang="en-US">
                <a:solidFill>
                  <a:srgbClr val="FFFFFF"/>
                </a:solidFill>
              </a:rPr>
              <a:t>Wilson’s Challenge</a:t>
            </a:r>
          </a:p>
        </p:txBody>
      </p:sp>
      <p:graphicFrame>
        <p:nvGraphicFramePr>
          <p:cNvPr id="12" name="Content Placeholder 2">
            <a:extLst>
              <a:ext uri="{FF2B5EF4-FFF2-40B4-BE49-F238E27FC236}">
                <a16:creationId xmlns:a16="http://schemas.microsoft.com/office/drawing/2014/main" id="{54BCD428-A3E3-4AD2-89E5-576712527E61}"/>
              </a:ext>
            </a:extLst>
          </p:cNvPr>
          <p:cNvGraphicFramePr>
            <a:graphicFrameLocks noGrp="1"/>
          </p:cNvGraphicFramePr>
          <p:nvPr>
            <p:ph idx="1"/>
            <p:extLst>
              <p:ext uri="{D42A27DB-BD31-4B8C-83A1-F6EECF244321}">
                <p14:modId xmlns:p14="http://schemas.microsoft.com/office/powerpoint/2010/main" val="205458430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59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9A2F499-1EA8-574E-A2D0-7306CD82C8C1}"/>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20" y="10"/>
            <a:ext cx="9143980" cy="4666928"/>
          </a:xfrm>
          <a:prstGeom prst="rect">
            <a:avLst/>
          </a:prstGeom>
        </p:spPr>
      </p:pic>
      <p:sp>
        <p:nvSpPr>
          <p:cNvPr id="6" name="Title 5">
            <a:extLst>
              <a:ext uri="{FF2B5EF4-FFF2-40B4-BE49-F238E27FC236}">
                <a16:creationId xmlns:a16="http://schemas.microsoft.com/office/drawing/2014/main" id="{840A5991-7F2C-CB42-85A3-1614DBA2E3F8}"/>
              </a:ext>
            </a:extLst>
          </p:cNvPr>
          <p:cNvSpPr>
            <a:spLocks noGrp="1"/>
          </p:cNvSpPr>
          <p:nvPr>
            <p:ph type="title"/>
          </p:nvPr>
        </p:nvSpPr>
        <p:spPr>
          <a:xfrm>
            <a:off x="603748" y="4551037"/>
            <a:ext cx="3766337" cy="1509931"/>
          </a:xfrm>
        </p:spPr>
        <p:txBody>
          <a:bodyPr vert="horz" lIns="91440" tIns="45720" rIns="91440" bIns="45720" rtlCol="0" anchor="ctr">
            <a:normAutofit/>
          </a:bodyPr>
          <a:lstStyle/>
          <a:p>
            <a:pPr>
              <a:lnSpc>
                <a:spcPct val="90000"/>
              </a:lnSpc>
            </a:pPr>
            <a:r>
              <a:rPr lang="en-US" sz="3500" dirty="0">
                <a:solidFill>
                  <a:srgbClr val="000000"/>
                </a:solidFill>
              </a:rPr>
              <a:t>10 minutes to try</a:t>
            </a:r>
          </a:p>
        </p:txBody>
      </p:sp>
      <p:sp>
        <p:nvSpPr>
          <p:cNvPr id="8" name="Text Placeholder 7">
            <a:extLst>
              <a:ext uri="{FF2B5EF4-FFF2-40B4-BE49-F238E27FC236}">
                <a16:creationId xmlns:a16="http://schemas.microsoft.com/office/drawing/2014/main" id="{4D57AE6F-51FC-D440-8BAE-98D6A3535199}"/>
              </a:ext>
            </a:extLst>
          </p:cNvPr>
          <p:cNvSpPr>
            <a:spLocks noGrp="1"/>
          </p:cNvSpPr>
          <p:nvPr>
            <p:ph type="body" sz="half" idx="2"/>
          </p:nvPr>
        </p:nvSpPr>
        <p:spPr>
          <a:xfrm>
            <a:off x="4852685" y="4551037"/>
            <a:ext cx="3694808" cy="15099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600" dirty="0">
                <a:solidFill>
                  <a:srgbClr val="000000"/>
                </a:solidFill>
              </a:rPr>
              <a:t>Try it in your groups</a:t>
            </a:r>
          </a:p>
          <a:p>
            <a:pPr indent="-228600">
              <a:lnSpc>
                <a:spcPct val="90000"/>
              </a:lnSpc>
              <a:buFont typeface="Arial" panose="020B0604020202020204" pitchFamily="34" charset="0"/>
              <a:buChar char="•"/>
            </a:pPr>
            <a:r>
              <a:rPr lang="en-US" sz="1600" dirty="0">
                <a:solidFill>
                  <a:srgbClr val="000000"/>
                </a:solidFill>
              </a:rPr>
              <a:t>Let’s have someone show theirs</a:t>
            </a:r>
          </a:p>
        </p:txBody>
      </p:sp>
    </p:spTree>
    <p:extLst>
      <p:ext uri="{BB962C8B-B14F-4D97-AF65-F5344CB8AC3E}">
        <p14:creationId xmlns:p14="http://schemas.microsoft.com/office/powerpoint/2010/main" val="64764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3C373A-8005-9F48-8208-BB6ED052EA24}"/>
              </a:ext>
            </a:extLst>
          </p:cNvPr>
          <p:cNvSpPr>
            <a:spLocks noGrp="1"/>
          </p:cNvSpPr>
          <p:nvPr>
            <p:ph type="title"/>
          </p:nvPr>
        </p:nvSpPr>
        <p:spPr>
          <a:xfrm>
            <a:off x="647271" y="1012004"/>
            <a:ext cx="2562119" cy="4795408"/>
          </a:xfrm>
        </p:spPr>
        <p:txBody>
          <a:bodyPr>
            <a:normAutofit/>
          </a:bodyPr>
          <a:lstStyle/>
          <a:p>
            <a:r>
              <a:rPr lang="en-US" sz="2800">
                <a:solidFill>
                  <a:srgbClr val="FFFFFF"/>
                </a:solidFill>
              </a:rPr>
              <a:t>PATTERNCOUNT</a:t>
            </a:r>
          </a:p>
        </p:txBody>
      </p:sp>
      <p:graphicFrame>
        <p:nvGraphicFramePr>
          <p:cNvPr id="5" name="Content Placeholder 2">
            <a:extLst>
              <a:ext uri="{FF2B5EF4-FFF2-40B4-BE49-F238E27FC236}">
                <a16:creationId xmlns:a16="http://schemas.microsoft.com/office/drawing/2014/main" id="{C7DCFFE4-86EB-4698-AC09-3F3C70907071}"/>
              </a:ext>
            </a:extLst>
          </p:cNvPr>
          <p:cNvGraphicFramePr>
            <a:graphicFrameLocks noGrp="1"/>
          </p:cNvGraphicFramePr>
          <p:nvPr>
            <p:ph idx="1"/>
            <p:extLst>
              <p:ext uri="{D42A27DB-BD31-4B8C-83A1-F6EECF244321}">
                <p14:modId xmlns:p14="http://schemas.microsoft.com/office/powerpoint/2010/main" val="321979526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420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F4273C-B624-9B46-B172-E002BEBCE22E}"/>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nSpc>
                <a:spcPct val="90000"/>
              </a:lnSpc>
            </a:pPr>
            <a:r>
              <a:rPr lang="en-US" sz="2900" kern="1200">
                <a:solidFill>
                  <a:srgbClr val="FFFFFF"/>
                </a:solidFill>
                <a:latin typeface="+mj-lt"/>
                <a:ea typeface="+mj-ea"/>
                <a:cs typeface="+mj-cs"/>
              </a:rPr>
              <a:t>PATTERNCOUNT is an example of a motif search algorithm</a:t>
            </a:r>
          </a:p>
        </p:txBody>
      </p:sp>
      <p:sp>
        <p:nvSpPr>
          <p:cNvPr id="3" name="Content Placeholder 2">
            <a:extLst>
              <a:ext uri="{FF2B5EF4-FFF2-40B4-BE49-F238E27FC236}">
                <a16:creationId xmlns:a16="http://schemas.microsoft.com/office/drawing/2014/main" id="{80BF5344-CFCB-D24D-8977-69044D7752C2}"/>
              </a:ext>
            </a:extLst>
          </p:cNvPr>
          <p:cNvSpPr>
            <a:spLocks noGrp="1"/>
          </p:cNvSpPr>
          <p:nvPr>
            <p:ph idx="1"/>
          </p:nvPr>
        </p:nvSpPr>
        <p:spPr>
          <a:xfrm>
            <a:off x="1143000" y="1525638"/>
            <a:ext cx="6858000" cy="420001"/>
          </a:xfrm>
        </p:spPr>
        <p:txBody>
          <a:bodyPr vert="horz" lIns="91440" tIns="45720" rIns="91440" bIns="45720" rtlCol="0">
            <a:normAutofit/>
          </a:bodyPr>
          <a:lstStyle/>
          <a:p>
            <a:pPr marL="0" indent="0" algn="ctr">
              <a:lnSpc>
                <a:spcPct val="90000"/>
              </a:lnSpc>
              <a:spcBef>
                <a:spcPts val="1000"/>
              </a:spcBef>
              <a:buNone/>
            </a:pPr>
            <a:r>
              <a:rPr lang="en-US" sz="1700" kern="1200" dirty="0">
                <a:solidFill>
                  <a:srgbClr val="FC9E03"/>
                </a:solidFill>
                <a:latin typeface="+mn-lt"/>
                <a:ea typeface="+mn-ea"/>
                <a:cs typeface="+mn-cs"/>
              </a:rPr>
              <a:t>These are very useful in biology e.g. looking for DNA binding locations</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F7580DC-48D6-924C-910B-6EA26744BFFF}"/>
              </a:ext>
            </a:extLst>
          </p:cNvPr>
          <p:cNvPicPr>
            <a:picLocks noChangeAspect="1"/>
          </p:cNvPicPr>
          <p:nvPr/>
        </p:nvPicPr>
        <p:blipFill>
          <a:blip r:embed="rId2"/>
          <a:stretch>
            <a:fillRect/>
          </a:stretch>
        </p:blipFill>
        <p:spPr>
          <a:xfrm>
            <a:off x="849822" y="2509911"/>
            <a:ext cx="7403031" cy="3997637"/>
          </a:xfrm>
          <a:prstGeom prst="rect">
            <a:avLst/>
          </a:prstGeom>
        </p:spPr>
      </p:pic>
    </p:spTree>
    <p:extLst>
      <p:ext uri="{BB962C8B-B14F-4D97-AF65-F5344CB8AC3E}">
        <p14:creationId xmlns:p14="http://schemas.microsoft.com/office/powerpoint/2010/main" val="349987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3CF392-B6C3-0B42-BBBC-5774883E4110}"/>
              </a:ext>
            </a:extLst>
          </p:cNvPr>
          <p:cNvSpPr>
            <a:spLocks noGrp="1"/>
          </p:cNvSpPr>
          <p:nvPr>
            <p:ph type="title"/>
          </p:nvPr>
        </p:nvSpPr>
        <p:spPr>
          <a:xfrm>
            <a:off x="647271" y="1012004"/>
            <a:ext cx="2562119" cy="4795408"/>
          </a:xfrm>
        </p:spPr>
        <p:txBody>
          <a:bodyPr>
            <a:normAutofit/>
          </a:bodyPr>
          <a:lstStyle/>
          <a:p>
            <a:r>
              <a:rPr lang="en-US">
                <a:solidFill>
                  <a:srgbClr val="FFFFFF"/>
                </a:solidFill>
              </a:rPr>
              <a:t>Boolean logic</a:t>
            </a:r>
          </a:p>
        </p:txBody>
      </p:sp>
      <p:graphicFrame>
        <p:nvGraphicFramePr>
          <p:cNvPr id="5" name="Content Placeholder 2">
            <a:extLst>
              <a:ext uri="{FF2B5EF4-FFF2-40B4-BE49-F238E27FC236}">
                <a16:creationId xmlns:a16="http://schemas.microsoft.com/office/drawing/2014/main" id="{01D2623C-376F-42B4-A56E-94DD203514A7}"/>
              </a:ext>
            </a:extLst>
          </p:cNvPr>
          <p:cNvGraphicFramePr>
            <a:graphicFrameLocks noGrp="1"/>
          </p:cNvGraphicFramePr>
          <p:nvPr>
            <p:ph idx="1"/>
            <p:extLst>
              <p:ext uri="{D42A27DB-BD31-4B8C-83A1-F6EECF244321}">
                <p14:modId xmlns:p14="http://schemas.microsoft.com/office/powerpoint/2010/main" val="148203781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983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end!</a:t>
            </a:r>
          </a:p>
        </p:txBody>
      </p:sp>
      <p:pic>
        <p:nvPicPr>
          <p:cNvPr id="2" name="Picture Placeholder 1">
            <a:extLst>
              <a:ext uri="{FF2B5EF4-FFF2-40B4-BE49-F238E27FC236}">
                <a16:creationId xmlns:a16="http://schemas.microsoft.com/office/drawing/2014/main" id="{B27ABDD5-776D-664C-BAD2-7CD79D5011FE}"/>
              </a:ext>
            </a:extLst>
          </p:cNvPr>
          <p:cNvPicPr>
            <a:picLocks noGrp="1" noChangeAspect="1"/>
          </p:cNvPicPr>
          <p:nvPr>
            <p:ph type="pic" idx="1"/>
          </p:nvPr>
        </p:nvPicPr>
        <p:blipFill>
          <a:blip r:embed="rId3"/>
          <a:srcRect t="3960" b="3960"/>
          <a:stretch>
            <a:fillRect/>
          </a:stretch>
        </p:blipFill>
        <p:spPr>
          <a:prstGeom prst="rect">
            <a:avLst/>
          </a:prstGeom>
        </p:spPr>
      </p:pic>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6588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AA24CA-0794-CC4C-8078-A633CA470632}"/>
              </a:ext>
            </a:extLst>
          </p:cNvPr>
          <p:cNvSpPr>
            <a:spLocks noGrp="1"/>
          </p:cNvSpPr>
          <p:nvPr>
            <p:ph type="title"/>
          </p:nvPr>
        </p:nvSpPr>
        <p:spPr>
          <a:xfrm>
            <a:off x="647271" y="1012004"/>
            <a:ext cx="2562119" cy="4795408"/>
          </a:xfrm>
        </p:spPr>
        <p:txBody>
          <a:bodyPr>
            <a:normAutofit/>
          </a:bodyPr>
          <a:lstStyle/>
          <a:p>
            <a:r>
              <a:rPr lang="en-US">
                <a:solidFill>
                  <a:srgbClr val="FFFFFF"/>
                </a:solidFill>
              </a:rPr>
              <a:t>Operators</a:t>
            </a:r>
          </a:p>
        </p:txBody>
      </p:sp>
      <p:graphicFrame>
        <p:nvGraphicFramePr>
          <p:cNvPr id="7" name="Content Placeholder 4">
            <a:extLst>
              <a:ext uri="{FF2B5EF4-FFF2-40B4-BE49-F238E27FC236}">
                <a16:creationId xmlns:a16="http://schemas.microsoft.com/office/drawing/2014/main" id="{58C544BC-ED93-475F-9818-016E5E7E5FA2}"/>
              </a:ext>
            </a:extLst>
          </p:cNvPr>
          <p:cNvGraphicFramePr>
            <a:graphicFrameLocks noGrp="1"/>
          </p:cNvGraphicFramePr>
          <p:nvPr>
            <p:ph idx="1"/>
            <p:extLst>
              <p:ext uri="{D42A27DB-BD31-4B8C-83A1-F6EECF244321}">
                <p14:modId xmlns:p14="http://schemas.microsoft.com/office/powerpoint/2010/main" val="82419590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33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59EC9E-DE6B-9A4E-A9B3-085B8F82DC9D}"/>
              </a:ext>
            </a:extLst>
          </p:cNvPr>
          <p:cNvSpPr>
            <a:spLocks noGrp="1"/>
          </p:cNvSpPr>
          <p:nvPr>
            <p:ph type="title"/>
          </p:nvPr>
        </p:nvSpPr>
        <p:spPr>
          <a:xfrm>
            <a:off x="647271" y="1012004"/>
            <a:ext cx="2562119" cy="4795408"/>
          </a:xfrm>
        </p:spPr>
        <p:txBody>
          <a:bodyPr>
            <a:normAutofit/>
          </a:bodyPr>
          <a:lstStyle/>
          <a:p>
            <a:r>
              <a:rPr lang="en-US" sz="3700">
                <a:solidFill>
                  <a:srgbClr val="FFFFFF"/>
                </a:solidFill>
              </a:rPr>
              <a:t>Assignment</a:t>
            </a:r>
          </a:p>
        </p:txBody>
      </p:sp>
      <p:graphicFrame>
        <p:nvGraphicFramePr>
          <p:cNvPr id="15" name="Content Placeholder 4">
            <a:extLst>
              <a:ext uri="{FF2B5EF4-FFF2-40B4-BE49-F238E27FC236}">
                <a16:creationId xmlns:a16="http://schemas.microsoft.com/office/drawing/2014/main" id="{C8289A88-494D-4FCE-B61E-D3C7C7740EF5}"/>
              </a:ext>
            </a:extLst>
          </p:cNvPr>
          <p:cNvGraphicFramePr>
            <a:graphicFrameLocks noGrp="1"/>
          </p:cNvGraphicFramePr>
          <p:nvPr>
            <p:ph idx="1"/>
            <p:extLst>
              <p:ext uri="{D42A27DB-BD31-4B8C-83A1-F6EECF244321}">
                <p14:modId xmlns:p14="http://schemas.microsoft.com/office/powerpoint/2010/main" val="287066008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498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3008</Words>
  <Application>Microsoft Macintosh PowerPoint</Application>
  <PresentationFormat>On-screen Show (4:3)</PresentationFormat>
  <Paragraphs>342</Paragraphs>
  <Slides>70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Courier New</vt:lpstr>
      <vt:lpstr>Office Theme</vt:lpstr>
      <vt:lpstr>No Pies required today… </vt:lpstr>
      <vt:lpstr>Open session with the class</vt:lpstr>
      <vt:lpstr>What are the die-die must know things?</vt:lpstr>
      <vt:lpstr>Python</vt:lpstr>
      <vt:lpstr>Flowchart</vt:lpstr>
      <vt:lpstr>Pseudocode</vt:lpstr>
      <vt:lpstr>Boolean logic</vt:lpstr>
      <vt:lpstr>Operators</vt:lpstr>
      <vt:lpstr>Assignment</vt:lpstr>
      <vt:lpstr>Variable naming conventions</vt:lpstr>
      <vt:lpstr>Ready?</vt:lpstr>
      <vt:lpstr>1. A program allows a student to enter her numeric grade (an integer), and returns the letter grade, according to the following table. In case the grade is out of bounds, it returns "IMPOSSIBLE". Draw the flowchart and write the pseudocode for this program. </vt:lpstr>
      <vt:lpstr>The desired input and output</vt:lpstr>
      <vt:lpstr>What do we know about flowcharts?</vt:lpstr>
      <vt:lpstr>What do we know about flowcharts?</vt:lpstr>
      <vt:lpstr>PowerPoint Presentation</vt:lpstr>
      <vt:lpstr>PowerPoint Presentation</vt:lpstr>
      <vt:lpstr>What do we know about pseudocode?</vt:lpstr>
      <vt:lpstr>Pseudocode Example 1</vt:lpstr>
      <vt:lpstr>Pseudocode Example 2</vt:lpstr>
      <vt:lpstr>5 minutes to discuss with your team mates</vt:lpstr>
      <vt:lpstr>2. Draw the flowchart and write the pseudocode of a program that asks the user to enter three values a, b and c, and that outputs the roots of the quadratic equation.  </vt:lpstr>
      <vt:lpstr>What do we know?</vt:lpstr>
      <vt:lpstr>What do we know?</vt:lpstr>
      <vt:lpstr>PowerPoint Presentation</vt:lpstr>
      <vt:lpstr>Pseudocode Solution</vt:lpstr>
      <vt:lpstr>5 minutes to discuss with your team mates</vt:lpstr>
      <vt:lpstr>3. Imagine a user menu to order pizzas online. </vt:lpstr>
      <vt:lpstr>What do we know?</vt:lpstr>
      <vt:lpstr>PowerPoint Presentation</vt:lpstr>
      <vt:lpstr>PowerPoint Presentation</vt:lpstr>
      <vt:lpstr>5 minutes to try</vt:lpstr>
      <vt:lpstr>4. The crime rate is the number of overall crime offences recorded per 100,000 total population. Write a Python program that takes as input 3 crime rate values and that outputs the average crime rate over the 3 values.  </vt:lpstr>
      <vt:lpstr>One potential solution in Python code</vt:lpstr>
      <vt:lpstr>5. What is the output of the following algorithm, if the user inputs X = 35 and Y = 10 (assume that the user always inputs X &gt; 0 and Y &gt; 0)?  What is this algorithm computing?  </vt:lpstr>
      <vt:lpstr>PowerPoint Presentation</vt:lpstr>
      <vt:lpstr>6. What is the output of the following algorithm, if the user inputs X = 3 and Y = 8 (assume that the user always inputs X ≥ 0) ? What is this algorithm computing?  </vt:lpstr>
      <vt:lpstr>PowerPoint Presentation</vt:lpstr>
      <vt:lpstr>The tabulation technique can help provide us some perspective</vt:lpstr>
      <vt:lpstr>5 minutes to try</vt:lpstr>
      <vt:lpstr>Break and practical</vt:lpstr>
      <vt:lpstr>A note</vt:lpstr>
      <vt:lpstr>1. Create a variable to store the molar mass of guanine (151.13)</vt:lpstr>
      <vt:lpstr>Create a variable myage and store your age in it. Subtract 5 from the value of the variable. Add 8 to the value of the variable. Print the final value contained in myage. </vt:lpstr>
      <vt:lpstr>For each of the following commands, discuss what will be the outcome if they are executed by a Python interpreter, in this sequence:</vt:lpstr>
      <vt:lpstr>10 minutes to try</vt:lpstr>
      <vt:lpstr>Outcome</vt:lpstr>
      <vt:lpstr>Outcome</vt:lpstr>
      <vt:lpstr>Outcome</vt:lpstr>
      <vt:lpstr>3. Using the help function</vt:lpstr>
      <vt:lpstr>3. Using the help function</vt:lpstr>
      <vt:lpstr>4. Using methods</vt:lpstr>
      <vt:lpstr>4. Using methods For example, the float type has a method as_integer_ratio() that decomposes the float as a ratio of two integers:  </vt:lpstr>
      <vt:lpstr>Methods: To try</vt:lpstr>
      <vt:lpstr>Methods: To try</vt:lpstr>
      <vt:lpstr>Methods: To try</vt:lpstr>
      <vt:lpstr>Methods: To try</vt:lpstr>
      <vt:lpstr>Methods: To try</vt:lpstr>
      <vt:lpstr>5. More arithmetic operations </vt:lpstr>
      <vt:lpstr>10 minutes to try</vt:lpstr>
      <vt:lpstr>Write a script farmer.py, where you assign the prices to variables named tomato_price and    carrot_price </vt:lpstr>
      <vt:lpstr>Compute the amount of money earned by the farmer if he sells all its tomatoes and carrots, with one line of code</vt:lpstr>
      <vt:lpstr>Compute the amount of money earned by the farmer if he sells 87% of its tomatoes and 67% of its carrots, with one line of code</vt:lpstr>
      <vt:lpstr>The farmer has to pay 15% tax on his earnings from (5.3). Compute the amount of money received by the farmer after tax, with one line of code</vt:lpstr>
      <vt:lpstr>Compute the same as (5.4), and round the total cost to the nearest dollar</vt:lpstr>
      <vt:lpstr>Wilson’s Challenge</vt:lpstr>
      <vt:lpstr>10 minutes to try</vt:lpstr>
      <vt:lpstr>PATTERNCOUNT</vt:lpstr>
      <vt:lpstr>PATTERNCOUNT is an example of a motif search algorithm</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Pies required today… </dc:title>
  <dc:creator>Goh Wen Bin Wilson (Dr)</dc:creator>
  <cp:lastModifiedBy>Goh Wen Bin Wilson (Dr)</cp:lastModifiedBy>
  <cp:revision>3</cp:revision>
  <dcterms:created xsi:type="dcterms:W3CDTF">2020-02-02T02:33:02Z</dcterms:created>
  <dcterms:modified xsi:type="dcterms:W3CDTF">2020-02-03T01:23:03Z</dcterms:modified>
</cp:coreProperties>
</file>